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5DB7A-3074-4928-832D-25B8A1F5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9E33AF-324A-4086-8DF9-91DA7847E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0B032-2790-45D2-B59F-F23123EF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1EF788-4A87-4272-A618-B619BDDD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F0A7F8-160E-4002-B7AB-3044BB4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0715E-9318-47CE-917E-241BA4DB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705262-76CA-423D-B140-FCA8F6E0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6342D7-8E7A-4C31-A529-4493CC83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1F9120-1532-4B92-A708-5E402340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0F1E9-CCFA-4FB6-AAC6-CD7AF36E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2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EC7A55-3B02-4AC3-BD15-37AD3C29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B727EB-4092-4EA7-93F4-2D4A2FEB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40963-73AF-4BA8-ABBF-0A8BF4E1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4BC93-1FDF-4A36-A4F6-25A088F1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29F88-DC57-443B-ADE7-406ECAE4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6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0138B-E0BF-41CF-A718-5FC1AD50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07953-A3A1-42FD-BECA-3693BE5A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24B0B-82A0-4DCB-8B79-9B3A7DE2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55810-7AAC-42BE-B6A7-4494AA80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7BD32-B05D-47CD-AF29-3079C2E7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7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16D34-8247-42F1-9883-6A4AB15A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3C4869-9622-463A-BE3F-82044FAD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61C849-EC18-49D2-AD0B-F2BBDAA1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104E6B-9E0C-4DF7-A29B-1554B148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76E3A8-0F6C-4887-9E9D-473DBCE0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9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2B79B-3DAF-4EA6-98EB-7CB1EE59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53080-0EEA-4B84-9831-297FF7041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453108-90D3-47CC-8F19-59765249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D28F63-2F49-47E3-BDD7-FB0F8EA7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39506D-7B59-4037-9700-3D1064E6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7C2E59-E171-4FE4-ABD1-E5D25496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08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02869-E951-4854-8C96-40DA27BC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8AD64E-B98C-436C-91F7-1562EE7F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66F1C-CC20-4FE9-A59F-C412BAB6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5FE6E2-29C1-425C-B05F-32D7AF679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452851-4D1E-434C-95A3-0115768F4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5DE9D-5911-403D-83EE-9D763063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F9D1A4-63DD-465B-9BC5-810AD851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075B06-0D2A-4D47-AFD0-8118497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1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51C76-1515-4E62-8BB3-EA39A5EE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166D25-173A-47D0-A44B-F8687425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26D05A-256E-4017-8B42-923356E7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0D99C3-7107-4889-966C-49A35B4A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6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75797F-6C06-4EB7-9020-B193E1C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018FA5-1F77-4D33-B644-6FFAA19F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9C422-D895-41DC-B361-C3CBAC83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64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27AAC-8253-4863-9A4B-65500055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89858-EC5D-4AF3-AA53-BD413CCF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F8E34-3D61-4761-BF49-5DE94739C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B0A90-A1B1-4C77-9945-01E16EE0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79BF63-1CE3-4A78-8D05-293DAA75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B4205-9CF8-46DC-A101-7ABE19DB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6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1E55B-F077-4517-B6AD-BC7622EB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9142FC-AA0A-4F74-9936-3AD6C7AF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F9FD9-9FF2-459D-BDF4-E4778E35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C8B244-D325-4451-9C26-E030428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83A2DD-E56A-40D0-85C7-ED839454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82BEE-CF79-4CA7-AB5E-8A9228CF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30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D0AD4F-FDA3-4946-99D8-E5FB004C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5B4C1-6D7C-407A-9142-57C4B8CDD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77010-2442-45BE-939F-A1F7F9247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0A04-57FF-4870-88B7-C05ADD528A9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B2A40-3F00-480C-BCA3-CDE73744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1013C-BF76-46B7-AF74-8753FDA80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2796-CF5F-42B8-98AE-D9E8D23A3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97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050674-3B5E-4D7D-8AB9-53B8715977A2}"/>
              </a:ext>
            </a:extLst>
          </p:cNvPr>
          <p:cNvSpPr/>
          <p:nvPr/>
        </p:nvSpPr>
        <p:spPr>
          <a:xfrm>
            <a:off x="1727201" y="0"/>
            <a:ext cx="982036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753E7EE2-80A5-4B5E-BFF0-7E371689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" y="385354"/>
            <a:ext cx="3043646" cy="30436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A8BBBA2-4934-45F5-B9BF-04E163A6A5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6" y="30843"/>
            <a:ext cx="6740615" cy="67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3E9133-1100-47B8-8DC4-078A7993AFED}"/>
              </a:ext>
            </a:extLst>
          </p:cNvPr>
          <p:cNvSpPr/>
          <p:nvPr/>
        </p:nvSpPr>
        <p:spPr>
          <a:xfrm>
            <a:off x="1714138" y="1"/>
            <a:ext cx="9820366" cy="68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64D4CB5-58B6-455B-9447-2F2916F766B4}"/>
              </a:ext>
            </a:extLst>
          </p:cNvPr>
          <p:cNvGrpSpPr/>
          <p:nvPr/>
        </p:nvGrpSpPr>
        <p:grpSpPr>
          <a:xfrm>
            <a:off x="1834256" y="1438170"/>
            <a:ext cx="8523487" cy="1723549"/>
            <a:chOff x="1834256" y="1438170"/>
            <a:chExt cx="8523487" cy="1723549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4602FDE-BC39-4CA2-97EF-3E8DD0190756}"/>
                </a:ext>
              </a:extLst>
            </p:cNvPr>
            <p:cNvSpPr txBox="1"/>
            <p:nvPr/>
          </p:nvSpPr>
          <p:spPr>
            <a:xfrm>
              <a:off x="1834256" y="1438170"/>
              <a:ext cx="85234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200" b="1" dirty="0">
                  <a:solidFill>
                    <a:schemeClr val="bg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秋田高専ロボコン部</a:t>
              </a:r>
              <a:endParaRPr kumimoji="1" lang="ja-JP" altLang="en-US" sz="7200" b="1" dirty="0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1C2CB22-91ED-4E9D-99B3-4C155E55A823}"/>
                </a:ext>
              </a:extLst>
            </p:cNvPr>
            <p:cNvSpPr txBox="1"/>
            <p:nvPr/>
          </p:nvSpPr>
          <p:spPr>
            <a:xfrm>
              <a:off x="3648854" y="2638499"/>
              <a:ext cx="4894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NIT, Akita</a:t>
              </a:r>
              <a:r>
                <a:rPr lang="ja-JP" altLang="en-US" sz="28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College </a:t>
              </a:r>
              <a:r>
                <a:rPr lang="en-US" altLang="ja-JP" sz="2800" b="1" dirty="0" err="1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Robocon</a:t>
              </a:r>
              <a:endParaRPr kumimoji="1" lang="ja-JP" altLang="en-US" sz="28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5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8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ＭＳ 明朝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Masashi</dc:creator>
  <cp:lastModifiedBy>Masashi</cp:lastModifiedBy>
  <cp:revision>7</cp:revision>
  <dcterms:created xsi:type="dcterms:W3CDTF">2020-05-14T09:35:59Z</dcterms:created>
  <dcterms:modified xsi:type="dcterms:W3CDTF">2020-05-24T15:13:19Z</dcterms:modified>
</cp:coreProperties>
</file>