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Tokenizer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697908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"/>
            <a:ext cx="772007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java.util.StringTokenizer</a:t>
            </a:r>
            <a:r>
              <a:rPr lang="en-US" dirty="0" smtClean="0"/>
              <a:t> class allows you to break a String into tokens.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simple way to break a String. It is a legacy class of Java.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 Constructors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49647" y="1596798"/>
          <a:ext cx="6644706" cy="4532768"/>
        </p:xfrm>
        <a:graphic>
          <a:graphicData uri="http://schemas.openxmlformats.org/drawingml/2006/table">
            <a:tbl>
              <a:tblPr/>
              <a:tblGrid>
                <a:gridCol w="3322353"/>
                <a:gridCol w="3322353"/>
              </a:tblGrid>
              <a:tr h="474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107761" marR="107761" marT="107761" marB="107761">
                    <a:lnL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07761" marR="107761" marT="107761" marB="107761">
                    <a:lnL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60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latin typeface="inter-regular"/>
                        </a:rPr>
                        <a:t>StringTokenizer(String str)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latin typeface="inter-regular"/>
                        </a:rPr>
                        <a:t>It creates StringTokenizer with specified string.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95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latin typeface="inter-regular"/>
                        </a:rPr>
                        <a:t>StringTokenizer(String str, String delim)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latin typeface="inter-regular"/>
                        </a:rPr>
                        <a:t>It creates StringTokenizer with specified string and delimiter.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471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latin typeface="inter-regular"/>
                        </a:rPr>
                        <a:t>StringTokenizer(String str, String delim, boolean returnValue)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latin typeface="inter-regular"/>
                        </a:rPr>
                        <a:t>It creates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StringTokenizer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latin typeface="inter-regular"/>
                        </a:rPr>
                        <a:t> with specified string, delimiter and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returnValue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latin typeface="inter-regular"/>
                        </a:rPr>
                        <a:t>. If return value is true, delimiter characters are considered to be tokens. If it is false, delimiter characters serve to separate tokens.</a:t>
                      </a:r>
                    </a:p>
                  </a:txBody>
                  <a:tcPr marL="71841" marR="71841" marT="71841" marB="7184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7" y="1722436"/>
          <a:ext cx="8001002" cy="4525964"/>
        </p:xfrm>
        <a:graphic>
          <a:graphicData uri="http://schemas.openxmlformats.org/drawingml/2006/table">
            <a:tbl>
              <a:tblPr/>
              <a:tblGrid>
                <a:gridCol w="4000501"/>
                <a:gridCol w="4000501"/>
              </a:tblGrid>
              <a:tr h="432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98390" marR="98390" marT="98390" marB="98390">
                    <a:lnL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98390" marR="98390" marT="98390" marB="98390">
                    <a:lnL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6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034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boolean hasMoreTokens()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It checks if there is more tokens available.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95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String nextToken()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next token from the 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StringTokenizer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latin typeface="inter-regular"/>
                        </a:rPr>
                        <a:t> object.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34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String nextToken(String delim)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It returns the next token based on the delimiter.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34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boolean hasMoreElements()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It is the same as hasMoreTokens() method.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395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Object nextElement()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It is the same as nextToken() but its return type is Object.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34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latin typeface="inter-regular"/>
                        </a:rPr>
                        <a:t>int countTokens()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total number of tokens.</a:t>
                      </a:r>
                    </a:p>
                  </a:txBody>
                  <a:tcPr marL="65594" marR="65594" marT="65594" marB="6559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StringTokenizer Class - Java Training Scho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600200"/>
            <a:ext cx="883920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4295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46555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5534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543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666954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162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String Tokenizer </vt:lpstr>
      <vt:lpstr>StringTokenizer</vt:lpstr>
      <vt:lpstr>StringTokenizer Constructors</vt:lpstr>
      <vt:lpstr>Methods</vt:lpstr>
      <vt:lpstr>Example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Tokenizer </dc:title>
  <dc:creator>Sana</dc:creator>
  <cp:lastModifiedBy>Sana</cp:lastModifiedBy>
  <cp:revision>14</cp:revision>
  <dcterms:created xsi:type="dcterms:W3CDTF">2006-08-16T00:00:00Z</dcterms:created>
  <dcterms:modified xsi:type="dcterms:W3CDTF">2024-04-15T15:22:17Z</dcterms:modified>
</cp:coreProperties>
</file>