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7" r:id="rId17"/>
    <p:sldId id="278" r:id="rId18"/>
    <p:sldId id="271" r:id="rId19"/>
    <p:sldId id="272" r:id="rId20"/>
    <p:sldId id="279" r:id="rId21"/>
    <p:sldId id="281" r:id="rId22"/>
    <p:sldId id="282" r:id="rId23"/>
    <p:sldId id="280" r:id="rId24"/>
    <p:sldId id="273" r:id="rId25"/>
    <p:sldId id="274" r:id="rId26"/>
    <p:sldId id="284" r:id="rId27"/>
    <p:sldId id="283" r:id="rId28"/>
    <p:sldId id="275" r:id="rId29"/>
    <p:sldId id="285" r:id="rId30"/>
    <p:sldId id="288" r:id="rId31"/>
    <p:sldId id="276" r:id="rId32"/>
    <p:sldId id="289" r:id="rId33"/>
    <p:sldId id="290" r:id="rId34"/>
    <p:sldId id="286" r:id="rId35"/>
    <p:sldId id="291" r:id="rId36"/>
    <p:sldId id="287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6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04801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4267200"/>
            <a:ext cx="847104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57200"/>
            <a:ext cx="480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343400"/>
            <a:ext cx="2247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0"/>
            <a:ext cx="4391025" cy="3476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3505200"/>
            <a:ext cx="2600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4572000"/>
            <a:ext cx="2714625" cy="1123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667000"/>
            <a:ext cx="28098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200"/>
            <a:ext cx="462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990600"/>
            <a:ext cx="3143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2959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4075" y="2438400"/>
            <a:ext cx="32099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5257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F-strings provide a concise and convenient way to embed python expressions inside string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153B6-B20D-8AB9-06AA-FAB1B157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5904255" cy="388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D77D97-ECF6-94D5-0D1F-9CC79B865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191000"/>
            <a:ext cx="7772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For Loop</a:t>
            </a:r>
          </a:p>
          <a:p>
            <a:pPr algn="just"/>
            <a:r>
              <a:rPr lang="en-US" dirty="0"/>
              <a:t>The for loop is used in the case where a programmer needs to execute a part of the code until the given condition is satisfied. The for loop is also called a pre-tested loop. It is best to use for loop if the number of iterations is known in advance.</a:t>
            </a:r>
          </a:p>
          <a:p>
            <a:pPr algn="just"/>
            <a:r>
              <a:rPr lang="en-US" dirty="0"/>
              <a:t>In Python, there is no C style for loop, i.e.,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++).</a:t>
            </a:r>
          </a:p>
          <a:p>
            <a:pPr algn="just"/>
            <a:r>
              <a:rPr lang="en-US" b="1" dirty="0"/>
              <a:t>Syntax:</a:t>
            </a:r>
          </a:p>
          <a:p>
            <a:pPr algn="just"/>
            <a:r>
              <a:rPr lang="en-US" dirty="0"/>
              <a:t>for variable in sequence:     </a:t>
            </a:r>
          </a:p>
          <a:p>
            <a:pPr lvl="1" algn="just"/>
            <a:r>
              <a:rPr lang="en-US" dirty="0"/>
              <a:t>statements(s)</a:t>
            </a:r>
          </a:p>
          <a:p>
            <a:pPr algn="just"/>
            <a:r>
              <a:rPr lang="en-US" b="1" dirty="0"/>
              <a:t>Input:</a:t>
            </a:r>
          </a:p>
          <a:p>
            <a:pPr algn="just"/>
            <a:r>
              <a:rPr lang="en-US" dirty="0"/>
              <a:t>a = 5 </a:t>
            </a:r>
          </a:p>
          <a:p>
            <a:pPr algn="just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a):     </a:t>
            </a:r>
          </a:p>
          <a:p>
            <a:pPr lvl="1" algn="just"/>
            <a:r>
              <a:rPr lang="en-US" dirty="0"/>
              <a:t>print(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algn="just"/>
            <a:r>
              <a:rPr lang="en-US" b="1" dirty="0"/>
              <a:t>Output:</a:t>
            </a:r>
          </a:p>
          <a:p>
            <a:pPr algn="just"/>
            <a:r>
              <a:rPr lang="en-US" dirty="0"/>
              <a:t>0 1 2 3 4 The for loop runs till the value of </a:t>
            </a:r>
            <a:r>
              <a:rPr lang="en-US" dirty="0" err="1"/>
              <a:t>i</a:t>
            </a:r>
            <a:r>
              <a:rPr lang="en-US" dirty="0"/>
              <a:t> is less than a. As the value of </a:t>
            </a:r>
            <a:r>
              <a:rPr lang="en-US" dirty="0" err="1"/>
              <a:t>i</a:t>
            </a:r>
            <a:r>
              <a:rPr lang="en-US" dirty="0"/>
              <a:t> is 5, the loop ends.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range()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To loop through a set of code a specified number of times, we can use the range() function,</a:t>
            </a:r>
          </a:p>
          <a:p>
            <a:pPr algn="just"/>
            <a:r>
              <a:rPr lang="en-US" sz="2800" b="1" dirty="0"/>
              <a:t>The range() function returns a sequence of numbers, starting from 0 by default</a:t>
            </a:r>
            <a:r>
              <a:rPr lang="en-US" sz="2800" dirty="0"/>
              <a:t>, and increments by 1 (by default), and ends at a specified number.</a:t>
            </a:r>
          </a:p>
          <a:p>
            <a:r>
              <a:rPr lang="en-US" sz="2800" dirty="0"/>
              <a:t>Using the range() function:</a:t>
            </a:r>
          </a:p>
          <a:p>
            <a:r>
              <a:rPr lang="en-US" sz="2800" b="1" dirty="0"/>
              <a:t>for x in range(6):</a:t>
            </a:r>
            <a:br>
              <a:rPr lang="en-US" sz="2800" b="1" dirty="0"/>
            </a:br>
            <a:r>
              <a:rPr lang="en-US" sz="2800" b="1" dirty="0"/>
              <a:t>  print(x)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Note that range(6) is not the values of 0 to 6, but the values 0 to 5.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75342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657600"/>
            <a:ext cx="80962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88" y="847725"/>
            <a:ext cx="75152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Control statements in Python </a:t>
            </a:r>
            <a:r>
              <a:rPr lang="en-US" b="1" dirty="0"/>
              <a:t>are used for managing the flow of execution.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Selection statement/branching statement</a:t>
            </a:r>
            <a:r>
              <a:rPr lang="en-US" dirty="0"/>
              <a:t>(</a:t>
            </a:r>
            <a:r>
              <a:rPr lang="en-US" dirty="0" err="1"/>
              <a:t>if,elif</a:t>
            </a:r>
            <a:r>
              <a:rPr lang="en-US" dirty="0"/>
              <a:t> ,nested if)</a:t>
            </a:r>
          </a:p>
          <a:p>
            <a:pPr algn="just"/>
            <a:r>
              <a:rPr lang="en-US" dirty="0"/>
              <a:t>Iteration statement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Jumping statement(</a:t>
            </a:r>
            <a:r>
              <a:rPr lang="en-US" dirty="0" err="1">
                <a:solidFill>
                  <a:srgbClr val="FF0000"/>
                </a:solidFill>
              </a:rPr>
              <a:t>break,continue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range() 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The range() function </a:t>
            </a:r>
            <a:r>
              <a:rPr lang="en-US" dirty="0"/>
              <a:t>defaults to increment the sequence by 1, however it is possible to </a:t>
            </a:r>
            <a:r>
              <a:rPr lang="en-US" b="1" dirty="0"/>
              <a:t>specify the increment value by adding a third parameter</a:t>
            </a:r>
            <a:r>
              <a:rPr lang="en-US" dirty="0"/>
              <a:t>: range(2, 30, </a:t>
            </a:r>
            <a:r>
              <a:rPr lang="en-US" b="1" dirty="0"/>
              <a:t>3</a:t>
            </a:r>
            <a:r>
              <a:rPr lang="en-US" dirty="0"/>
              <a:t>):</a:t>
            </a:r>
          </a:p>
          <a:p>
            <a:pPr algn="just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733800"/>
            <a:ext cx="39433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3581400"/>
            <a:ext cx="1600200" cy="29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352800"/>
            <a:ext cx="32289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"/>
            <a:ext cx="54578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29973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in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else keyword in a for loop specifies a </a:t>
            </a:r>
            <a:r>
              <a:rPr lang="en-US" b="1" dirty="0"/>
              <a:t>block of code to be executed when the loop is finished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76600"/>
            <a:ext cx="50392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52613"/>
            <a:ext cx="68580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409371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 through string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10000"/>
            <a:ext cx="6972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Python, end="" is an optional parameter in the print() function that specifies what character or string should be printed at the end of each print statement. </a:t>
            </a:r>
          </a:p>
          <a:p>
            <a:pPr algn="just"/>
            <a:r>
              <a:rPr lang="en-US" dirty="0"/>
              <a:t>By default, end="\n" is used, which means a newline character is added at the end of each printed item, causing the next print statement to start on a new line.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parameter in python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5410200" cy="33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581400"/>
            <a:ext cx="4267200" cy="263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-tutorial draft- python while lo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086600" cy="531495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62200" y="457200"/>
            <a:ext cx="2305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While Loop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execute set of statements as long as condition is true.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614613"/>
            <a:ext cx="4495800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800600"/>
            <a:ext cx="2362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An if statement is also known as a </a:t>
            </a:r>
            <a:r>
              <a:rPr lang="en-US" b="1" dirty="0"/>
              <a:t>conditional statement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A conditional statement takes a specific action based on a check or comparison.</a:t>
            </a:r>
          </a:p>
          <a:p>
            <a:pPr algn="just" fontAlgn="base"/>
            <a:r>
              <a:rPr lang="en-US" dirty="0"/>
              <a:t>if statement makes a decision based on a condition.</a:t>
            </a:r>
          </a:p>
          <a:p>
            <a:pPr algn="just" fontAlgn="base"/>
            <a:r>
              <a:rPr lang="en-US" dirty="0"/>
              <a:t>The condition is a Boolean expression. </a:t>
            </a:r>
            <a:r>
              <a:rPr lang="en-US" b="1" dirty="0"/>
              <a:t>A Boolean expression can only be one of two values – True or False.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execute set of statements as long as condition is true.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is not incremented then loop will execute forever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0"/>
            <a:ext cx="40705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5257800"/>
            <a:ext cx="64865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650630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6143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681659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267200"/>
            <a:ext cx="71913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52400"/>
            <a:ext cx="680911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648200"/>
            <a:ext cx="56959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with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statement may have an optional else clause.</a:t>
            </a:r>
          </a:p>
          <a:p>
            <a:r>
              <a:rPr lang="en-US" dirty="0"/>
              <a:t>while condition: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stmts</a:t>
            </a:r>
            <a:endParaRPr lang="en-US" dirty="0"/>
          </a:p>
          <a:p>
            <a:pPr lvl="1">
              <a:buNone/>
            </a:pPr>
            <a:r>
              <a:rPr lang="en-US" dirty="0"/>
              <a:t>else:</a:t>
            </a:r>
          </a:p>
          <a:p>
            <a:pPr lvl="1">
              <a:buNone/>
            </a:pPr>
            <a:r>
              <a:rPr lang="en-US" dirty="0"/>
              <a:t>	#</a:t>
            </a:r>
            <a:r>
              <a:rPr lang="en-US" dirty="0" err="1"/>
              <a:t>stmts</a:t>
            </a:r>
            <a:endParaRPr lang="en-US" dirty="0"/>
          </a:p>
          <a:p>
            <a:r>
              <a:rPr lang="en-US" b="1" dirty="0"/>
              <a:t>The code in else block will execute when the while loop condition is false.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661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733800"/>
            <a:ext cx="553837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Strings in python are surrounded by either single quotation marks, or double quotation marks.</a:t>
            </a:r>
          </a:p>
          <a:p>
            <a:pPr algn="just"/>
            <a:r>
              <a:rPr lang="en-US" dirty="0"/>
              <a:t>'hello' is the same as "hello".</a:t>
            </a:r>
          </a:p>
          <a:p>
            <a:pPr algn="just"/>
            <a:r>
              <a:rPr lang="en-US" dirty="0"/>
              <a:t>You can display a string literal with the print() function:</a:t>
            </a:r>
          </a:p>
          <a:p>
            <a:pPr algn="just"/>
            <a:r>
              <a:rPr lang="en-US" dirty="0"/>
              <a:t>print(“hello”)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Multiline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assign a multiline string to a variable by using three double or single quotes</a:t>
            </a:r>
          </a:p>
          <a:p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124200"/>
            <a:ext cx="464042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486400"/>
            <a:ext cx="62960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8001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Slicing</a:t>
            </a:r>
          </a:p>
          <a:p>
            <a:r>
              <a:rPr lang="en-US" dirty="0"/>
              <a:t>You can return a range of characters by using the slice syntax.</a:t>
            </a:r>
          </a:p>
          <a:p>
            <a:r>
              <a:rPr lang="en-US" b="1" dirty="0"/>
              <a:t>Specify the start index and the end index, separated by a colon, to return a part of the string.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99" y="2057400"/>
            <a:ext cx="588549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5029200"/>
            <a:ext cx="25146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267200"/>
            <a:ext cx="4962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228600"/>
            <a:ext cx="780393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799" y="3352800"/>
            <a:ext cx="293298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general syntax for an if statement in Python is the following:</a:t>
            </a:r>
          </a:p>
          <a:p>
            <a:pPr lvl="1"/>
            <a:r>
              <a:rPr lang="en-US" dirty="0"/>
              <a:t>if expression: </a:t>
            </a:r>
          </a:p>
          <a:p>
            <a:pPr lvl="1"/>
            <a:r>
              <a:rPr lang="en-US" dirty="0"/>
              <a:t>#run this code if expression evaluates to True </a:t>
            </a:r>
          </a:p>
          <a:p>
            <a:pPr lvl="1"/>
            <a:r>
              <a:rPr lang="en-US" dirty="0"/>
              <a:t>code statement(s)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The replace() method replaces a string with another string:</a:t>
            </a:r>
          </a:p>
          <a:p>
            <a:endParaRPr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05200"/>
            <a:ext cx="7315200" cy="300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111" y="609600"/>
            <a:ext cx="87488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45243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514600"/>
            <a:ext cx="30289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1724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419600"/>
            <a:ext cx="58102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"/>
            <a:ext cx="533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810000"/>
            <a:ext cx="4152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Python has several functions for creating, reading, updating, and deleting files.</a:t>
            </a:r>
          </a:p>
          <a:p>
            <a:r>
              <a:rPr lang="en-US" dirty="0"/>
              <a:t>The</a:t>
            </a:r>
            <a:r>
              <a:rPr lang="en-US" b="1" dirty="0"/>
              <a:t> open()</a:t>
            </a:r>
            <a:r>
              <a:rPr lang="en-US" dirty="0"/>
              <a:t> function takes two parameters; </a:t>
            </a:r>
            <a:r>
              <a:rPr lang="en-US" b="1" i="1" dirty="0"/>
              <a:t>filename</a:t>
            </a:r>
            <a:r>
              <a:rPr lang="en-US" b="1" dirty="0"/>
              <a:t>, and </a:t>
            </a:r>
            <a:r>
              <a:rPr lang="en-US" b="1" i="1" dirty="0"/>
              <a:t>mode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dirty="0"/>
              <a:t>There are four different methods (modes) for opening a file:</a:t>
            </a:r>
          </a:p>
          <a:p>
            <a:r>
              <a:rPr lang="en-US" b="1" dirty="0"/>
              <a:t>"r" - Read - </a:t>
            </a:r>
            <a:r>
              <a:rPr lang="en-US" dirty="0"/>
              <a:t>Default value. Opens a file for reading, </a:t>
            </a:r>
            <a:r>
              <a:rPr lang="en-US" dirty="0">
                <a:solidFill>
                  <a:srgbClr val="FF0000"/>
                </a:solidFill>
              </a:rPr>
              <a:t>error if the file does not exist</a:t>
            </a:r>
          </a:p>
          <a:p>
            <a:r>
              <a:rPr lang="en-US" b="1" dirty="0"/>
              <a:t>"a" - Append </a:t>
            </a:r>
            <a:r>
              <a:rPr lang="en-US" dirty="0"/>
              <a:t>- Opens a file for appending, </a:t>
            </a:r>
            <a:r>
              <a:rPr lang="en-US" b="1" dirty="0"/>
              <a:t>creates the file if it does not exist</a:t>
            </a:r>
          </a:p>
          <a:p>
            <a:r>
              <a:rPr lang="en-US" b="1" dirty="0"/>
              <a:t>"w" - Write </a:t>
            </a:r>
            <a:r>
              <a:rPr lang="en-US" dirty="0"/>
              <a:t>- Opens a file for writing</a:t>
            </a:r>
            <a:r>
              <a:rPr lang="en-US" b="1" dirty="0"/>
              <a:t>, creates the file if it does not exist</a:t>
            </a:r>
          </a:p>
          <a:p>
            <a:r>
              <a:rPr lang="en-US" b="1" dirty="0"/>
              <a:t>"x" - Create </a:t>
            </a:r>
            <a:r>
              <a:rPr lang="en-US" dirty="0"/>
              <a:t>- Creates the specified file, </a:t>
            </a:r>
            <a:r>
              <a:rPr lang="en-US" dirty="0">
                <a:solidFill>
                  <a:srgbClr val="FF0000"/>
                </a:solidFill>
              </a:rPr>
              <a:t>returns an error if the file exists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Syntax</a:t>
            </a:r>
          </a:p>
          <a:p>
            <a:r>
              <a:rPr lang="en-US" dirty="0"/>
              <a:t>To open a file for reading it is enough to specify the name of the file:</a:t>
            </a:r>
          </a:p>
          <a:p>
            <a:r>
              <a:rPr lang="en-US" b="1" dirty="0"/>
              <a:t>f = open("demofile.txt")</a:t>
            </a:r>
          </a:p>
          <a:p>
            <a:r>
              <a:rPr lang="en-US" dirty="0"/>
              <a:t>The code above is the same as:</a:t>
            </a:r>
          </a:p>
          <a:p>
            <a:r>
              <a:rPr lang="en-US" b="1" dirty="0"/>
              <a:t>f = open("demofile.txt", "</a:t>
            </a:r>
            <a:r>
              <a:rPr lang="en-US" b="1" dirty="0" err="1"/>
              <a:t>rt</a:t>
            </a:r>
            <a:r>
              <a:rPr lang="en-US" b="1" dirty="0"/>
              <a:t>")</a:t>
            </a:r>
          </a:p>
          <a:p>
            <a:r>
              <a:rPr lang="en-US" dirty="0"/>
              <a:t>Because </a:t>
            </a:r>
            <a:r>
              <a:rPr lang="en-US" b="1" dirty="0"/>
              <a:t>"r" for read, and "t" for text are the default values</a:t>
            </a:r>
            <a:r>
              <a:rPr lang="en-US" dirty="0"/>
              <a:t>, you do not need to specify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0"/>
            <a:ext cx="769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"/>
            <a:ext cx="8915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10200"/>
            <a:ext cx="7858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65341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95600"/>
            <a:ext cx="7829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572000"/>
            <a:ext cx="81819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0"/>
            <a:ext cx="7077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74961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57200"/>
            <a:ext cx="58197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6993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743200"/>
            <a:ext cx="70104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"/>
            <a:ext cx="615071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05000"/>
            <a:ext cx="8001000" cy="298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972050"/>
            <a:ext cx="45815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0"/>
            <a:ext cx="615071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6201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48200"/>
            <a:ext cx="8534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90600"/>
            <a:ext cx="4648200" cy="249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36576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f.close</a:t>
            </a:r>
            <a:r>
              <a:rPr lang="en-US" sz="2400" b="1" dirty="0"/>
              <a:t>()-closes the file once you're done with all the reading operations.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40845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124200"/>
            <a:ext cx="3286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733800"/>
            <a:ext cx="55721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6772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26670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an if statement is usually accompanied by an else statement.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The if else statement essentially says: "</a:t>
            </a:r>
            <a:r>
              <a:rPr lang="en-US" sz="2400" dirty="0">
                <a:solidFill>
                  <a:srgbClr val="FF0000"/>
                </a:solidFill>
              </a:rPr>
              <a:t>if this condition is True do the following thing, else do this thing instead".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The code inside </a:t>
            </a:r>
            <a:r>
              <a:rPr lang="en-US" sz="2400" b="1" dirty="0"/>
              <a:t>an else statement is the code you want to run if and only if the condition you set in your if statement evaluates to False.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741691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971800"/>
            <a:ext cx="77819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4114800"/>
            <a:ext cx="708660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77247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676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fontAlgn="base"/>
            <a:r>
              <a:rPr lang="en-US" dirty="0"/>
              <a:t>to set more conditions and not only have the if and else statements to choose from, you can introduce </a:t>
            </a:r>
            <a:r>
              <a:rPr lang="en-US" dirty="0" err="1"/>
              <a:t>elif</a:t>
            </a:r>
            <a:r>
              <a:rPr lang="en-US" dirty="0"/>
              <a:t> statements.</a:t>
            </a:r>
          </a:p>
          <a:p>
            <a:pPr algn="just" fontAlgn="base"/>
            <a:r>
              <a:rPr lang="en-US" dirty="0">
                <a:solidFill>
                  <a:srgbClr val="FF0000"/>
                </a:solidFill>
              </a:rPr>
              <a:t>If the if statement is False Python </a:t>
            </a:r>
            <a:r>
              <a:rPr lang="en-US" dirty="0"/>
              <a:t>will move on to the </a:t>
            </a: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 statement and try to check the condition set in that block.</a:t>
            </a:r>
          </a:p>
          <a:p>
            <a:pPr algn="just" fontAlgn="base"/>
            <a:r>
              <a:rPr lang="en-US" dirty="0"/>
              <a:t>You can also write multiple </a:t>
            </a:r>
            <a:r>
              <a:rPr lang="en-US" dirty="0" err="1"/>
              <a:t>elif</a:t>
            </a:r>
            <a:r>
              <a:rPr lang="en-US" dirty="0"/>
              <a:t> blocks, depending on the variety of options you want to have.</a:t>
            </a:r>
          </a:p>
          <a:p>
            <a:pPr algn="just" fontAlgn="base"/>
            <a:r>
              <a:rPr lang="en-US" dirty="0"/>
              <a:t>An </a:t>
            </a:r>
            <a:r>
              <a:rPr lang="en-US" dirty="0" err="1"/>
              <a:t>elif</a:t>
            </a:r>
            <a:r>
              <a:rPr lang="en-US" dirty="0"/>
              <a:t> statement essentially means: "</a:t>
            </a:r>
            <a:r>
              <a:rPr lang="en-US" b="1" dirty="0"/>
              <a:t>If this condition is True, do the following. If it isn't, try doing this instead. However, if none of the above is True and all else fails, finally do this</a:t>
            </a:r>
            <a:r>
              <a:rPr lang="en-US" dirty="0"/>
              <a:t>."</a:t>
            </a:r>
          </a:p>
          <a:p>
            <a:pPr algn="just" fontAlgn="base"/>
            <a:r>
              <a:rPr lang="en-US" dirty="0"/>
              <a:t>The general syntax for an </a:t>
            </a:r>
            <a:r>
              <a:rPr lang="en-US" dirty="0" err="1"/>
              <a:t>elif</a:t>
            </a:r>
            <a:r>
              <a:rPr lang="en-US" dirty="0"/>
              <a:t> statement is the following: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1111</Words>
  <Application>Microsoft Office PowerPoint</Application>
  <PresentationFormat>On-screen Show (4:3)</PresentationFormat>
  <Paragraphs>99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Control Statements</vt:lpstr>
      <vt:lpstr>Control statement</vt:lpstr>
      <vt:lpstr>If statement</vt:lpstr>
      <vt:lpstr>If statement</vt:lpstr>
      <vt:lpstr>PowerPoint Presentation</vt:lpstr>
      <vt:lpstr>PowerPoint Presentation</vt:lpstr>
      <vt:lpstr>PowerPoint Presentation</vt:lpstr>
      <vt:lpstr>PowerPoint Presentation</vt:lpstr>
      <vt:lpstr>elif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Loops</vt:lpstr>
      <vt:lpstr>The range() Function</vt:lpstr>
      <vt:lpstr>PowerPoint Presentation</vt:lpstr>
      <vt:lpstr>PowerPoint Presentation</vt:lpstr>
      <vt:lpstr>range() function</vt:lpstr>
      <vt:lpstr>PowerPoint Presentation</vt:lpstr>
      <vt:lpstr>PowerPoint Presentation</vt:lpstr>
      <vt:lpstr>Else in For Loop</vt:lpstr>
      <vt:lpstr>PowerPoint Presentation</vt:lpstr>
      <vt:lpstr>PowerPoint Presentation</vt:lpstr>
      <vt:lpstr>End parameter in python</vt:lpstr>
      <vt:lpstr>PowerPoint Presentation</vt:lpstr>
      <vt:lpstr>PowerPoint Presentation</vt:lpstr>
      <vt:lpstr>While loop</vt:lpstr>
      <vt:lpstr>While loop</vt:lpstr>
      <vt:lpstr>PowerPoint Presentation</vt:lpstr>
      <vt:lpstr>PowerPoint Presentation</vt:lpstr>
      <vt:lpstr>PowerPoint Presentation</vt:lpstr>
      <vt:lpstr>While with else</vt:lpstr>
      <vt:lpstr>PowerPoint Presentation</vt:lpstr>
      <vt:lpstr>Strings</vt:lpstr>
      <vt:lpstr>Multiline Strings</vt:lpstr>
      <vt:lpstr>PowerPoint Presentation</vt:lpstr>
      <vt:lpstr>PowerPoint Presentation</vt:lpstr>
      <vt:lpstr>Replace String</vt:lpstr>
      <vt:lpstr>PowerPoint Presentation</vt:lpstr>
      <vt:lpstr>PowerPoint Presentation</vt:lpstr>
      <vt:lpstr>PowerPoint Presentation</vt:lpstr>
      <vt:lpstr>PowerPoint Presentation</vt:lpstr>
      <vt:lpstr>Files</vt:lpstr>
      <vt:lpstr>open()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Sana</dc:creator>
  <cp:lastModifiedBy>Sana Mateen</cp:lastModifiedBy>
  <cp:revision>49</cp:revision>
  <dcterms:created xsi:type="dcterms:W3CDTF">2006-08-16T00:00:00Z</dcterms:created>
  <dcterms:modified xsi:type="dcterms:W3CDTF">2024-09-17T10:25:37Z</dcterms:modified>
</cp:coreProperties>
</file>