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E3A2-B70A-ADCF-5FEF-5E2DC36F5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D0835-9C5F-604B-7163-E4789F52C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C9B37-27FC-55EE-EDDE-4A7D072C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DC-13CA-4CF9-BCBC-5E2D3A77CF9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F887-87BB-2819-B0C8-DD1F8723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F21B-7B79-77E8-A725-08CBEF7F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B62F-7A54-4BE4-9188-C717C7FD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6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7E35-5E90-F425-7EA2-F65727D1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7DC07-08D0-B9C4-8367-EADA03505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2EFB-72FA-CD09-1A20-2C87667F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DC-13CA-4CF9-BCBC-5E2D3A77CF9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BBBD2-42AE-2A47-B0D4-8959EE25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02EF4-32FF-841D-183C-FA84864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B62F-7A54-4BE4-9188-C717C7FD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6E450-6DE9-67FD-29D7-129864380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AB4A0-A8F9-5A6D-908B-C7BDD1F3C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B28F-F178-F825-2F49-785761E1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DC-13CA-4CF9-BCBC-5E2D3A77CF9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DB6B-FCB9-6EA5-C4E7-75B9EC2F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0868F-F792-59F4-8B8C-7FF7A105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B62F-7A54-4BE4-9188-C717C7FD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1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6EA5-27A7-7FCB-6139-5CA58AC9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3964-FF8F-9527-2F81-0C48E3C7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2D5F-3E20-3005-164D-8ACBA69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DC-13CA-4CF9-BCBC-5E2D3A77CF9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7910B-37EB-381C-FB3F-5E9F2B7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74B7-51A9-2280-0D84-3F79866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B62F-7A54-4BE4-9188-C717C7FD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50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810-838D-BF51-1006-CB66C300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905C-5748-38D9-07C9-E4C046E8B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CE847-06F5-4AA2-B3B5-2BEB8A8E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DC-13CA-4CF9-BCBC-5E2D3A77CF9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99A4-368D-3358-938D-8B10A7C7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F379-1A30-9107-59F6-1437C3FF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B62F-7A54-4BE4-9188-C717C7FD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7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EAE7-1691-916E-E464-5B9252D9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5390-A213-DDA8-A6E5-570CF5496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3F152-04E7-6D0E-AD16-004A0BD5C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29B62-4175-12DE-506C-BAD2E6A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DC-13CA-4CF9-BCBC-5E2D3A77CF9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50ED8-9F8C-CD5D-C2C3-384C13B2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A3C15-84CC-ED81-DFD7-D354DA4D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B62F-7A54-4BE4-9188-C717C7FD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6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6222-073D-C09E-47C3-8C3747D2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3F49A-74FE-BDD4-47C5-C6A00D4E9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5D9F-41C5-822C-E46D-334F437E3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5ECE4-4AC2-CB5E-A3CF-66CF0C6A5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4418A-C893-0EA1-F22B-0F75DF8B2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529AA-DB1B-AF74-C6A6-554E3BF0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DC-13CA-4CF9-BCBC-5E2D3A77CF9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AA734-F78B-F304-65CA-3683A49E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925F7-C03D-C042-354A-1411AB54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B62F-7A54-4BE4-9188-C717C7FD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0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34F2-4A5B-70BA-AA5D-3F83F82A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2BA44-005F-44EB-D6F1-ADB59AB1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DC-13CA-4CF9-BCBC-5E2D3A77CF9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77E26-2207-9314-FFFF-C85FD7F1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4D67B-D559-A685-FBA8-5A1D0ABB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B62F-7A54-4BE4-9188-C717C7FD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2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F15FB-8D23-4196-7038-893BB0CF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DC-13CA-4CF9-BCBC-5E2D3A77CF9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32273-027C-8F5E-2A2D-0DD17312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A980A-DDFE-782C-FA00-77AF539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B62F-7A54-4BE4-9188-C717C7FD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51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9EB7-FBDA-3091-60B6-985DC28C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DE99-F9AC-C6C3-B3E6-52A319BF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435D6-1AC5-DD8F-629D-385937AF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04AA1-748B-D7E3-6070-2A84DBE9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DC-13CA-4CF9-BCBC-5E2D3A77CF9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EA122-0083-6D0F-37A5-9867537D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329B6-483A-BC7B-24E5-CB0FCA2D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B62F-7A54-4BE4-9188-C717C7FD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3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5A5E-A36D-5D06-6A98-02FCF30D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CD654-F0B4-D788-4E20-3304C388C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5D604-AC1C-89DE-E3E6-A3FD7DB02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9B4F1-B2D6-48AF-36F6-9AA616D2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DC-13CA-4CF9-BCBC-5E2D3A77CF9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A9925-A041-10B0-68BE-0F861CA5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C514B-D4D3-6E82-E7A8-363689B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B62F-7A54-4BE4-9188-C717C7FD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8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BE5AF-3F09-628B-FAE6-8FBBFBD6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84917-4828-5640-4E27-E1A1A4FA1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2CDA-DB89-95B0-BF56-58B48F71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8C8DC-13CA-4CF9-BCBC-5E2D3A77CF9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25FC-6CD4-47FF-36DD-089B713E8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D79D9-4A61-A9AD-8E10-C9D68F466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3B62F-7A54-4BE4-9188-C717C7FD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8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F6CC-861D-E667-C4C1-4ACF6FE21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DEF05-E642-F897-9880-30091242A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Sana Mateen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04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5142-9091-D20F-0C92-00179BEF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Element of a Nested Dictionary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AE266-19EE-CC48-3700-70C64FDA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50" y="1690688"/>
            <a:ext cx="10013161" cy="35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5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7810-5D85-869C-51CE-84F393CA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Elements using ‘del’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69CB8-4FD3-0C27-E4A3-0A1AC72C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1054375" cy="4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3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456B-7049-A340-9F45-D46BEFDD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223F-8757-C1DC-A64F-F0F2CCEE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6164"/>
          </a:xfrm>
        </p:spPr>
        <p:txBody>
          <a:bodyPr/>
          <a:lstStyle/>
          <a:p>
            <a:r>
              <a:rPr lang="en-US" dirty="0"/>
              <a:t>The clear() method removes all items from the dictionary. </a:t>
            </a:r>
          </a:p>
          <a:p>
            <a:r>
              <a:rPr lang="en-US" dirty="0"/>
              <a:t>Syntax:</a:t>
            </a:r>
          </a:p>
          <a:p>
            <a:r>
              <a:rPr lang="en-US" dirty="0" err="1"/>
              <a:t>dict.clear</a:t>
            </a:r>
            <a:r>
              <a:rPr lang="en-US" dirty="0"/>
              <a:t>()</a:t>
            </a:r>
          </a:p>
          <a:p>
            <a:r>
              <a:rPr lang="en-US" dirty="0"/>
              <a:t>Parameters:</a:t>
            </a:r>
          </a:p>
          <a:p>
            <a:r>
              <a:rPr lang="en-US" dirty="0"/>
              <a:t>The clear() method doesn't take any parameters.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06C5E-FE42-5B64-4F4E-39FDDB8F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1789"/>
            <a:ext cx="10929128" cy="186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3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69E0-98EA-0A81-3A09-479F5B0A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A54F-028B-316E-AD51-CFD78D7EC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1063"/>
          </a:xfrm>
        </p:spPr>
        <p:txBody>
          <a:bodyPr>
            <a:normAutofit/>
          </a:bodyPr>
          <a:lstStyle/>
          <a:p>
            <a:r>
              <a:rPr lang="en-US" dirty="0"/>
              <a:t>Syntax:  </a:t>
            </a:r>
            <a:r>
              <a:rPr lang="en-US" dirty="0" err="1"/>
              <a:t>dict.copy</a:t>
            </a:r>
            <a:r>
              <a:rPr lang="en-US" dirty="0"/>
              <a:t>() </a:t>
            </a:r>
          </a:p>
          <a:p>
            <a:r>
              <a:rPr lang="en-US" dirty="0"/>
              <a:t>Return:  This method doesn’t modify the original, dictionary just returns copy of the dictionary.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3CD36-A6FA-2C4A-D4D3-AA6D670E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21" y="4095922"/>
            <a:ext cx="10241851" cy="16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7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9BB5-3E2C-818F-08C7-D42A9B69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EC88-2774-B632-658B-76287F3F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2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Dictionary update() method updates the dictionary with the elements from another dictionary object or from an </a:t>
            </a:r>
            <a:r>
              <a:rPr lang="en-US" dirty="0" err="1"/>
              <a:t>iterable</a:t>
            </a:r>
            <a:r>
              <a:rPr lang="en-US" dirty="0"/>
              <a:t> of key/value pairs.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F6B80-DE11-706B-8AD9-54A4D7DF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01" y="3306935"/>
            <a:ext cx="10302616" cy="20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2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C510F-C9DC-F7E4-771A-074A1DF9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A244-FF81-0B39-934C-3D454247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473C-203F-9404-93B8-16F82164E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2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Dictionary update() method updates the dictionary with the elements from another dictionary object or from an </a:t>
            </a:r>
            <a:r>
              <a:rPr lang="en-US" dirty="0" err="1"/>
              <a:t>iterable</a:t>
            </a:r>
            <a:r>
              <a:rPr lang="en-US" dirty="0"/>
              <a:t> of key/value pairs.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E9E09-5370-484A-8DC2-C29FA559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6" y="3252537"/>
            <a:ext cx="11513948" cy="25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4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28D4-A515-0CB9-77BF-BCF18B17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items()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2EFC-C783-2FAB-2095-33A5722CF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5280"/>
          </a:xfrm>
        </p:spPr>
        <p:txBody>
          <a:bodyPr/>
          <a:lstStyle/>
          <a:p>
            <a:r>
              <a:rPr lang="en-US" dirty="0"/>
              <a:t>displays a list of a given dictionary’s (key, value) tuple pair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59209-2253-8E30-B18B-6DB8564A3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61830"/>
            <a:ext cx="9749589" cy="22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8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4BE7-B45D-3526-F56D-7660C838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FBAD-9E4B-C2D8-1CCB-E6962730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1743"/>
          </a:xfrm>
        </p:spPr>
        <p:txBody>
          <a:bodyPr/>
          <a:lstStyle/>
          <a:p>
            <a:r>
              <a:rPr lang="en-US" dirty="0"/>
              <a:t>Displays the values of dictionary as a list.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D9456-AEF4-0E4E-D1FF-9AAD63258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8" y="2635903"/>
            <a:ext cx="9557355" cy="11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E206-0B58-11D2-70FC-B2A57308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B10D6-541C-EB15-5AB7-D45AF8B8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9605211" cy="27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6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C64C-537C-F38E-219C-987842D0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1498-9DD3-065D-3A8D-C38086BB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3196"/>
          </a:xfrm>
        </p:spPr>
        <p:txBody>
          <a:bodyPr/>
          <a:lstStyle/>
          <a:p>
            <a:r>
              <a:rPr lang="en-US" dirty="0"/>
              <a:t>Returns a list containing dictionary’s keys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B7261-FFF1-0047-9107-65E7990D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56" y="2598821"/>
            <a:ext cx="9664306" cy="14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1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F2F1-0688-AF97-CB76-F724444C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/>
              <a:t>Dictionaries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1307-F1FC-D3C5-844A-6468A915E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175658"/>
            <a:ext cx="10515600" cy="2517775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Dictionaries are used to store data values in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pairs.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dictionary is a collection which is ordered, changeable and do not allow duplicates.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are written with curly brackets, and have keys and values: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D0144-2312-A360-0097-6DD52920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78" y="3571419"/>
            <a:ext cx="8557014" cy="307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89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BE90-CABF-A7ED-88A8-21F0C01A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popitem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0A74-7E3C-293F-46B8-38F33630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0080"/>
          </a:xfrm>
        </p:spPr>
        <p:txBody>
          <a:bodyPr/>
          <a:lstStyle/>
          <a:p>
            <a:pPr algn="just"/>
            <a:r>
              <a:rPr lang="en-US" dirty="0"/>
              <a:t>Python dictionary </a:t>
            </a:r>
            <a:r>
              <a:rPr lang="en-US" dirty="0" err="1"/>
              <a:t>popitem</a:t>
            </a:r>
            <a:r>
              <a:rPr lang="en-US" dirty="0"/>
              <a:t>() method removes the last inserted key-value pair from the dictionary and returns it as a tuple.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33142-385C-3B18-37EF-078CF8EC0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1" y="3011905"/>
            <a:ext cx="10374339" cy="16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1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3EA7-D3C4-08C0-2FD8-EAFC2FE0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keys are case sensitive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2510-B524-3D40-B26F-8E54E5B9A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77996"/>
          </a:xfrm>
        </p:spPr>
        <p:txBody>
          <a:bodyPr/>
          <a:lstStyle/>
          <a:p>
            <a:r>
              <a:rPr lang="en-US" dirty="0"/>
              <a:t>Dictionary </a:t>
            </a:r>
            <a:r>
              <a:rPr lang="en-US" b="1" dirty="0"/>
              <a:t>keys are case sensitive</a:t>
            </a:r>
            <a:r>
              <a:rPr lang="en-US" dirty="0"/>
              <a:t>, the same name but different cases of Key will be treated distinctly.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56CA8-E15B-119B-3066-98C286DB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92" y="2994176"/>
            <a:ext cx="8488195" cy="1834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057DC-2941-354D-FEFF-20C82357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92" y="5226709"/>
            <a:ext cx="9441829" cy="4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1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62B1-86F5-8DE2-5C43-22B63C1C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Elements in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295B-5411-D453-2CB3-3585C461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528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Dictionary items are presented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pairs, and can be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referred to by using the key name.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A02CB-2EBC-D1C3-2124-7DE0E3852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77" y="2765842"/>
            <a:ext cx="8373769" cy="28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1579-12A3-0E92-9F43-0D5F163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Create a Python Dictionary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D8C4D-6464-70B8-37AD-09123FFE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59" b="63697"/>
          <a:stretch/>
        </p:blipFill>
        <p:spPr>
          <a:xfrm>
            <a:off x="1099152" y="1409244"/>
            <a:ext cx="5109143" cy="804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B4C5E-6A3A-0CEF-BA68-54C016363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52" y="2432790"/>
            <a:ext cx="6099994" cy="567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02F728-13E5-A4FD-F396-F6A45E641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74" y="3705881"/>
            <a:ext cx="8585197" cy="15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7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782E2-7288-9C51-DE38-99475774A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8672-4A8C-D1CB-8DFC-427F2940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Create a Python Dictionary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9C0DD-A98E-757D-70DD-FE169BDC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0" y="2054631"/>
            <a:ext cx="10918840" cy="134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2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DFD6-4405-17AB-F5B3-589DA574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5CD51-7C24-BFDF-6D07-58DB64E4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327105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1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FA5D-AC9E-BA04-AE26-FCCB681F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to dictionary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47A50-4D9A-5AC6-12C1-721838D6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490098" cy="371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DCB3-6F32-84B5-12F1-A0E4AA2F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 value using get()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6A5C-398A-DD5A-9442-363E2068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5701"/>
          </a:xfrm>
        </p:spPr>
        <p:txBody>
          <a:bodyPr/>
          <a:lstStyle/>
          <a:p>
            <a:pPr algn="just"/>
            <a:r>
              <a:rPr lang="en-US" dirty="0"/>
              <a:t>This method provides a safe way to access dictionary values, avoiding </a:t>
            </a:r>
            <a:r>
              <a:rPr lang="en-US" dirty="0" err="1"/>
              <a:t>KeyError</a:t>
            </a:r>
            <a:r>
              <a:rPr lang="en-US" dirty="0"/>
              <a:t> if the key doesn’t exist.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2E861-585A-B258-88CB-99B49A84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6263"/>
            <a:ext cx="11329146" cy="295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324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Verdana</vt:lpstr>
      <vt:lpstr>Office Theme</vt:lpstr>
      <vt:lpstr>Dictionaries</vt:lpstr>
      <vt:lpstr>Dictionaries</vt:lpstr>
      <vt:lpstr>Dictionary keys are case sensitive</vt:lpstr>
      <vt:lpstr>Access Elements in dictionary</vt:lpstr>
      <vt:lpstr>Different Ways to Create a Python Dictionary</vt:lpstr>
      <vt:lpstr>Different Ways to Create a Python Dictionary</vt:lpstr>
      <vt:lpstr>Nested Dictionaries</vt:lpstr>
      <vt:lpstr>Adding elements to dictionary</vt:lpstr>
      <vt:lpstr>Access a value using get()</vt:lpstr>
      <vt:lpstr>Accessing an Element of a Nested Dictionary</vt:lpstr>
      <vt:lpstr>Deleting Elements using ‘del’ Keyword</vt:lpstr>
      <vt:lpstr>clear()</vt:lpstr>
      <vt:lpstr>copy()</vt:lpstr>
      <vt:lpstr>update()</vt:lpstr>
      <vt:lpstr>update()</vt:lpstr>
      <vt:lpstr>items() </vt:lpstr>
      <vt:lpstr>values()</vt:lpstr>
      <vt:lpstr>pop()</vt:lpstr>
      <vt:lpstr>keys()</vt:lpstr>
      <vt:lpstr>popitem()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 Mateen</dc:creator>
  <cp:lastModifiedBy>Sana Mateen</cp:lastModifiedBy>
  <cp:revision>3</cp:revision>
  <dcterms:created xsi:type="dcterms:W3CDTF">2024-11-07T15:14:11Z</dcterms:created>
  <dcterms:modified xsi:type="dcterms:W3CDTF">2024-11-07T17:11:25Z</dcterms:modified>
</cp:coreProperties>
</file>