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98A8-BC07-16DD-613B-9E20E6B8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D919D-D66A-9F16-519E-3BF777D9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3E97-6502-5E99-63A2-1C581685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AC00-E88B-3E24-2B20-C60EC4C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BBA2-0C29-04E0-C950-7737B99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7286-0353-51D1-6921-1AEFF363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880CF-47D1-A0B2-8CF2-8635706E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E62A-248B-CCE3-F308-D011198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B4A8-8A9D-7C3C-2355-46FB7884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C0C8-B932-7F3F-B4C8-03521AEA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27CFD-6EE1-4FE0-5287-E4C648E1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8FDA8-CDA0-4CBA-96F5-E55816EA4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7206-EA7D-9F4D-8852-F0EEAB2E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E13A-651B-21CA-8BB7-EDD770A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C9EA-EF08-DA46-A153-14FEB4F3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A6C2-6162-FCE9-EB02-D2637617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B0-D620-7F29-C2F7-65C9444F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270F-B227-265C-E603-0E680420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70DC-624E-F23A-554D-A10578D9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847F-5ADE-662D-5CE7-E489AC9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D3B4-D564-6D2F-4E5D-BDFB8095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F684-C010-A0E1-5D83-5C56F1FF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7E86-3A8D-8862-0BF9-53EEF320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AE0E-815A-635B-1796-96B2F8F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3549-4CD1-A441-7DB1-E566F1C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1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334-A577-3C2E-03C5-6FE46C8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BC6-DDE0-2799-903D-C00C1A40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9C93-AA30-CF99-14D0-0751F8127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4495-4295-46FD-9515-FB4B302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9846-CCBA-7F4F-4263-EABE01BE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DEDAF-91EA-6DB0-C881-D13AE39A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7F2-BA9C-4CD4-F792-99B0AB5F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F6EF-3C22-992C-B0B5-C53B784F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83E09-F1C4-1F49-4860-2D855227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8C7E-CF2B-1217-50A7-47E90303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6EE6-C37F-67E0-5489-F38943105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05A4-7F00-F00B-EA3C-0621B546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EA3E0-185C-EA6B-1048-92CD3961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D0D2C-B716-299D-F349-C902FCD1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A553-7A42-495B-3BCE-39015F2A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A7896-5DE6-DD6C-20EE-42F1E80C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DE210-54D7-0CA9-9E6B-A636CC79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7DD6D-7108-BD4F-1A61-84944CA5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DFFE8-22FE-B3FA-BB9F-34EBA79E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C71A9-8A84-A3E6-B08E-6C6261F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8DE1-FBA3-C388-0783-75B4AB9A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7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342-DA4D-7627-A4E2-1951E789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B398-06D0-FDC1-5427-CD5B2031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B233F-4227-7797-1905-B9A1DC3A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01EE-BCA9-6531-9A3D-2B3C2E4A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864D-ED02-1C26-4BB8-C39DECEF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AC39-3611-8A72-10D0-D6B95EA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4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C1B-9BE8-26A7-1E6A-EF08101E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1A39A-DBB4-6F43-7E5E-2E392ED5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1863-1CE5-7ABA-A7BD-080164D6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DCED-BA98-F960-8A87-EE6731FC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336C0-B58C-615E-791C-6261CAA3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1EF5-47CD-E714-04ED-9AB4ABA9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7B8E5-EFB4-B69B-E373-7326274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D142-1E24-152D-AD06-F450A4CC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B79F-4B5B-848C-E87F-8743B7F8A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2B95-85DD-4327-AB40-44A141DA719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4C50-AF83-BBA4-0433-8358D49DF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40BB-1D87-484F-D7AD-083440E48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3C33-C3A2-469B-8C53-CDC8A2219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5AD9-9A32-EE5D-682F-5C6978782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B824-013C-AC31-2865-D50F35A97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Sana Mateen</a:t>
            </a:r>
          </a:p>
          <a:p>
            <a:r>
              <a:rPr lang="en-US" dirty="0" err="1"/>
              <a:t>Asst.Prof,CSE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01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86FC-47AF-C4A4-CE51-EAF7CD2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28DD-58A5-A049-6FF4-C06BE382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986"/>
          </a:xfrm>
        </p:spPr>
        <p:txBody>
          <a:bodyPr/>
          <a:lstStyle/>
          <a:p>
            <a:r>
              <a:rPr lang="en-US" dirty="0"/>
              <a:t>Removes all elements from the set leaving it empty.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CD7B1-AFCF-9F7F-4CD4-BDEBC965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14" y="2518611"/>
            <a:ext cx="5333486" cy="30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5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0A1-D7DF-3C98-E3F3-C815F613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6"/>
            <a:ext cx="10515600" cy="709696"/>
          </a:xfrm>
        </p:spPr>
        <p:txBody>
          <a:bodyPr/>
          <a:lstStyle/>
          <a:p>
            <a:r>
              <a:rPr lang="en-US" dirty="0"/>
              <a:t>Display elements in a 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D7152-265B-BA58-0A0D-50E97E06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2316"/>
            <a:ext cx="10123962" cy="416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675A6-BF8A-1E41-0E96-2B72AC63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55" y="4734749"/>
            <a:ext cx="6608141" cy="15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3A2D-6AC9-5737-EFB6-015371DB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change already present individual elements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D1A4-CFD4-A773-7B80-B11679FE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411063" cy="159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62880-26D7-6CDA-7319-8CB7E69E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7764"/>
            <a:ext cx="9372492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5D4-6830-BC35-1500-E03BC656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elements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2FB63-0A77-D736-BC4C-02028A6F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4" y="1755191"/>
            <a:ext cx="11551604" cy="26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6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CB37-9509-734B-02C0-A8B949C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 with set()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3828-4245-C1F5-DD65-246D972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491"/>
          </a:xfrm>
        </p:spPr>
        <p:txBody>
          <a:bodyPr/>
          <a:lstStyle/>
          <a:p>
            <a:r>
              <a:rPr lang="en-US" dirty="0"/>
              <a:t>Python set is an unordered datatype,</a:t>
            </a:r>
            <a:r>
              <a:rPr lang="en-US" dirty="0">
                <a:solidFill>
                  <a:srgbClr val="C00000"/>
                </a:solidFill>
              </a:rPr>
              <a:t> which means we cannot know in which order the elements of the set are stored.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B25BC-2EC7-FFBA-7C40-008289F3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9" y="3090852"/>
            <a:ext cx="8106605" cy="21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E7A-B7FB-4235-B14B-1110D51B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Frozen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31D3-AA9C-C110-C14A-1C6CEF4E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1163888"/>
            <a:ext cx="10515600" cy="226511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Frozen sets in Python are immutable objects </a:t>
            </a:r>
            <a:r>
              <a:rPr lang="en-US" dirty="0"/>
              <a:t>that only support methods and operators that produce a result without affecting the frozen set or sets to which they are applied. It can be done with </a:t>
            </a:r>
            <a:r>
              <a:rPr lang="en-US" dirty="0" err="1"/>
              <a:t>frozenset</a:t>
            </a:r>
            <a:r>
              <a:rPr lang="en-US" dirty="0"/>
              <a:t>() method in Python.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7D941-E7F6-34D6-46F0-0E587217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26" y="2743200"/>
            <a:ext cx="94604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FD9-A0A1-5FFE-06A9-7712DA9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8EB2A-0E36-2278-101D-E36CD17A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84F8-63E8-5174-53FA-0ECAB9D8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1AC-531B-9A10-C4F5-CD047056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and difference operation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752D2-DE3E-F8E5-B8F3-5C486EC2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90" y="1690688"/>
            <a:ext cx="6903652" cy="28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4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F6E62-B883-29D1-0F24-047BB7A4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871-3E87-AC21-00A6-60C08E51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and difference operation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3802F-C57C-C053-F200-118A50B7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300"/>
            <a:ext cx="8017042" cy="53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1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9346-042B-E7BA-A029-E3ECDD09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C23-0AA2-6AAA-25F4-73CEC998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r>
              <a:rPr lang="en-US" dirty="0"/>
              <a:t>Elements in either set but not in both.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6FD2F-3661-FE77-5055-3702FF27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78" y="2541253"/>
            <a:ext cx="9083304" cy="3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1EEA-ED8F-9CF3-BA58-1903A2CD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696F-87AA-6C6C-3979-C140F643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 </a:t>
            </a:r>
            <a:r>
              <a:rPr lang="en-US" dirty="0">
                <a:solidFill>
                  <a:srgbClr val="FF0000"/>
                </a:solidFill>
              </a:rPr>
              <a:t>unordered collection that is </a:t>
            </a:r>
            <a:r>
              <a:rPr lang="en-US" dirty="0" err="1">
                <a:solidFill>
                  <a:srgbClr val="FF0000"/>
                </a:solidFill>
              </a:rPr>
              <a:t>iterable</a:t>
            </a:r>
            <a:r>
              <a:rPr lang="en-US" dirty="0">
                <a:solidFill>
                  <a:srgbClr val="FF0000"/>
                </a:solidFill>
              </a:rPr>
              <a:t> and has no duplicate elements.</a:t>
            </a:r>
          </a:p>
          <a:p>
            <a:pPr algn="just"/>
            <a:r>
              <a:rPr lang="en-US" dirty="0"/>
              <a:t>While sets are mutable, </a:t>
            </a:r>
            <a:r>
              <a:rPr lang="en-US" dirty="0">
                <a:solidFill>
                  <a:srgbClr val="FF0000"/>
                </a:solidFill>
              </a:rPr>
              <a:t>meaning you can add or remove elements </a:t>
            </a:r>
            <a:r>
              <a:rPr lang="en-US" dirty="0"/>
              <a:t>after their creation, </a:t>
            </a:r>
            <a:r>
              <a:rPr lang="en-US" dirty="0">
                <a:solidFill>
                  <a:srgbClr val="00B0F0"/>
                </a:solidFill>
              </a:rPr>
              <a:t>the individual elements within the set must be immutable and cannot be changed directly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Set are represented by { } (values enclosed in curly braces).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Since sets are unordered, we cannot access items using indexes as we do in lists.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0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5F99-23D3-A413-DD63-E84B7E0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AE38-7473-5DFE-45EC-5D95AA8C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4859"/>
          </a:xfrm>
        </p:spPr>
        <p:txBody>
          <a:bodyPr/>
          <a:lstStyle/>
          <a:p>
            <a:r>
              <a:rPr lang="en-US" dirty="0"/>
              <a:t>We can add multiple elements using the update() method: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83AF0-0E81-F67C-661A-88593864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73" y="2569271"/>
            <a:ext cx="4209192" cy="155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590BB-5553-C5E0-0C7B-759528D4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73" y="4387517"/>
            <a:ext cx="9373306" cy="19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1C8-5AF9-834A-2BD2-8232F471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issubset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273A-7FA1-16D1-4BE5-08EF713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issubset</a:t>
            </a:r>
            <a:r>
              <a:rPr lang="en-US" dirty="0"/>
              <a:t>() method checks if all elements of one set are contained in another set. It returns True if it is a subset; otherwise, it returns False.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47DC-FC9B-8A54-9BB8-959B90B0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58" y="3429000"/>
            <a:ext cx="5628581" cy="125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B13EE-D9CD-A840-54E8-B11E6FBF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58" y="5032375"/>
            <a:ext cx="3706221" cy="15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4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99D2-5D7C-BCEB-7755-544D8BB0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issuperset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65C6-745B-101A-6EE9-5845077D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3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issuperset</a:t>
            </a:r>
            <a:r>
              <a:rPr lang="en-US" dirty="0"/>
              <a:t>() method checks if a set contains all elements of another set. It returns True if it is a superset; otherwise, it returns False.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88B7-4D9B-D9E8-D207-C49A4D25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32483"/>
            <a:ext cx="4805358" cy="182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407FA-EAB1-7269-99C0-BEC06954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0" y="3234806"/>
            <a:ext cx="5060712" cy="11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619B4-EE9A-4429-B87D-50BEDE17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3" y="270613"/>
            <a:ext cx="11363495" cy="53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409-28A1-5531-8DC8-D3AF36D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not allowed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EB746-69CC-F1FA-2198-5180B7BC3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16" y="1690688"/>
            <a:ext cx="10498112" cy="2881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52268-7AAB-ECE4-0CD5-09237E6E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16" y="4759606"/>
            <a:ext cx="7951910" cy="16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2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E4AB-9925-26F4-56FA-D17DC2FE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6468-E50E-BDC7-574B-789957C3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701"/>
          </a:xfrm>
        </p:spPr>
        <p:txBody>
          <a:bodyPr/>
          <a:lstStyle/>
          <a:p>
            <a:pPr algn="just"/>
            <a:r>
              <a:rPr lang="en-US" dirty="0"/>
              <a:t>The order of elements is not same, the elements appear in arbitrary order , determined by hashing process.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4673-2339-716A-74A0-66C254D2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92" y="2926262"/>
            <a:ext cx="7794440" cy="23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F42B-8384-B524-54F4-763C64DE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FE51-F79F-8CC1-DA28-C7550BAD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remove() </a:t>
            </a:r>
            <a:r>
              <a:rPr lang="en-US" b="1" dirty="0"/>
              <a:t>if you want an error when the element is missing.</a:t>
            </a:r>
          </a:p>
          <a:p>
            <a:r>
              <a:rPr lang="en-US" dirty="0"/>
              <a:t>Use discard() if you want to avoid errors for missing elements.</a:t>
            </a:r>
          </a:p>
          <a:p>
            <a:r>
              <a:rPr lang="en-US" dirty="0"/>
              <a:t>Use pop() </a:t>
            </a:r>
            <a:r>
              <a:rPr lang="en-US" b="1" dirty="0"/>
              <a:t>to remove a random element.</a:t>
            </a:r>
          </a:p>
          <a:p>
            <a:r>
              <a:rPr lang="en-US" dirty="0"/>
              <a:t>Use clear() to empty the entire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8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A588-2457-49AD-3F88-B0C5A4CC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BD14-CF8D-7B9F-A47D-BECEA44B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954"/>
          </a:xfrm>
        </p:spPr>
        <p:txBody>
          <a:bodyPr/>
          <a:lstStyle/>
          <a:p>
            <a:r>
              <a:rPr lang="en-US" dirty="0"/>
              <a:t>Removes a specified element from the set.</a:t>
            </a:r>
          </a:p>
          <a:p>
            <a:r>
              <a:rPr lang="en-US" dirty="0">
                <a:solidFill>
                  <a:srgbClr val="C00000"/>
                </a:solidFill>
              </a:rPr>
              <a:t>If the element is not present, it raises a </a:t>
            </a:r>
            <a:r>
              <a:rPr lang="en-US" dirty="0" err="1">
                <a:solidFill>
                  <a:srgbClr val="C00000"/>
                </a:solidFill>
              </a:rPr>
              <a:t>KeyError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4913D-8A45-044C-04AD-D1269C98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29" y="3022515"/>
            <a:ext cx="6806429" cy="35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7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2F7-1090-0827-B9E1-99884DB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7EB9-FE7A-9921-6680-4BDA046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Removes a specified element from the set.</a:t>
            </a:r>
          </a:p>
          <a:p>
            <a:r>
              <a:rPr lang="en-US" dirty="0">
                <a:solidFill>
                  <a:srgbClr val="C00000"/>
                </a:solidFill>
              </a:rPr>
              <a:t>If the element is not present, it does not raise an error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30CFC-1F0A-5F1B-D216-C6F11D05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3" y="3131134"/>
            <a:ext cx="6167094" cy="34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BAF8-51FD-9AC2-EFE7-A793B833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r>
              <a:rPr lang="en-US" dirty="0"/>
              <a:t>pop()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6631-DF1E-3DC6-D993-B55D45D9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26"/>
            <a:ext cx="10515600" cy="1325563"/>
          </a:xfrm>
        </p:spPr>
        <p:txBody>
          <a:bodyPr/>
          <a:lstStyle/>
          <a:p>
            <a:r>
              <a:rPr lang="en-US" dirty="0"/>
              <a:t>Removes and returns a random element from the set.</a:t>
            </a:r>
          </a:p>
          <a:p>
            <a:r>
              <a:rPr lang="en-US" dirty="0">
                <a:solidFill>
                  <a:srgbClr val="C00000"/>
                </a:solidFill>
              </a:rPr>
              <a:t>Raises a </a:t>
            </a:r>
            <a:r>
              <a:rPr lang="en-US" dirty="0" err="1">
                <a:solidFill>
                  <a:srgbClr val="C00000"/>
                </a:solidFill>
              </a:rPr>
              <a:t>KeyError</a:t>
            </a:r>
            <a:r>
              <a:rPr lang="en-US" dirty="0">
                <a:solidFill>
                  <a:srgbClr val="C00000"/>
                </a:solidFill>
              </a:rPr>
              <a:t> if the set is empty.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B277-4CE5-C07C-EF2B-840C8DE4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82" y="2599489"/>
            <a:ext cx="6868002" cy="39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7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418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Sets</vt:lpstr>
      <vt:lpstr>Set</vt:lpstr>
      <vt:lpstr>PowerPoint Presentation</vt:lpstr>
      <vt:lpstr>Duplicates not allowed</vt:lpstr>
      <vt:lpstr>Add items</vt:lpstr>
      <vt:lpstr>Delete items</vt:lpstr>
      <vt:lpstr>remove()</vt:lpstr>
      <vt:lpstr>discard()</vt:lpstr>
      <vt:lpstr>pop()</vt:lpstr>
      <vt:lpstr>clear()</vt:lpstr>
      <vt:lpstr>Display elements in a set</vt:lpstr>
      <vt:lpstr>Cannot change already present individual elements</vt:lpstr>
      <vt:lpstr>Heterogeneous elements</vt:lpstr>
      <vt:lpstr>Typecasting with set()</vt:lpstr>
      <vt:lpstr>Frozen Sets</vt:lpstr>
      <vt:lpstr>Union operation</vt:lpstr>
      <vt:lpstr>Intersection and difference operation</vt:lpstr>
      <vt:lpstr>Intersection and difference operation</vt:lpstr>
      <vt:lpstr>Symmetric difference</vt:lpstr>
      <vt:lpstr>Updating the set</vt:lpstr>
      <vt:lpstr>issubset()</vt:lpstr>
      <vt:lpstr>issuperset()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Mateen</dc:creator>
  <cp:lastModifiedBy>Sana Mateen</cp:lastModifiedBy>
  <cp:revision>8</cp:revision>
  <dcterms:created xsi:type="dcterms:W3CDTF">2024-11-03T11:46:03Z</dcterms:created>
  <dcterms:modified xsi:type="dcterms:W3CDTF">2024-11-03T14:56:10Z</dcterms:modified>
</cp:coreProperties>
</file>