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96DA-4515-75E3-DCC7-0A35AD00F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3B0FD-6CF2-2158-C846-91E83BEF8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266E0-DDB8-6BD7-2FB3-5DD0498D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AF3C-D191-47D4-A2D6-DE27CFE64DF6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68F88-FF3D-05B1-F3E8-DBF886A9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9FFF8-21E1-FC77-7FEA-36291CC9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589A-5A45-4C21-A85F-E36836FE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56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73ED-D367-7C9D-6199-622A6DE2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FE341-115F-35FB-2D57-EFDCF10EC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59F9D-8E08-C927-8623-AEA20C02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AF3C-D191-47D4-A2D6-DE27CFE64DF6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423C-C15A-98AD-7C5C-30C299DD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BED5B-8EE5-F067-2B3A-ED139143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589A-5A45-4C21-A85F-E36836FE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34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9292F-DDA2-1B53-445E-2AEBCE14A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0ADD0-9FF5-0CCA-095A-A9944A587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DE9F3-787E-A35D-90B1-13251A39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AF3C-D191-47D4-A2D6-DE27CFE64DF6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B4621-A3BB-A516-D962-DE6BDB4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A65FF-5C22-5BFC-2357-B3F2C5CF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589A-5A45-4C21-A85F-E36836FE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10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A03E-2026-D8C3-9EF5-68B55C16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2A50-8ED4-B4A8-ED3B-0993E37AC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952AE-4926-785A-A6A1-C099490A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AF3C-D191-47D4-A2D6-DE27CFE64DF6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35143-49AD-D18C-41FD-DFCEF2E2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793E-4D45-C39A-71F8-0B7525B6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589A-5A45-4C21-A85F-E36836FE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22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111E-9958-083A-17B7-37EE7428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F2070-8244-26CF-ADAC-D17204B48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BBFDC-9B30-4608-F698-3160FBD5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AF3C-D191-47D4-A2D6-DE27CFE64DF6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0BF96-1C59-BC2D-8FCA-4357504A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66C66-3C19-7C24-0629-3D394F54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589A-5A45-4C21-A85F-E36836FE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65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DC25-3450-40F4-7F5D-AB502C2A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BC6F6-DE6A-92F2-B635-1B00C4439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66400-C3CF-EC90-E94C-A9030B9C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9B9E8-97DB-A10E-0C8D-B40B1744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AF3C-D191-47D4-A2D6-DE27CFE64DF6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E886F-58D5-2317-2F77-F45FE2FE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C6526-A317-AC1B-AC5C-56A590CF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589A-5A45-4C21-A85F-E36836FE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9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600F-C3AC-1BAF-93B8-2B2CF3BF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4E0FF-6B30-BB2C-805E-5CFA8EFC6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C24B7-DA4F-F1AC-C2AE-494F67BED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DAA9C-3A54-3623-3B65-E4ECC1771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68166-24C2-75B0-9BB3-9D78322D6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8454C-E265-5882-463B-8F721FEE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AF3C-D191-47D4-A2D6-DE27CFE64DF6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C4241-8A59-CEB9-2D1C-34B0AE87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DCE27-AAE1-5741-BD97-427A92ED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589A-5A45-4C21-A85F-E36836FE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36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308B-6B0A-ECAB-4A2B-56A1CB5C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A389-1F85-9C21-33BC-895F4CB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AF3C-D191-47D4-A2D6-DE27CFE64DF6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920FB-6ADC-9012-71C3-1F21FAD1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7E4D2-00A7-6FFA-5229-BC3D8C2E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589A-5A45-4C21-A85F-E36836FE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29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8DEAE-0F54-2350-FD0B-DD2B4EDC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AF3C-D191-47D4-A2D6-DE27CFE64DF6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435C5-F21A-F000-F921-057EE259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6C1ED-3580-5AF1-1ED3-839E5928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589A-5A45-4C21-A85F-E36836FE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35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C164-3812-2B8F-029C-4BEB8FB6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755E0-DD7B-B27E-3EFC-A7753B509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20D17-900C-AC8D-B708-BE05802CC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CE560-B2FA-044B-6962-9CB3D412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AF3C-D191-47D4-A2D6-DE27CFE64DF6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5EE2A-D019-1EFE-378D-FD37C89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F62F8-A8AD-CC1F-5D2E-CA74BD75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589A-5A45-4C21-A85F-E36836FE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63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CD52-2165-AFE1-6E8A-CF90FB59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69B7A-A8CE-0468-F57B-77676B52D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43F5F-E0E2-3E8B-FBA5-9ACEDD11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FD372-C156-DB63-EB92-80E570E5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AF3C-D191-47D4-A2D6-DE27CFE64DF6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E3E7B-A5CF-C248-AC41-D28BE239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C57F7-9EB0-E192-B1DB-E62A6CC9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589A-5A45-4C21-A85F-E36836FE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88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9A1CB-5E26-9436-3860-368192C4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A316-9536-7CD8-9FFD-4DFEFBBAB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09E0-8371-4E61-24E8-93476F926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2AF3C-D191-47D4-A2D6-DE27CFE64DF6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39DF-1AF0-4F64-1BF7-82042553F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7F16-4B87-7D82-8907-170F3C2A0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589A-5A45-4C21-A85F-E36836FE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49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A5C0-6078-594A-4144-50498D073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9A875-7965-C554-9DDB-FC8F9CDF4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Sana Mateen</a:t>
            </a:r>
          </a:p>
          <a:p>
            <a:r>
              <a:rPr lang="en-US" dirty="0"/>
              <a:t>Assistant Professor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54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5319-C8F8-29A3-EA81-CD8BAA0E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index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0D14ED-9F77-C91D-7275-715A1E16C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1554" y="1304098"/>
            <a:ext cx="2768931" cy="38935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6D8EC-0F9F-D2DF-68B3-BFF4006EE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6" y="1690688"/>
            <a:ext cx="6043299" cy="148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7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37FB-5879-1132-796F-1515E110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performed on Tuples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94F3-5D0A-B824-7A0A-134CF3409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Concatenation</a:t>
            </a:r>
          </a:p>
          <a:p>
            <a:r>
              <a:rPr lang="en-US" dirty="0"/>
              <a:t>Nesting</a:t>
            </a:r>
          </a:p>
          <a:p>
            <a:r>
              <a:rPr lang="en-US" dirty="0"/>
              <a:t>Repetition</a:t>
            </a:r>
          </a:p>
          <a:p>
            <a:r>
              <a:rPr lang="en-US" dirty="0"/>
              <a:t>Slicing</a:t>
            </a:r>
          </a:p>
          <a:p>
            <a:r>
              <a:rPr lang="en-US" dirty="0"/>
              <a:t>Deleting</a:t>
            </a:r>
          </a:p>
          <a:p>
            <a:r>
              <a:rPr lang="en-US" dirty="0"/>
              <a:t>Finding the length</a:t>
            </a:r>
          </a:p>
          <a:p>
            <a:r>
              <a:rPr lang="en-US" dirty="0"/>
              <a:t>Multiple Data Types with tuples</a:t>
            </a:r>
          </a:p>
          <a:p>
            <a:r>
              <a:rPr lang="en-US" dirty="0"/>
              <a:t>Conversion of lists to tuples</a:t>
            </a:r>
          </a:p>
          <a:p>
            <a:r>
              <a:rPr lang="en-US" dirty="0"/>
              <a:t>Tuples in a Loop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47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2D17-3423-C1C1-5321-4B628892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846D1-F57E-207E-990C-A87E1E0D3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39" y="1891113"/>
            <a:ext cx="9569879" cy="250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0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6D42-86BA-60CE-F5B9-DC87A037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tuples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48F1B-9171-5E4D-B5C8-249C80B6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43" y="1524133"/>
            <a:ext cx="10199529" cy="360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23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FCCE-1340-E74F-2C94-250952D5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6EF1D-0B51-4F01-DD16-FD6E1CBE6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98" y="1690688"/>
            <a:ext cx="7681658" cy="252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9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EB44-7204-861A-CE56-CA94049A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Tuples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7BAAE-0B10-04E8-6940-61B8F30C2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39" y="1437658"/>
            <a:ext cx="6457493" cy="4321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CE832-BF11-B7D2-7A0C-FAA54C47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394" y="2250621"/>
            <a:ext cx="6552607" cy="18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8808-9702-DEBD-8ABE-D28A2DA6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tuple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8F00A-572E-71C2-2039-18AD04180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8607"/>
          </a:xfrm>
        </p:spPr>
        <p:txBody>
          <a:bodyPr/>
          <a:lstStyle/>
          <a:p>
            <a:r>
              <a:rPr lang="en-US" dirty="0"/>
              <a:t>delete a tuple using ‘del’ keyword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66569-1A0F-E8E9-4347-92FD19B7D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67" y="2509169"/>
            <a:ext cx="10596211" cy="342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29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92E-A3CD-82F7-34E8-97971D7D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length and use multiple data types with tuple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69B41-6A73-878C-43A5-1AEBE2384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06" y="2029607"/>
            <a:ext cx="10102930" cy="353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0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AE82-7104-E6AD-6330-87DD0597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list to tuple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F63D-338B-1FFE-8499-785D80B3D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3617"/>
          </a:xfrm>
        </p:spPr>
        <p:txBody>
          <a:bodyPr/>
          <a:lstStyle/>
          <a:p>
            <a:r>
              <a:rPr lang="en-US" dirty="0"/>
              <a:t>We can convert a list in Python to a tuple by using the tuple() constructor and passing the list as its parameters.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A8A1D-EF38-D84A-86AA-DE88EAE1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79" y="2894179"/>
            <a:ext cx="5894081" cy="3598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E5FC4E-5A5D-2DAA-CC26-9D91379F2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524" y="2894179"/>
            <a:ext cx="4458029" cy="6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3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7448BD-1A16-D29F-C451-31C2460A7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220"/>
            <a:ext cx="11184852" cy="23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9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B2ED-6AD4-AC10-B019-FC5E9B64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795B-C918-4D30-613A-B74A02B9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is a collection of objects separated by commas.</a:t>
            </a:r>
          </a:p>
          <a:p>
            <a:r>
              <a:rPr lang="en-US" dirty="0"/>
              <a:t>It allows indexing, nested objects and repetition.</a:t>
            </a:r>
          </a:p>
          <a:p>
            <a:r>
              <a:rPr lang="en-US" dirty="0"/>
              <a:t>It is immutable.</a:t>
            </a:r>
          </a:p>
          <a:p>
            <a:r>
              <a:rPr lang="en-US" dirty="0"/>
              <a:t>There are various ways of creating python tuples.</a:t>
            </a:r>
          </a:p>
          <a:p>
            <a:r>
              <a:rPr lang="en-US" dirty="0"/>
              <a:t>Using ()</a:t>
            </a:r>
          </a:p>
          <a:p>
            <a:r>
              <a:rPr lang="en-US" dirty="0"/>
              <a:t>With one item</a:t>
            </a:r>
          </a:p>
          <a:p>
            <a:r>
              <a:rPr lang="en-US" dirty="0"/>
              <a:t>Using tuple() constructor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871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90FD-6D30-C790-D0A3-D19CB051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method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97230-93AE-2F88-F645-AF551F07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1" y="2122056"/>
            <a:ext cx="8805003" cy="41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27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26AC-A537-3165-00D2-2CBB9AB6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method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35D2B-FD80-A0D5-C54D-CE604AFD1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8555975" cy="411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3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6C2B-F1D5-9A81-07F1-D347F738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tuples using ()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35160-3E6B-CF69-9E18-297D5C91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48" y="1690688"/>
            <a:ext cx="9548008" cy="262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9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CDE7-0369-2055-04EA-7B918075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tuple with one item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4FE4C-681F-3BF8-00F1-9D94B7907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9474"/>
            <a:ext cx="10515600" cy="2567489"/>
          </a:xfrm>
        </p:spPr>
        <p:txBody>
          <a:bodyPr/>
          <a:lstStyle/>
          <a:p>
            <a:r>
              <a:rPr lang="en-US" dirty="0"/>
              <a:t>Tuple Definition: The tuple values is defined to include integers (int) and strings (str). The use of the pipe symbol (|) allows for multiple types, meaning each element in the tuple can either be an integer or a string.</a:t>
            </a:r>
          </a:p>
          <a:p>
            <a:r>
              <a:rPr lang="en-IN" dirty="0"/>
              <a:t>…(ellipses) is a special object used  to indicate that variable number of parameters are accepted.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B15F1-39D6-6CC8-7EC5-34955CDC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92" y="1560468"/>
            <a:ext cx="1096014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8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20433-A028-E928-4B80-F0A3ED957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A538-0D62-94BA-19F4-D2339C38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tuple with one item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6EDB-DD1F-7E30-7F81-A90D33583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9474"/>
            <a:ext cx="10515600" cy="2567489"/>
          </a:xfrm>
        </p:spPr>
        <p:txBody>
          <a:bodyPr/>
          <a:lstStyle/>
          <a:p>
            <a:r>
              <a:rPr lang="en-US" dirty="0"/>
              <a:t>In case your generating a tuple with a single element, make sure to add a comma after the element.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3709A-B346-5570-6445-56C3549FC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81" y="1606050"/>
            <a:ext cx="7116807" cy="187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9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AB23-BE2B-E4E7-4A2B-A9C12708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1A867-3BFE-B9B9-C82D-153EF9B25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6989"/>
            <a:ext cx="10515600" cy="1989974"/>
          </a:xfrm>
        </p:spPr>
        <p:txBody>
          <a:bodyPr/>
          <a:lstStyle/>
          <a:p>
            <a:r>
              <a:rPr lang="en-US" dirty="0"/>
              <a:t>To create a tuple with a Tuple constructor, we will pass the elements as its parameters.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112E8-1AEA-2008-480B-8A07C6E0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25012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3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8530-9D81-2B1C-2E47-D5C0F907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C323-134B-9190-1004-575E325DB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are immutable and ordered and allow duplicate values.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No elements can be added.</a:t>
            </a:r>
          </a:p>
          <a:p>
            <a:r>
              <a:rPr lang="en-US" dirty="0"/>
              <a:t>No appending and extending of tuples.</a:t>
            </a:r>
          </a:p>
          <a:p>
            <a:r>
              <a:rPr lang="en-US" dirty="0"/>
              <a:t>We cannot remove items from tuple once it is created.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57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2192-7192-D4D3-23B8-44CA7F1B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elements in Tuples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92643-C8A3-C4C4-427E-ED658F4B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48" y="1770360"/>
            <a:ext cx="8785554" cy="844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F7948-F778-6788-6F5B-EE85D62FD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48" y="3035607"/>
            <a:ext cx="7607178" cy="1440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882B08-8D0B-C814-A79D-B43D3749B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48" y="4896491"/>
            <a:ext cx="4531647" cy="172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2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A356-5580-4529-D5E7-429A2042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 in tuples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3A02D-7F00-B697-28A7-92680DB2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44" y="1826302"/>
            <a:ext cx="11938747" cy="31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1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300</Words>
  <Application>Microsoft Office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TUPLES</vt:lpstr>
      <vt:lpstr>Tuple</vt:lpstr>
      <vt:lpstr>Creating tuples using ()</vt:lpstr>
      <vt:lpstr>Create a tuple with one item</vt:lpstr>
      <vt:lpstr>Create a tuple with one item</vt:lpstr>
      <vt:lpstr>Tuple constructor</vt:lpstr>
      <vt:lpstr>Immutable </vt:lpstr>
      <vt:lpstr>Finding elements in Tuples</vt:lpstr>
      <vt:lpstr>Duplicates in tuples</vt:lpstr>
      <vt:lpstr>Negative index</vt:lpstr>
      <vt:lpstr>Operations performed on Tuples</vt:lpstr>
      <vt:lpstr>Concatenation</vt:lpstr>
      <vt:lpstr>Nested tuples</vt:lpstr>
      <vt:lpstr>Repetition </vt:lpstr>
      <vt:lpstr>Slicing Tuples</vt:lpstr>
      <vt:lpstr>Deleting a tuple</vt:lpstr>
      <vt:lpstr>Find length and use multiple data types with tuple</vt:lpstr>
      <vt:lpstr>Converting a list to tuple</vt:lpstr>
      <vt:lpstr>PowerPoint Presentation</vt:lpstr>
      <vt:lpstr>Count method</vt:lpstr>
      <vt:lpstr>Index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Sana Mateen</dc:creator>
  <cp:lastModifiedBy>Sana Mateen</cp:lastModifiedBy>
  <cp:revision>2</cp:revision>
  <dcterms:created xsi:type="dcterms:W3CDTF">2024-10-31T13:12:28Z</dcterms:created>
  <dcterms:modified xsi:type="dcterms:W3CDTF">2024-10-31T15:10:56Z</dcterms:modified>
</cp:coreProperties>
</file>