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044B-CC81-486B-89B0-B7C0783B6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DBD40-9FF1-422D-8E2F-82748CA33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5D30A-CDBD-4F62-9FE4-FC4487DF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22C7-3B81-40EA-9F9A-4E97CDD575F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F33C5-FBDE-4335-B3AC-DDC9692C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BB3E2-1E71-4A91-9F77-9DF30B10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EB99-56BB-43E0-A9B2-12845BFF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34EE-2A56-4231-8B8B-86B6311D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00583-F3F8-4783-9FDF-12EF2EB59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EAD4C-9D0E-463A-A0B9-65133313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22C7-3B81-40EA-9F9A-4E97CDD575F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1D463-4100-4E78-9629-E7405AEA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6C8F4-7207-4876-B8B8-06527C7D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EB99-56BB-43E0-A9B2-12845BFF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3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8D6E7-9652-4134-B6F3-07E36471D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AB826-C18A-4BFE-9B15-8A5924770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7BAAE-01C7-4601-B2D6-190BB0F8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22C7-3B81-40EA-9F9A-4E97CDD575F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C4C87-E83F-43C8-8347-6D282715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F3859-9BCB-42A2-A973-1BA5E533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EB99-56BB-43E0-A9B2-12845BFF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8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8E6C-3E5E-4E68-829D-EE5591A6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15088-7F60-4DD0-9250-F36EE636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F6441-B146-46CA-96A8-12BE2CEF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22C7-3B81-40EA-9F9A-4E97CDD575F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6705A-CD68-4D6B-9561-3D186902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FE21E-80C2-440E-AFD4-3E1D9382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EB99-56BB-43E0-A9B2-12845BFF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A6B1-1F78-45D5-B5A2-B5A74493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9F341-1A65-4E08-AEFE-80035CDA4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D725B-C2B2-454A-AD71-5FB67ABD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22C7-3B81-40EA-9F9A-4E97CDD575F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65B31-0A3D-42E3-AE6A-8B02974E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CE141-5433-4C6C-86EE-263061EC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EB99-56BB-43E0-A9B2-12845BFF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E996-B527-4433-8486-0A2FABAB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A091-D7F6-4DB7-B6B0-6B0218C79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F2CEA-074A-420E-A350-79F044AB7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3D284-A16B-4FB9-BF35-D04D1C5A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22C7-3B81-40EA-9F9A-4E97CDD575F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0D3D0-AA51-4779-9E92-3FC39A9D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D002B-16D9-45C6-9C1F-140472AE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EB99-56BB-43E0-A9B2-12845BFF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9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842F-BB5E-49E6-AAF5-7D4F38D3C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910FD-03AA-46F7-96D3-FF9AD5942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A5DE0-F5CB-4A5C-B6E5-4880F1BFE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33871-DFB4-4ACA-85F6-5882DA4D3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FC6DE-3730-4980-81AA-8C45D0A21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E54EC-47FB-47B4-A409-17C6FC6C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22C7-3B81-40EA-9F9A-4E97CDD575F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CF235-3950-459D-ACEF-6D5F3471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EB6DD-D7AB-4A51-A933-EC7C114A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EB99-56BB-43E0-A9B2-12845BFF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2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9F8A-E07F-40DC-92D6-AD2B11DC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41DE5-DE76-4334-8657-23A7FBD7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22C7-3B81-40EA-9F9A-4E97CDD575F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CE267-5B99-48F5-8E1B-E06023FD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259FA-F173-4106-AA8B-8898A896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EB99-56BB-43E0-A9B2-12845BFF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0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3925C-B66E-4DE4-8880-52F751AA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22C7-3B81-40EA-9F9A-4E97CDD575F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A353E-7C16-4636-920E-00F37164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6E129-3FB1-44D8-BAD3-6BBD4869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EB99-56BB-43E0-A9B2-12845BFF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4115-D0D0-4E52-B1A8-B4BE5845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89D72-8DDF-40E4-9613-FC70BEA4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8D196-C0D1-475B-8277-D5B45A0D5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520DD-EC11-4B08-B426-EE6AA086D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22C7-3B81-40EA-9F9A-4E97CDD575F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B7099-FE68-40C2-8C82-D74C3CD3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540B-2244-49AE-A852-A575E1DE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EB99-56BB-43E0-A9B2-12845BFF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7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0AE6-ACF3-477F-8124-080A0F78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4151D-4818-47F7-9F42-B552D3E40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F5B10-2F8E-491E-8EB4-1F6F9A8A6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1928A-3BEB-4374-8305-ABDC854C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22C7-3B81-40EA-9F9A-4E97CDD575F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DE856-83CC-4C7A-AB93-168CB8EC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6D755-8692-4A21-AC0B-FCB4E989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6EB99-56BB-43E0-A9B2-12845BFF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3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C27A2-9F60-4BD6-A6AD-21ED63DC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004BF-FD15-415A-ADC1-1A12364CC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DA73B-CFFA-48B9-8FBF-BB1C09650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22C7-3B81-40EA-9F9A-4E97CDD575F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E178D-FEA1-4786-95BD-3EABBEC35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56777-3020-432D-8AB0-8CCE5342C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6EB99-56BB-43E0-A9B2-12845BFFF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1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1F9897F-E0B8-448E-A44F-35D432F16EBF}"/>
              </a:ext>
            </a:extLst>
          </p:cNvPr>
          <p:cNvSpPr txBox="1"/>
          <p:nvPr/>
        </p:nvSpPr>
        <p:spPr>
          <a:xfrm>
            <a:off x="2539248" y="3426667"/>
            <a:ext cx="760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wants 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48A97-4E46-41A6-A522-F019F46CC065}"/>
              </a:ext>
            </a:extLst>
          </p:cNvPr>
          <p:cNvSpPr/>
          <p:nvPr/>
        </p:nvSpPr>
        <p:spPr>
          <a:xfrm>
            <a:off x="3070620" y="388012"/>
            <a:ext cx="60507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CMM_Doc1_Its-Complete-Folly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5253D3-914E-40E3-8A85-E6A5A6329A07}"/>
              </a:ext>
            </a:extLst>
          </p:cNvPr>
          <p:cNvSpPr/>
          <p:nvPr/>
        </p:nvSpPr>
        <p:spPr>
          <a:xfrm>
            <a:off x="1632407" y="1725105"/>
            <a:ext cx="1866508" cy="518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Trump Administration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8F7CDF-9316-49A4-AC8B-729C0C1B2BE1}"/>
              </a:ext>
            </a:extLst>
          </p:cNvPr>
          <p:cNvSpPr/>
          <p:nvPr/>
        </p:nvSpPr>
        <p:spPr>
          <a:xfrm>
            <a:off x="4931789" y="1725105"/>
            <a:ext cx="1866508" cy="518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Chuck Hagel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71C958-0D25-4C95-B3E6-9C23B11048B3}"/>
              </a:ext>
            </a:extLst>
          </p:cNvPr>
          <p:cNvSpPr/>
          <p:nvPr/>
        </p:nvSpPr>
        <p:spPr>
          <a:xfrm>
            <a:off x="7797537" y="1725105"/>
            <a:ext cx="1866508" cy="518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 East Threats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A9C2EF-DCF7-4243-93D3-582E2DE0EBB1}"/>
              </a:ext>
            </a:extLst>
          </p:cNvPr>
          <p:cNvSpPr/>
          <p:nvPr/>
        </p:nvSpPr>
        <p:spPr>
          <a:xfrm>
            <a:off x="7808536" y="2910525"/>
            <a:ext cx="1866508" cy="973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regime-backed forces from Syria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6E0D533-BB05-4E06-B328-F78224196E34}"/>
              </a:ext>
            </a:extLst>
          </p:cNvPr>
          <p:cNvSpPr/>
          <p:nvPr/>
        </p:nvSpPr>
        <p:spPr>
          <a:xfrm>
            <a:off x="4931789" y="2910524"/>
            <a:ext cx="1866508" cy="973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U.S. doesn’t control 50% of Syria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1DA9D8-8193-482E-82A6-30967DEF6BCC}"/>
              </a:ext>
            </a:extLst>
          </p:cNvPr>
          <p:cNvSpPr/>
          <p:nvPr/>
        </p:nvSpPr>
        <p:spPr>
          <a:xfrm>
            <a:off x="491762" y="4037655"/>
            <a:ext cx="1866508" cy="561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 Iranians out of Syria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5E1C5CB-4185-4A23-AF51-A7A227D0E374}"/>
              </a:ext>
            </a:extLst>
          </p:cNvPr>
          <p:cNvSpPr/>
          <p:nvPr/>
        </p:nvSpPr>
        <p:spPr>
          <a:xfrm>
            <a:off x="2687621" y="4035910"/>
            <a:ext cx="1866508" cy="559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 in Tehran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D3FBA1-3E00-4DB2-BB47-40D52B1D16CE}"/>
              </a:ext>
            </a:extLst>
          </p:cNvPr>
          <p:cNvSpPr/>
          <p:nvPr/>
        </p:nvSpPr>
        <p:spPr>
          <a:xfrm>
            <a:off x="7820022" y="4386186"/>
            <a:ext cx="1866508" cy="588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Military strikes against Iranians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5FAF17E-1731-487E-83A5-563E04835885}"/>
              </a:ext>
            </a:extLst>
          </p:cNvPr>
          <p:cNvSpPr/>
          <p:nvPr/>
        </p:nvSpPr>
        <p:spPr>
          <a:xfrm>
            <a:off x="1632407" y="2910526"/>
            <a:ext cx="1866508" cy="518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 shift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9F7D0A-A7E5-4FCA-A41D-092919529879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2565661" y="2243579"/>
            <a:ext cx="0" cy="66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C5F433-7539-4218-8C49-2EB4941DEB26}"/>
              </a:ext>
            </a:extLst>
          </p:cNvPr>
          <p:cNvSpPr txBox="1"/>
          <p:nvPr/>
        </p:nvSpPr>
        <p:spPr>
          <a:xfrm>
            <a:off x="2553715" y="2421002"/>
            <a:ext cx="85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15C68D-45C8-4539-9F8C-35DB5FF9E5D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565661" y="3429000"/>
            <a:ext cx="0" cy="30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4F4685-18AB-49A7-9C5F-E9303316B2C6}"/>
              </a:ext>
            </a:extLst>
          </p:cNvPr>
          <p:cNvCxnSpPr>
            <a:cxnSpLocks/>
          </p:cNvCxnSpPr>
          <p:nvPr/>
        </p:nvCxnSpPr>
        <p:spPr>
          <a:xfrm>
            <a:off x="1347746" y="3733137"/>
            <a:ext cx="2337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FE89D0-B14E-4BB1-A408-83F978A7A26B}"/>
              </a:ext>
            </a:extLst>
          </p:cNvPr>
          <p:cNvCxnSpPr>
            <a:cxnSpLocks/>
          </p:cNvCxnSpPr>
          <p:nvPr/>
        </p:nvCxnSpPr>
        <p:spPr>
          <a:xfrm flipH="1">
            <a:off x="1347746" y="3733137"/>
            <a:ext cx="1" cy="30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9FBE04-3308-4D57-83F7-BA2DC57CAB36}"/>
              </a:ext>
            </a:extLst>
          </p:cNvPr>
          <p:cNvCxnSpPr>
            <a:cxnSpLocks/>
          </p:cNvCxnSpPr>
          <p:nvPr/>
        </p:nvCxnSpPr>
        <p:spPr>
          <a:xfrm flipH="1">
            <a:off x="3685429" y="3731772"/>
            <a:ext cx="1" cy="30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94C52E2-661B-43AB-AD67-ACBE5F2F3CD0}"/>
              </a:ext>
            </a:extLst>
          </p:cNvPr>
          <p:cNvCxnSpPr>
            <a:cxnSpLocks/>
          </p:cNvCxnSpPr>
          <p:nvPr/>
        </p:nvCxnSpPr>
        <p:spPr>
          <a:xfrm flipH="1">
            <a:off x="3498915" y="2243579"/>
            <a:ext cx="1502853" cy="746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1E5DE77-B7C6-4E2D-B0F6-05E2EC1A8C3C}"/>
              </a:ext>
            </a:extLst>
          </p:cNvPr>
          <p:cNvSpPr txBox="1"/>
          <p:nvPr/>
        </p:nvSpPr>
        <p:spPr>
          <a:xfrm>
            <a:off x="3784821" y="2263779"/>
            <a:ext cx="769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criticized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B15504-CC68-4890-A157-899838FEBC83}"/>
              </a:ext>
            </a:extLst>
          </p:cNvPr>
          <p:cNvCxnSpPr>
            <a:stCxn id="14" idx="3"/>
          </p:cNvCxnSpPr>
          <p:nvPr/>
        </p:nvCxnSpPr>
        <p:spPr>
          <a:xfrm>
            <a:off x="3498915" y="3169763"/>
            <a:ext cx="1432874" cy="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A3E4A38-23C2-4173-8DB6-E0662037034B}"/>
              </a:ext>
            </a:extLst>
          </p:cNvPr>
          <p:cNvSpPr txBox="1"/>
          <p:nvPr/>
        </p:nvSpPr>
        <p:spPr>
          <a:xfrm>
            <a:off x="3830698" y="2845076"/>
            <a:ext cx="769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claims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8A389B0-2FD5-424E-BB81-D2CAA562130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565661" y="1391478"/>
            <a:ext cx="0" cy="33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64174C2-159C-4A1B-BC45-05E619D1128C}"/>
              </a:ext>
            </a:extLst>
          </p:cNvPr>
          <p:cNvCxnSpPr/>
          <p:nvPr/>
        </p:nvCxnSpPr>
        <p:spPr>
          <a:xfrm>
            <a:off x="2565661" y="1391478"/>
            <a:ext cx="6101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20EF9A-4662-49B2-8526-D7D19F220E4E}"/>
              </a:ext>
            </a:extLst>
          </p:cNvPr>
          <p:cNvCxnSpPr/>
          <p:nvPr/>
        </p:nvCxnSpPr>
        <p:spPr>
          <a:xfrm>
            <a:off x="8666922" y="1391478"/>
            <a:ext cx="0" cy="33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F2DCA39-623D-4374-99EC-14D94EFFE1BE}"/>
              </a:ext>
            </a:extLst>
          </p:cNvPr>
          <p:cNvSpPr txBox="1"/>
          <p:nvPr/>
        </p:nvSpPr>
        <p:spPr>
          <a:xfrm>
            <a:off x="8666921" y="1367969"/>
            <a:ext cx="933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ignited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BE5FA53-620F-4007-BEEC-28C6B6A40F6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730791" y="2243579"/>
            <a:ext cx="10999" cy="66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4934BF-CC70-4827-8974-8841EDF17100}"/>
              </a:ext>
            </a:extLst>
          </p:cNvPr>
          <p:cNvSpPr txBox="1"/>
          <p:nvPr/>
        </p:nvSpPr>
        <p:spPr>
          <a:xfrm>
            <a:off x="8753276" y="2421983"/>
            <a:ext cx="760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wants to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9556D5C-CA46-478F-8F4F-7086AA47595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741790" y="3883842"/>
            <a:ext cx="11486" cy="50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3F37C1E-6BEE-4AFE-A786-F9B90A6ECED1}"/>
              </a:ext>
            </a:extLst>
          </p:cNvPr>
          <p:cNvSpPr txBox="1"/>
          <p:nvPr/>
        </p:nvSpPr>
        <p:spPr>
          <a:xfrm>
            <a:off x="8757331" y="3956885"/>
            <a:ext cx="999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by way of</a:t>
            </a:r>
          </a:p>
        </p:txBody>
      </p:sp>
    </p:spTree>
    <p:extLst>
      <p:ext uri="{BB962C8B-B14F-4D97-AF65-F5344CB8AC3E}">
        <p14:creationId xmlns:p14="http://schemas.microsoft.com/office/powerpoint/2010/main" val="129715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7EA528-B92B-4BAD-A8C3-68A4E8643AE9}"/>
              </a:ext>
            </a:extLst>
          </p:cNvPr>
          <p:cNvSpPr/>
          <p:nvPr/>
        </p:nvSpPr>
        <p:spPr>
          <a:xfrm>
            <a:off x="2703917" y="388012"/>
            <a:ext cx="6784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CMM_Doc2_Trump-Officials-Target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66681E-1CCB-47A6-A233-D885BB55E3A6}"/>
              </a:ext>
            </a:extLst>
          </p:cNvPr>
          <p:cNvSpPr/>
          <p:nvPr/>
        </p:nvSpPr>
        <p:spPr>
          <a:xfrm>
            <a:off x="1834532" y="2701859"/>
            <a:ext cx="1866508" cy="518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United States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8D7A3B-ED30-4256-BC3D-0A81A6DF5CCC}"/>
              </a:ext>
            </a:extLst>
          </p:cNvPr>
          <p:cNvSpPr/>
          <p:nvPr/>
        </p:nvSpPr>
        <p:spPr>
          <a:xfrm>
            <a:off x="4853832" y="2692908"/>
            <a:ext cx="1866508" cy="518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 East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8ACA24-5D3A-451D-B8D0-0FDB1EBA5234}"/>
              </a:ext>
            </a:extLst>
          </p:cNvPr>
          <p:cNvSpPr/>
          <p:nvPr/>
        </p:nvSpPr>
        <p:spPr>
          <a:xfrm>
            <a:off x="7967386" y="2692908"/>
            <a:ext cx="1866508" cy="518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Russia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D39BB4-A80E-4793-898B-363053B63590}"/>
              </a:ext>
            </a:extLst>
          </p:cNvPr>
          <p:cNvSpPr/>
          <p:nvPr/>
        </p:nvSpPr>
        <p:spPr>
          <a:xfrm>
            <a:off x="7956582" y="3756916"/>
            <a:ext cx="1866508" cy="973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President Bashar al-Assad’s regime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5E1B96-351F-40CA-B06D-23DE4123EA5F}"/>
              </a:ext>
            </a:extLst>
          </p:cNvPr>
          <p:cNvSpPr/>
          <p:nvPr/>
        </p:nvSpPr>
        <p:spPr>
          <a:xfrm>
            <a:off x="558628" y="3767367"/>
            <a:ext cx="1802639" cy="592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Troops in Syria to fight ISIS, only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3BB384-63FF-4081-A6BA-286937089D57}"/>
              </a:ext>
            </a:extLst>
          </p:cNvPr>
          <p:cNvCxnSpPr>
            <a:cxnSpLocks/>
          </p:cNvCxnSpPr>
          <p:nvPr/>
        </p:nvCxnSpPr>
        <p:spPr>
          <a:xfrm>
            <a:off x="1991607" y="3220333"/>
            <a:ext cx="0" cy="54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445A9D-DE94-4546-BDF4-969150BE9597}"/>
              </a:ext>
            </a:extLst>
          </p:cNvPr>
          <p:cNvSpPr txBox="1"/>
          <p:nvPr/>
        </p:nvSpPr>
        <p:spPr>
          <a:xfrm>
            <a:off x="1459946" y="3343534"/>
            <a:ext cx="85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claims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E354A3-0B5B-4064-B894-229E69EB7666}"/>
              </a:ext>
            </a:extLst>
          </p:cNvPr>
          <p:cNvCxnSpPr/>
          <p:nvPr/>
        </p:nvCxnSpPr>
        <p:spPr>
          <a:xfrm>
            <a:off x="2767786" y="2368233"/>
            <a:ext cx="6101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2C5057-B714-498F-BB9B-70DF7C162E5E}"/>
              </a:ext>
            </a:extLst>
          </p:cNvPr>
          <p:cNvCxnSpPr/>
          <p:nvPr/>
        </p:nvCxnSpPr>
        <p:spPr>
          <a:xfrm>
            <a:off x="8868553" y="2368232"/>
            <a:ext cx="0" cy="33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E715962-739F-4A30-976B-9D5DDAB8BB92}"/>
              </a:ext>
            </a:extLst>
          </p:cNvPr>
          <p:cNvSpPr txBox="1"/>
          <p:nvPr/>
        </p:nvSpPr>
        <p:spPr>
          <a:xfrm>
            <a:off x="5844485" y="2033233"/>
            <a:ext cx="1722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ratcheted up between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058976-6A30-4ADB-A111-77C14ECBCF1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900640" y="3211382"/>
            <a:ext cx="0" cy="53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44CC44A-C0DA-4B0D-AE2D-48910F083A7D}"/>
              </a:ext>
            </a:extLst>
          </p:cNvPr>
          <p:cNvSpPr txBox="1"/>
          <p:nvPr/>
        </p:nvSpPr>
        <p:spPr>
          <a:xfrm>
            <a:off x="8947010" y="3354166"/>
            <a:ext cx="760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backing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C7D1CC-5572-4EEA-8355-F581A4F89674}"/>
              </a:ext>
            </a:extLst>
          </p:cNvPr>
          <p:cNvSpPr/>
          <p:nvPr/>
        </p:nvSpPr>
        <p:spPr>
          <a:xfrm>
            <a:off x="4416563" y="1410708"/>
            <a:ext cx="2843766" cy="549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Campaign to counter Iran lead to bilateral tension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D6EAA-D2A1-4B66-9CFE-A78407431C26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838446" y="1960525"/>
            <a:ext cx="0" cy="40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F15D6C-7C16-44A5-954D-0589F839F936}"/>
              </a:ext>
            </a:extLst>
          </p:cNvPr>
          <p:cNvCxnSpPr/>
          <p:nvPr/>
        </p:nvCxnSpPr>
        <p:spPr>
          <a:xfrm>
            <a:off x="2767786" y="2368232"/>
            <a:ext cx="0" cy="33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996EF0-E086-4825-AF81-2ED107A06105}"/>
              </a:ext>
            </a:extLst>
          </p:cNvPr>
          <p:cNvCxnSpPr/>
          <p:nvPr/>
        </p:nvCxnSpPr>
        <p:spPr>
          <a:xfrm>
            <a:off x="5847512" y="2368232"/>
            <a:ext cx="0" cy="33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67D0AF3-2ECD-40AA-9A8D-A377F34A11A0}"/>
              </a:ext>
            </a:extLst>
          </p:cNvPr>
          <p:cNvSpPr txBox="1"/>
          <p:nvPr/>
        </p:nvSpPr>
        <p:spPr>
          <a:xfrm>
            <a:off x="7034860" y="3856321"/>
            <a:ext cx="760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backing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5813D89-1010-491E-91F3-57296D4CD448}"/>
              </a:ext>
            </a:extLst>
          </p:cNvPr>
          <p:cNvSpPr/>
          <p:nvPr/>
        </p:nvSpPr>
        <p:spPr>
          <a:xfrm>
            <a:off x="4624648" y="3537739"/>
            <a:ext cx="966177" cy="401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Syria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3BE34DE-7CEC-466C-BAEA-83D679C722B3}"/>
              </a:ext>
            </a:extLst>
          </p:cNvPr>
          <p:cNvSpPr/>
          <p:nvPr/>
        </p:nvSpPr>
        <p:spPr>
          <a:xfrm>
            <a:off x="5880334" y="3548015"/>
            <a:ext cx="966177" cy="401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Iran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0090D01-97EF-4F0F-AB48-DFB91300CE47}"/>
              </a:ext>
            </a:extLst>
          </p:cNvPr>
          <p:cNvCxnSpPr>
            <a:cxnSpLocks/>
          </p:cNvCxnSpPr>
          <p:nvPr/>
        </p:nvCxnSpPr>
        <p:spPr>
          <a:xfrm>
            <a:off x="5149853" y="3211382"/>
            <a:ext cx="0" cy="32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2241E2-F22B-400D-A200-A9FEF04C3D69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6363423" y="3220333"/>
            <a:ext cx="2782" cy="32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0414361-36F5-4336-9682-D5E684999832}"/>
              </a:ext>
            </a:extLst>
          </p:cNvPr>
          <p:cNvCxnSpPr>
            <a:stCxn id="54" idx="2"/>
          </p:cNvCxnSpPr>
          <p:nvPr/>
        </p:nvCxnSpPr>
        <p:spPr>
          <a:xfrm>
            <a:off x="5107737" y="3939248"/>
            <a:ext cx="976" cy="14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307A0F8-9AB8-41F7-9885-DFFEF2C58B21}"/>
              </a:ext>
            </a:extLst>
          </p:cNvPr>
          <p:cNvCxnSpPr/>
          <p:nvPr/>
        </p:nvCxnSpPr>
        <p:spPr>
          <a:xfrm>
            <a:off x="5107737" y="4086970"/>
            <a:ext cx="2848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4484EC-01C5-48CF-B2A4-0C112497EEFA}"/>
              </a:ext>
            </a:extLst>
          </p:cNvPr>
          <p:cNvCxnSpPr>
            <a:cxnSpLocks/>
          </p:cNvCxnSpPr>
          <p:nvPr/>
        </p:nvCxnSpPr>
        <p:spPr>
          <a:xfrm>
            <a:off x="6361470" y="3949524"/>
            <a:ext cx="1952" cy="137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8C7B00FA-D3A9-478F-B45A-6DF6C8374B9B}"/>
              </a:ext>
            </a:extLst>
          </p:cNvPr>
          <p:cNvSpPr/>
          <p:nvPr/>
        </p:nvSpPr>
        <p:spPr>
          <a:xfrm>
            <a:off x="2487012" y="3769272"/>
            <a:ext cx="1802639" cy="592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 Bolton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063B355-97DC-45B5-B408-7AF532F27BA8}"/>
              </a:ext>
            </a:extLst>
          </p:cNvPr>
          <p:cNvCxnSpPr>
            <a:cxnSpLocks/>
          </p:cNvCxnSpPr>
          <p:nvPr/>
        </p:nvCxnSpPr>
        <p:spPr>
          <a:xfrm>
            <a:off x="3302956" y="3223871"/>
            <a:ext cx="0" cy="54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93999DD-E569-4A0D-B9AA-4F20AD3EA788}"/>
              </a:ext>
            </a:extLst>
          </p:cNvPr>
          <p:cNvSpPr txBox="1"/>
          <p:nvPr/>
        </p:nvSpPr>
        <p:spPr>
          <a:xfrm>
            <a:off x="3244622" y="3359630"/>
            <a:ext cx="10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 member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DDE06E6-2B5C-4017-A337-EEFC0E7CE873}"/>
              </a:ext>
            </a:extLst>
          </p:cNvPr>
          <p:cNvSpPr txBox="1"/>
          <p:nvPr/>
        </p:nvSpPr>
        <p:spPr>
          <a:xfrm>
            <a:off x="3375051" y="4391884"/>
            <a:ext cx="10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made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97CDA75-305E-49DD-871D-60BBE4ADD4FB}"/>
              </a:ext>
            </a:extLst>
          </p:cNvPr>
          <p:cNvSpPr/>
          <p:nvPr/>
        </p:nvSpPr>
        <p:spPr>
          <a:xfrm>
            <a:off x="2502889" y="4738840"/>
            <a:ext cx="2332655" cy="592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 vows of consequences to Syria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DF12364-5A56-496A-9B23-72014E5B3BA4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3388332" y="4362135"/>
            <a:ext cx="0" cy="3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ED4491-81F5-41AD-84A6-79541ACE9AA0}"/>
              </a:ext>
            </a:extLst>
          </p:cNvPr>
          <p:cNvCxnSpPr>
            <a:cxnSpLocks/>
          </p:cNvCxnSpPr>
          <p:nvPr/>
        </p:nvCxnSpPr>
        <p:spPr>
          <a:xfrm>
            <a:off x="2433343" y="3220333"/>
            <a:ext cx="0" cy="230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2935856-5793-4118-A39B-B95D485695FB}"/>
              </a:ext>
            </a:extLst>
          </p:cNvPr>
          <p:cNvSpPr txBox="1"/>
          <p:nvPr/>
        </p:nvSpPr>
        <p:spPr>
          <a:xfrm>
            <a:off x="1520288" y="4492873"/>
            <a:ext cx="10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 member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1405196C-8B48-4DE5-8C88-D5C078A54C26}"/>
              </a:ext>
            </a:extLst>
          </p:cNvPr>
          <p:cNvSpPr/>
          <p:nvPr/>
        </p:nvSpPr>
        <p:spPr>
          <a:xfrm>
            <a:off x="1532023" y="5522976"/>
            <a:ext cx="1802639" cy="592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Mike Pompeo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B19720-78CC-4AC3-9A8C-95878C3CBA4B}"/>
              </a:ext>
            </a:extLst>
          </p:cNvPr>
          <p:cNvSpPr txBox="1"/>
          <p:nvPr/>
        </p:nvSpPr>
        <p:spPr>
          <a:xfrm>
            <a:off x="3559588" y="5542408"/>
            <a:ext cx="10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blamed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9535499-BA5E-45AC-B455-AD70D89D2A98}"/>
              </a:ext>
            </a:extLst>
          </p:cNvPr>
          <p:cNvSpPr/>
          <p:nvPr/>
        </p:nvSpPr>
        <p:spPr>
          <a:xfrm>
            <a:off x="5843536" y="4388434"/>
            <a:ext cx="975107" cy="339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Threats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B9D5FCE-E589-4198-B0E5-8B310307BBD5}"/>
              </a:ext>
            </a:extLst>
          </p:cNvPr>
          <p:cNvCxnSpPr>
            <a:cxnSpLocks/>
          </p:cNvCxnSpPr>
          <p:nvPr/>
        </p:nvCxnSpPr>
        <p:spPr>
          <a:xfrm flipH="1">
            <a:off x="6361053" y="4067677"/>
            <a:ext cx="2782" cy="32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FCEB0E9-9272-43EC-AD54-FA5B004F2C6F}"/>
              </a:ext>
            </a:extLst>
          </p:cNvPr>
          <p:cNvSpPr txBox="1"/>
          <p:nvPr/>
        </p:nvSpPr>
        <p:spPr>
          <a:xfrm>
            <a:off x="6286543" y="4073618"/>
            <a:ext cx="10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made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7884104-AEC0-420A-823C-8DE28B0F9B71}"/>
              </a:ext>
            </a:extLst>
          </p:cNvPr>
          <p:cNvSpPr/>
          <p:nvPr/>
        </p:nvSpPr>
        <p:spPr>
          <a:xfrm>
            <a:off x="5896277" y="5060218"/>
            <a:ext cx="1676585" cy="1109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Rocket attack on facility with American personnel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50C3D03-4F2D-461E-B704-2E178B242F93}"/>
              </a:ext>
            </a:extLst>
          </p:cNvPr>
          <p:cNvCxnSpPr>
            <a:cxnSpLocks/>
          </p:cNvCxnSpPr>
          <p:nvPr/>
        </p:nvCxnSpPr>
        <p:spPr>
          <a:xfrm>
            <a:off x="6359448" y="4736852"/>
            <a:ext cx="0" cy="32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71FFDF2-FFC0-4AF3-B97D-4FBE4B56B93B}"/>
              </a:ext>
            </a:extLst>
          </p:cNvPr>
          <p:cNvSpPr txBox="1"/>
          <p:nvPr/>
        </p:nvSpPr>
        <p:spPr>
          <a:xfrm>
            <a:off x="6297138" y="4725413"/>
            <a:ext cx="878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by way of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CA1A7CF-81C8-4592-BA25-45A7FB7796AD}"/>
              </a:ext>
            </a:extLst>
          </p:cNvPr>
          <p:cNvCxnSpPr>
            <a:stCxn id="95" idx="3"/>
          </p:cNvCxnSpPr>
          <p:nvPr/>
        </p:nvCxnSpPr>
        <p:spPr>
          <a:xfrm flipV="1">
            <a:off x="3334662" y="5819407"/>
            <a:ext cx="21411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D36B60B-9762-4928-9735-627DCFF3204F}"/>
              </a:ext>
            </a:extLst>
          </p:cNvPr>
          <p:cNvCxnSpPr/>
          <p:nvPr/>
        </p:nvCxnSpPr>
        <p:spPr>
          <a:xfrm flipV="1">
            <a:off x="5478448" y="4612078"/>
            <a:ext cx="0" cy="1211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86004BF-71EF-4177-878C-B4F276F09DEC}"/>
              </a:ext>
            </a:extLst>
          </p:cNvPr>
          <p:cNvCxnSpPr>
            <a:cxnSpLocks/>
          </p:cNvCxnSpPr>
          <p:nvPr/>
        </p:nvCxnSpPr>
        <p:spPr>
          <a:xfrm>
            <a:off x="5475767" y="4615468"/>
            <a:ext cx="371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16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117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Crystal Kukucka</dc:creator>
  <cp:lastModifiedBy>Crystal Kukucka</cp:lastModifiedBy>
  <cp:revision>17</cp:revision>
  <dcterms:created xsi:type="dcterms:W3CDTF">2018-11-05T02:32:33Z</dcterms:created>
  <dcterms:modified xsi:type="dcterms:W3CDTF">2018-11-05T04:39:39Z</dcterms:modified>
</cp:coreProperties>
</file>