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66" r:id="rId2"/>
    <p:sldId id="257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ocky Little" initials="RL" lastIdx="2" clrIdx="1">
    <p:extLst>
      <p:ext uri="{19B8F6BF-5375-455C-9EA6-DF929625EA0E}">
        <p15:presenceInfo xmlns:p15="http://schemas.microsoft.com/office/powerpoint/2012/main" userId="Rocky Litt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003262"/>
    <a:srgbClr val="008000"/>
    <a:srgbClr val="E09E19"/>
    <a:srgbClr val="ED4E33"/>
    <a:srgbClr val="2D637F"/>
    <a:srgbClr val="D5C711"/>
    <a:srgbClr val="EDDE1F"/>
    <a:srgbClr val="F7F09B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6517" autoAdjust="0"/>
  </p:normalViewPr>
  <p:slideViewPr>
    <p:cSldViewPr snapToGrid="0" snapToObjects="1">
      <p:cViewPr varScale="1">
        <p:scale>
          <a:sx n="119" d="100"/>
          <a:sy n="119" d="100"/>
        </p:scale>
        <p:origin x="912" y="108"/>
      </p:cViewPr>
      <p:guideLst>
        <p:guide orient="horz" pos="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>
                <a:latin typeface="Lucida Grande Regular" panose="020B0600040502020204" pitchFamily="34" charset="0"/>
              </a:rPr>
              <a:t>8/8/2021</a:t>
            </a:fld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>
                <a:latin typeface="Lucida Grande Regular" panose="020B0600040502020204" pitchFamily="34" charset="0"/>
              </a:rPr>
              <a:t>‹#›</a:t>
            </a:fld>
            <a:endParaRPr lang="en-US" dirty="0">
              <a:latin typeface="Lucida Grande Regular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5F53F6BF-7462-9046-A2B6-90C29244BD27}" type="datetimeFigureOut">
              <a:rPr lang="en-US" smtClean="0"/>
              <a:pPr/>
              <a:t>8/8/2021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84B7DBC5-2A13-CA47-B9EE-6017A92B6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740098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6B46D7-55A2-4F84-B50A-6A0615281D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12" y="4445780"/>
            <a:ext cx="1624339" cy="14986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9579749-A13C-49D8-A808-2706172742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4857749"/>
            <a:ext cx="2195512" cy="674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08FF91-1AB5-4FB1-A61A-0C0DCF373F79}"/>
              </a:ext>
            </a:extLst>
          </p:cNvPr>
          <p:cNvSpPr txBox="1"/>
          <p:nvPr userDrawn="1"/>
        </p:nvSpPr>
        <p:spPr>
          <a:xfrm>
            <a:off x="914400" y="1309745"/>
            <a:ext cx="9085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Introduction to Programming Languages – Chem 275A, Fall 2021</a:t>
            </a:r>
          </a:p>
        </p:txBody>
      </p:sp>
    </p:spTree>
    <p:extLst>
      <p:ext uri="{BB962C8B-B14F-4D97-AF65-F5344CB8AC3E}">
        <p14:creationId xmlns:p14="http://schemas.microsoft.com/office/powerpoint/2010/main" val="23698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DD292F-23DD-4629-95BC-D13902546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F1E46-3430-4D94-9322-D7B1EEAAF1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9DAB-EE73-4D43-AB2E-4D1BC532F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3816" y="6400800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048C-C931-4C63-89B1-57539AE9E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96728" y="6400800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5E5C86-5D67-4951-BE37-85F474071C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5F9456-6CB3-4FD7-9517-C383A1DD8C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041995"/>
            <a:ext cx="4011084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7" y="1042000"/>
            <a:ext cx="6049433" cy="365700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9945E8-F6F0-4160-A21E-AE7F4910C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3816" y="6400800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3B9248-F3AD-44B6-8D6B-7E8043C1B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96728" y="6400800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35B1260-EA88-464B-8C1B-6DCAE8F9F6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3" y="1566863"/>
            <a:ext cx="4011610" cy="31321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1740098"/>
            <a:ext cx="4271852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6B46D7-55A2-4F84-B50A-6A0615281D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12" y="4445780"/>
            <a:ext cx="1624339" cy="14986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9579749-A13C-49D8-A808-2706172742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4857749"/>
            <a:ext cx="2195512" cy="674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1A2A4-C979-4EB6-8362-A604E4A41FF3}"/>
              </a:ext>
            </a:extLst>
          </p:cNvPr>
          <p:cNvSpPr txBox="1"/>
          <p:nvPr userDrawn="1"/>
        </p:nvSpPr>
        <p:spPr>
          <a:xfrm>
            <a:off x="914400" y="1088941"/>
            <a:ext cx="42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Introduction to Programming Languages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342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37360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347292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84CD5-3C59-418A-AFCF-C1F5C6D60DA6}"/>
              </a:ext>
            </a:extLst>
          </p:cNvPr>
          <p:cNvSpPr txBox="1"/>
          <p:nvPr userDrawn="1"/>
        </p:nvSpPr>
        <p:spPr>
          <a:xfrm>
            <a:off x="3048595" y="3244334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2F154-75A9-4F96-B155-9E73C0C805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0" y="4883802"/>
            <a:ext cx="3822523" cy="1499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0810C-F1E8-4826-8701-B75207EA6E47}"/>
              </a:ext>
            </a:extLst>
          </p:cNvPr>
          <p:cNvSpPr txBox="1"/>
          <p:nvPr userDrawn="1"/>
        </p:nvSpPr>
        <p:spPr>
          <a:xfrm>
            <a:off x="914400" y="1309745"/>
            <a:ext cx="9085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Foundations of Programming and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737360"/>
            <a:ext cx="427883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C282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3472928"/>
            <a:ext cx="4019434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2F154-75A9-4F96-B155-9E73C0C805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0" y="4883802"/>
            <a:ext cx="3822523" cy="1499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C17189-DEBF-4A8E-A764-E34941DB9AE6}"/>
              </a:ext>
            </a:extLst>
          </p:cNvPr>
          <p:cNvSpPr txBox="1"/>
          <p:nvPr userDrawn="1"/>
        </p:nvSpPr>
        <p:spPr>
          <a:xfrm>
            <a:off x="864375" y="1147688"/>
            <a:ext cx="42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Introduction to Programming Languages</a:t>
            </a:r>
          </a:p>
          <a:p>
            <a:r>
              <a:rPr lang="en-US" sz="1600" dirty="0"/>
              <a:t>Chem 275a, Fall 2021</a:t>
            </a:r>
          </a:p>
        </p:txBody>
      </p:sp>
    </p:spTree>
    <p:extLst>
      <p:ext uri="{BB962C8B-B14F-4D97-AF65-F5344CB8AC3E}">
        <p14:creationId xmlns:p14="http://schemas.microsoft.com/office/powerpoint/2010/main" val="183626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2CCB2B-5863-4B4D-9F4F-922286494A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343"/>
            <a:ext cx="10354733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6109"/>
            <a:ext cx="10320867" cy="371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1pPr>
            <a:lvl2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2pPr>
            <a:lvl3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3pPr>
            <a:lvl4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4pPr>
            <a:lvl5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33338-3A96-4EA6-93D5-24A3FF05D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3887" y="6397934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2C6D0-7C6D-469D-AAF7-F0262D9B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94287" y="6397933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C68AD-B14A-4D0E-8774-AAA549104D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2CCB2B-5863-4B4D-9F4F-922286494A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6096000" cy="1116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343"/>
            <a:ext cx="4584668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6109"/>
            <a:ext cx="4569673" cy="371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1pPr>
            <a:lvl2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2pPr>
            <a:lvl3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3pPr>
            <a:lvl4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4pPr>
            <a:lvl5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7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300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132AC-FA78-4775-ACFC-95D455B9400D}"/>
              </a:ext>
            </a:extLst>
          </p:cNvPr>
          <p:cNvSpPr txBox="1"/>
          <p:nvPr userDrawn="1"/>
        </p:nvSpPr>
        <p:spPr>
          <a:xfrm>
            <a:off x="757767" y="1586413"/>
            <a:ext cx="9085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Introduction to Programming Languages – Chem 275A, Fall 2021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DD292F-23DD-4629-95BC-D13902546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6096000" cy="1116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467127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4671273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4671273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23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E2881C-E8AA-4CC5-8C0C-92CC7E3F4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6B554E-FA59-4B7D-9762-6986F98F2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685800"/>
            <a:ext cx="9952567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097755"/>
            <a:ext cx="4957233" cy="3561032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6" y="2097759"/>
            <a:ext cx="4995333" cy="356103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A13FA-DD2E-43FB-8825-0C2D97AB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3816" y="6400800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649B-1E28-400B-9D5B-7BD973DD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728" y="6400800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66012" y="5"/>
            <a:ext cx="3825989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73" r:id="rId3"/>
    <p:sldLayoutId id="2147483688" r:id="rId4"/>
    <p:sldLayoutId id="2147483674" r:id="rId5"/>
    <p:sldLayoutId id="2147483689" r:id="rId6"/>
    <p:sldLayoutId id="2147483675" r:id="rId7"/>
    <p:sldLayoutId id="2147483690" r:id="rId8"/>
    <p:sldLayoutId id="2147483676" r:id="rId9"/>
    <p:sldLayoutId id="2147483681" r:id="rId10"/>
    <p:sldLayoutId id="214748364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C28220"/>
          </a:solidFill>
          <a:latin typeface="FreightSans Pro Bold" panose="02000803040000020004" pitchFamily="50" charset="0"/>
          <a:ea typeface="+mj-ea"/>
          <a:cs typeface="FreightSans Pro Bold" panose="02000803040000020004" pitchFamily="50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61C890-EEAC-45E4-AB06-149033C92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4AA9F-0370-4B0E-8DD3-A034411841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52175" y="6397625"/>
            <a:ext cx="1139825" cy="365125"/>
          </a:xfrm>
          <a:prstGeom prst="rect">
            <a:avLst/>
          </a:prstGeom>
        </p:spPr>
        <p:txBody>
          <a:bodyPr/>
          <a:lstStyle/>
          <a:p>
            <a:fld id="{DAC355AF-16EF-440E-BC63-99B29068DEC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5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4E1708-97A3-4ECB-B653-21FBA2D5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Topics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ACEEF0-76FF-4F63-9958-0ECFDCB3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3262"/>
                </a:solidFill>
              </a:rPr>
              <a:t>Review (from set-up):</a:t>
            </a:r>
          </a:p>
          <a:p>
            <a:r>
              <a:rPr lang="en-US" sz="2400" dirty="0"/>
              <a:t>Creating </a:t>
            </a:r>
            <a:r>
              <a:rPr lang="en-US" sz="2400" dirty="0" err="1"/>
              <a:t>conda</a:t>
            </a:r>
            <a:r>
              <a:rPr lang="en-US" sz="2400" dirty="0"/>
              <a:t> environments</a:t>
            </a:r>
          </a:p>
          <a:p>
            <a:r>
              <a:rPr lang="en-US" sz="2400" dirty="0"/>
              <a:t>Installing packages using </a:t>
            </a:r>
            <a:r>
              <a:rPr lang="en-US" sz="2400" dirty="0" err="1"/>
              <a:t>conda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3262"/>
                </a:solidFill>
              </a:rPr>
              <a:t>Objectives:</a:t>
            </a:r>
          </a:p>
          <a:p>
            <a:r>
              <a:rPr lang="en-US" sz="2400" dirty="0"/>
              <a:t>Learn to change directories, print the current directory, and move files on the command line.</a:t>
            </a:r>
          </a:p>
          <a:p>
            <a:r>
              <a:rPr lang="en-US" sz="2400" dirty="0"/>
              <a:t>Use the version control software, git, on the command line to track changes and collaborate on a project.</a:t>
            </a:r>
          </a:p>
          <a:p>
            <a:r>
              <a:rPr lang="en-US" sz="2400" dirty="0"/>
              <a:t>Contribute to a shared repository by developing on a branch and opening a </a:t>
            </a:r>
            <a:r>
              <a:rPr lang="en-US" sz="2400" u="sng" dirty="0">
                <a:solidFill>
                  <a:srgbClr val="C28220"/>
                </a:solidFill>
              </a:rPr>
              <a:t>pull request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754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FreightSans Pro Bold"/>
        <a:ea typeface=""/>
        <a:cs typeface=""/>
      </a:majorFont>
      <a:minorFont>
        <a:latin typeface="FreightSans Pr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sse_master" id="{8495A0FA-20EE-4EFD-BE6F-576819280395}" vid="{131A9CC7-0514-496F-A5DF-6130AAD5A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19265</TotalTime>
  <Words>76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FreightSans Pro Bold</vt:lpstr>
      <vt:lpstr>FreightSans Pro Medium</vt:lpstr>
      <vt:lpstr>Lucida Grande Regular</vt:lpstr>
      <vt:lpstr>Custom Design</vt:lpstr>
      <vt:lpstr>Day 1 Overview</vt:lpstr>
      <vt:lpstr>Day 1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Getters and Setters</dc:title>
  <dc:creator>Nash, Jessica</dc:creator>
  <cp:lastModifiedBy>Nash, Jessica</cp:lastModifiedBy>
  <cp:revision>44</cp:revision>
  <dcterms:created xsi:type="dcterms:W3CDTF">2021-06-21T18:56:36Z</dcterms:created>
  <dcterms:modified xsi:type="dcterms:W3CDTF">2021-08-09T01:24:44Z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E3993A2F-7A32-4D5D-8109-C84502C343A8</vt:lpwstr>
  </property>
  <property fmtid="{D5CDD505-2E9C-101B-9397-08002B2CF9AE}" pid="3" name="ArticulatePath">
    <vt:lpwstr>powerpointDeck_template</vt:lpwstr>
  </property>
</Properties>
</file>