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6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008000"/>
    <a:srgbClr val="E09E19"/>
    <a:srgbClr val="ED4E33"/>
    <a:srgbClr val="2D637F"/>
    <a:srgbClr val="D5C711"/>
    <a:srgbClr val="EDDE1F"/>
    <a:srgbClr val="F7F09B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517" autoAdjust="0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8/9/21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40098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8FF91-1AB5-4FB1-A61A-0C0DCF373F79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2369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F1E46-3430-4D94-9322-D7B1EEAAF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DAB-EE73-4D43-AB2E-4D1BC532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048C-C931-4C63-89B1-57539AE9E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5E5C86-5D67-4951-BE37-85F474071C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F9456-6CB3-4FD7-9517-C383A1DD8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9945E8-F6F0-4160-A21E-AE7F4910C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B9248-F3AD-44B6-8D6B-7E8043C1B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5B1260-EA88-464B-8C1B-6DCAE8F9F6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3" y="1566863"/>
            <a:ext cx="4011610" cy="3132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1740098"/>
            <a:ext cx="4271852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1A2A4-C979-4EB6-8362-A604E4A41FF3}"/>
              </a:ext>
            </a:extLst>
          </p:cNvPr>
          <p:cNvSpPr txBox="1"/>
          <p:nvPr userDrawn="1"/>
        </p:nvSpPr>
        <p:spPr>
          <a:xfrm>
            <a:off x="914400" y="1088941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42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7360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4CD5-3C59-418A-AFCF-C1F5C6D60DA6}"/>
              </a:ext>
            </a:extLst>
          </p:cNvPr>
          <p:cNvSpPr txBox="1"/>
          <p:nvPr userDrawn="1"/>
        </p:nvSpPr>
        <p:spPr>
          <a:xfrm>
            <a:off x="3048595" y="3244334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0810C-F1E8-4826-8701-B75207EA6E47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Foundations of Programming and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37360"/>
            <a:ext cx="427883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4019434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17189-DEBF-4A8E-A764-E34941DB9AE6}"/>
              </a:ext>
            </a:extLst>
          </p:cNvPr>
          <p:cNvSpPr txBox="1"/>
          <p:nvPr userDrawn="1"/>
        </p:nvSpPr>
        <p:spPr>
          <a:xfrm>
            <a:off x="864375" y="1147688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r>
              <a:rPr lang="en-US" sz="1600" dirty="0"/>
              <a:t>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8362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34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10320867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33338-3A96-4EA6-93D5-24A3FF05D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87" y="6397934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2C6D0-7C6D-469D-AAF7-F0262D9B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4287" y="6397933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68AD-B14A-4D0E-8774-AAA549104D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343"/>
            <a:ext cx="4584668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4569673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132AC-FA78-4775-ACFC-95D455B9400D}"/>
              </a:ext>
            </a:extLst>
          </p:cNvPr>
          <p:cNvSpPr txBox="1"/>
          <p:nvPr userDrawn="1"/>
        </p:nvSpPr>
        <p:spPr>
          <a:xfrm>
            <a:off x="757767" y="1586413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46712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4671273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4671273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2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E2881C-E8AA-4CC5-8C0C-92CC7E3F4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B554E-FA59-4B7D-9762-6986F98F2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685800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3561032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356103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A13FA-DD2E-43FB-8825-0C2D97AB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649B-1E28-400B-9D5B-7BD973D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66012" y="5"/>
            <a:ext cx="3825989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3" r:id="rId3"/>
    <p:sldLayoutId id="2147483688" r:id="rId4"/>
    <p:sldLayoutId id="2147483674" r:id="rId5"/>
    <p:sldLayoutId id="2147483689" r:id="rId6"/>
    <p:sldLayoutId id="2147483675" r:id="rId7"/>
    <p:sldLayoutId id="2147483690" r:id="rId8"/>
    <p:sldLayoutId id="2147483676" r:id="rId9"/>
    <p:sldLayoutId id="2147483681" r:id="rId10"/>
    <p:sldLayoutId id="214748364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FreightSans Pro Bold" panose="02000803040000020004" pitchFamily="50" charset="0"/>
          <a:ea typeface="+mj-ea"/>
          <a:cs typeface="FreightSans Pro Bold" panose="02000803040000020004" pitchFamily="50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1C890-EEAC-45E4-AB06-149033C92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4AA9F-0370-4B0E-8DD3-A034411841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52175" y="6397625"/>
            <a:ext cx="1139825" cy="365125"/>
          </a:xfrm>
          <a:prstGeom prst="rect">
            <a:avLst/>
          </a:prstGeom>
        </p:spPr>
        <p:txBody>
          <a:bodyPr/>
          <a:lstStyle/>
          <a:p>
            <a:fld id="{DAC355AF-16EF-440E-BC63-99B29068DE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4E1708-97A3-4ECB-B653-21FBA2D5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2 </a:t>
            </a:r>
            <a:r>
              <a:rPr lang="en-US" dirty="0"/>
              <a:t>Topics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EEF0-76FF-4F63-9958-0ECFDCB3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262"/>
                </a:solidFill>
              </a:rPr>
              <a:t>Objectives:</a:t>
            </a:r>
          </a:p>
          <a:p>
            <a:r>
              <a:rPr lang="en-US" sz="2400" dirty="0"/>
              <a:t>Define how to perform a Monte Carlo Integration.</a:t>
            </a:r>
          </a:p>
          <a:p>
            <a:r>
              <a:rPr lang="en-US" sz="2400" dirty="0"/>
              <a:t>Implement Monte Carlo Integration of a one-dimensional integral using the Python Standard Library.</a:t>
            </a:r>
          </a:p>
          <a:p>
            <a:r>
              <a:rPr lang="en-US" sz="2400" dirty="0"/>
              <a:t>Learn about the Lennard Jones potential.</a:t>
            </a:r>
          </a:p>
          <a:p>
            <a:r>
              <a:rPr lang="en-US" sz="2400" dirty="0"/>
              <a:t>Write a function to compute the Lennard Jones potential energy.</a:t>
            </a:r>
          </a:p>
          <a:p>
            <a:r>
              <a:rPr lang="en-US" sz="2400" dirty="0"/>
              <a:t>Compute the energy of a system of particles using the Lennard Jones potential energy function.</a:t>
            </a:r>
          </a:p>
        </p:txBody>
      </p:sp>
    </p:spTree>
    <p:extLst>
      <p:ext uri="{BB962C8B-B14F-4D97-AF65-F5344CB8AC3E}">
        <p14:creationId xmlns:p14="http://schemas.microsoft.com/office/powerpoint/2010/main" val="242675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reightSans Pro Bold"/>
        <a:ea typeface=""/>
        <a:cs typeface=""/>
      </a:majorFont>
      <a:minorFont>
        <a:latin typeface="FreightSans Pr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se_master" id="{8495A0FA-20EE-4EFD-BE6F-576819280395}" vid="{131A9CC7-0514-496F-A5DF-6130AAD5A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19268</TotalTime>
  <Words>66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FreightSans Pro Bold</vt:lpstr>
      <vt:lpstr>FreightSans Pro Medium</vt:lpstr>
      <vt:lpstr>Lucida Grande Regular</vt:lpstr>
      <vt:lpstr>Custom Design</vt:lpstr>
      <vt:lpstr>Day 2 Overview</vt:lpstr>
      <vt:lpstr>Day 2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Getters and Setters</dc:title>
  <dc:creator>Nash, Jessica</dc:creator>
  <cp:lastModifiedBy>Nash, Jessica</cp:lastModifiedBy>
  <cp:revision>45</cp:revision>
  <dcterms:created xsi:type="dcterms:W3CDTF">2021-06-21T18:56:36Z</dcterms:created>
  <dcterms:modified xsi:type="dcterms:W3CDTF">2021-08-10T01:43:07Z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