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6.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7.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2"/>
    <p:sldMasterId id="2147483660" r:id="rId3"/>
    <p:sldMasterId id="2147483670" r:id="rId4"/>
    <p:sldMasterId id="2147483708" r:id="rId5"/>
    <p:sldMasterId id="2147483736" r:id="rId6"/>
    <p:sldMasterId id="2147483754" r:id="rId7"/>
  </p:sldMasterIdLst>
  <p:sldIdLst>
    <p:sldId id="256" r:id="rId8"/>
    <p:sldId id="257" r:id="rId9"/>
    <p:sldId id="258" r:id="rId10"/>
    <p:sldId id="269" r:id="rId11"/>
    <p:sldId id="259" r:id="rId12"/>
    <p:sldId id="260" r:id="rId13"/>
    <p:sldId id="261" r:id="rId14"/>
    <p:sldId id="270" r:id="rId15"/>
    <p:sldId id="262" r:id="rId16"/>
    <p:sldId id="263" r:id="rId17"/>
    <p:sldId id="264" r:id="rId18"/>
    <p:sldId id="265" r:id="rId19"/>
    <p:sldId id="271" r:id="rId20"/>
    <p:sldId id="266"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68ADF4-57FD-6C6D-1765-86C532093EB8}" v="951" dt="2025-03-27T12:23:25.2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713160" y="539640"/>
            <a:ext cx="31125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59746" y="1778263"/>
            <a:ext cx="3655106"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12" name="Content Placeholder 3"/>
          <p:cNvSpPr>
            <a:spLocks noGrp="1"/>
          </p:cNvSpPr>
          <p:nvPr>
            <p:ph sz="quarter" idx="13"/>
          </p:nvPr>
        </p:nvSpPr>
        <p:spPr>
          <a:xfrm>
            <a:off x="685331" y="2288260"/>
            <a:ext cx="3829520" cy="205514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797317" y="1778263"/>
            <a:ext cx="3661353"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13" name="Content Placeholder 5"/>
          <p:cNvSpPr>
            <a:spLocks noGrp="1"/>
          </p:cNvSpPr>
          <p:nvPr>
            <p:ph sz="quarter" idx="14"/>
          </p:nvPr>
        </p:nvSpPr>
        <p:spPr>
          <a:xfrm>
            <a:off x="4629150" y="2288260"/>
            <a:ext cx="3829051" cy="205514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7BA89EE-2D8E-4F80-9424-F4499815FB73}" type="datetimeFigureOut">
              <a:rPr lang="en-GH" smtClean="0"/>
              <a:t>28/03/2025</a:t>
            </a:fld>
            <a:endParaRPr lang="en-GH"/>
          </a:p>
        </p:txBody>
      </p:sp>
      <p:sp>
        <p:nvSpPr>
          <p:cNvPr id="8" name="Footer Placeholder 7"/>
          <p:cNvSpPr>
            <a:spLocks noGrp="1"/>
          </p:cNvSpPr>
          <p:nvPr>
            <p:ph type="ftr" sz="quarter" idx="11"/>
          </p:nvPr>
        </p:nvSpPr>
        <p:spPr/>
        <p:txBody>
          <a:bodyPr/>
          <a:lstStyle/>
          <a:p>
            <a:endParaRPr lang="en-GH"/>
          </a:p>
        </p:txBody>
      </p:sp>
      <p:sp>
        <p:nvSpPr>
          <p:cNvPr id="9" name="Slide Number Placeholder 8"/>
          <p:cNvSpPr>
            <a:spLocks noGrp="1"/>
          </p:cNvSpPr>
          <p:nvPr>
            <p:ph type="sldNum" sz="quarter" idx="12"/>
          </p:nvPr>
        </p:nvSpPr>
        <p:spPr/>
        <p:txBody>
          <a:bodyPr/>
          <a:lstStyle/>
          <a:p>
            <a:fld id="{50765B09-40A1-4845-9376-2436AD0D33F7}" type="slidenum">
              <a:rPr lang="en-GH" smtClean="0"/>
              <a:t>‹#›</a:t>
            </a:fld>
            <a:endParaRPr lang="en-GH"/>
          </a:p>
        </p:txBody>
      </p:sp>
    </p:spTree>
    <p:extLst>
      <p:ext uri="{BB962C8B-B14F-4D97-AF65-F5344CB8AC3E}">
        <p14:creationId xmlns:p14="http://schemas.microsoft.com/office/powerpoint/2010/main" val="3052940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7BA89EE-2D8E-4F80-9424-F4499815FB73}" type="datetimeFigureOut">
              <a:rPr lang="en-GH" smtClean="0"/>
              <a:t>28/03/2025</a:t>
            </a:fld>
            <a:endParaRPr lang="en-GH"/>
          </a:p>
        </p:txBody>
      </p:sp>
      <p:sp>
        <p:nvSpPr>
          <p:cNvPr id="4" name="Footer Placeholder 3"/>
          <p:cNvSpPr>
            <a:spLocks noGrp="1"/>
          </p:cNvSpPr>
          <p:nvPr>
            <p:ph type="ftr" sz="quarter" idx="11"/>
          </p:nvPr>
        </p:nvSpPr>
        <p:spPr/>
        <p:txBody>
          <a:bodyPr/>
          <a:lstStyle/>
          <a:p>
            <a:endParaRPr lang="en-GH"/>
          </a:p>
        </p:txBody>
      </p:sp>
      <p:sp>
        <p:nvSpPr>
          <p:cNvPr id="5" name="Slide Number Placeholder 4"/>
          <p:cNvSpPr>
            <a:spLocks noGrp="1"/>
          </p:cNvSpPr>
          <p:nvPr>
            <p:ph type="sldNum" sz="quarter" idx="12"/>
          </p:nvPr>
        </p:nvSpPr>
        <p:spPr/>
        <p:txBody>
          <a:bodyPr/>
          <a:lstStyle/>
          <a:p>
            <a:fld id="{50765B09-40A1-4845-9376-2436AD0D33F7}" type="slidenum">
              <a:rPr lang="en-GH" smtClean="0"/>
              <a:t>‹#›</a:t>
            </a:fld>
            <a:endParaRPr lang="en-GH"/>
          </a:p>
        </p:txBody>
      </p:sp>
    </p:spTree>
    <p:extLst>
      <p:ext uri="{BB962C8B-B14F-4D97-AF65-F5344CB8AC3E}">
        <p14:creationId xmlns:p14="http://schemas.microsoft.com/office/powerpoint/2010/main" val="1111664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Date Placeholder 1"/>
          <p:cNvSpPr>
            <a:spLocks noGrp="1"/>
          </p:cNvSpPr>
          <p:nvPr>
            <p:ph type="dt" sz="half" idx="10"/>
          </p:nvPr>
        </p:nvSpPr>
        <p:spPr/>
        <p:txBody>
          <a:bodyPr/>
          <a:lstStyle/>
          <a:p>
            <a:fld id="{37BA89EE-2D8E-4F80-9424-F4499815FB73}" type="datetimeFigureOut">
              <a:rPr lang="en-GH" smtClean="0"/>
              <a:t>28/03/2025</a:t>
            </a:fld>
            <a:endParaRPr lang="en-GH"/>
          </a:p>
        </p:txBody>
      </p:sp>
      <p:sp>
        <p:nvSpPr>
          <p:cNvPr id="3" name="Footer Placeholder 2"/>
          <p:cNvSpPr>
            <a:spLocks noGrp="1"/>
          </p:cNvSpPr>
          <p:nvPr>
            <p:ph type="ftr" sz="quarter" idx="11"/>
          </p:nvPr>
        </p:nvSpPr>
        <p:spPr/>
        <p:txBody>
          <a:bodyPr/>
          <a:lstStyle/>
          <a:p>
            <a:endParaRPr lang="en-GH"/>
          </a:p>
        </p:txBody>
      </p:sp>
      <p:sp>
        <p:nvSpPr>
          <p:cNvPr id="4" name="Slide Number Placeholder 3"/>
          <p:cNvSpPr>
            <a:spLocks noGrp="1"/>
          </p:cNvSpPr>
          <p:nvPr>
            <p:ph type="sldNum" sz="quarter" idx="12"/>
          </p:nvPr>
        </p:nvSpPr>
        <p:spPr/>
        <p:txBody>
          <a:bodyPr/>
          <a:lstStyle/>
          <a:p>
            <a:fld id="{50765B09-40A1-4845-9376-2436AD0D33F7}" type="slidenum">
              <a:rPr lang="en-GH" smtClean="0"/>
              <a:t>‹#›</a:t>
            </a:fld>
            <a:endParaRPr lang="en-GH"/>
          </a:p>
        </p:txBody>
      </p:sp>
    </p:spTree>
    <p:extLst>
      <p:ext uri="{BB962C8B-B14F-4D97-AF65-F5344CB8AC3E}">
        <p14:creationId xmlns:p14="http://schemas.microsoft.com/office/powerpoint/2010/main" val="4065624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2951766" cy="1517439"/>
          </a:xfrm>
        </p:spPr>
        <p:txBody>
          <a:bodyPr anchor="b"/>
          <a:lstStyle>
            <a:lvl1pPr algn="ctr">
              <a:defRPr sz="2400"/>
            </a:lvl1pPr>
          </a:lstStyle>
          <a:p>
            <a:r>
              <a:rPr lang="en-GB"/>
              <a:t>Click to edit Master title style</a:t>
            </a:r>
            <a:endParaRPr lang="en-US" dirty="0"/>
          </a:p>
        </p:txBody>
      </p:sp>
      <p:sp>
        <p:nvSpPr>
          <p:cNvPr id="10" name="Content Placeholder 2"/>
          <p:cNvSpPr>
            <a:spLocks noGrp="1"/>
          </p:cNvSpPr>
          <p:nvPr>
            <p:ph sz="quarter" idx="13"/>
          </p:nvPr>
        </p:nvSpPr>
        <p:spPr>
          <a:xfrm>
            <a:off x="3808547" y="457201"/>
            <a:ext cx="4650122" cy="38861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331" y="1974639"/>
            <a:ext cx="2951767" cy="2368761"/>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37BA89EE-2D8E-4F80-9424-F4499815FB73}" type="datetimeFigureOut">
              <a:rPr lang="en-GH" smtClean="0"/>
              <a:t>28/03/2025</a:t>
            </a:fld>
            <a:endParaRPr lang="en-GH"/>
          </a:p>
        </p:txBody>
      </p:sp>
      <p:sp>
        <p:nvSpPr>
          <p:cNvPr id="6" name="Footer Placeholder 5"/>
          <p:cNvSpPr>
            <a:spLocks noGrp="1"/>
          </p:cNvSpPr>
          <p:nvPr>
            <p:ph type="ftr" sz="quarter" idx="11"/>
          </p:nvPr>
        </p:nvSpPr>
        <p:spPr/>
        <p:txBody>
          <a:bodyPr/>
          <a:lstStyle/>
          <a:p>
            <a:endParaRPr lang="en-GH"/>
          </a:p>
        </p:txBody>
      </p:sp>
      <p:sp>
        <p:nvSpPr>
          <p:cNvPr id="7" name="Slide Number Placeholder 6"/>
          <p:cNvSpPr>
            <a:spLocks noGrp="1"/>
          </p:cNvSpPr>
          <p:nvPr>
            <p:ph type="sldNum" sz="quarter" idx="12"/>
          </p:nvPr>
        </p:nvSpPr>
        <p:spPr/>
        <p:txBody>
          <a:bodyPr/>
          <a:lstStyle/>
          <a:p>
            <a:fld id="{50765B09-40A1-4845-9376-2436AD0D33F7}" type="slidenum">
              <a:rPr lang="en-GH" smtClean="0"/>
              <a:t>‹#›</a:t>
            </a:fld>
            <a:endParaRPr lang="en-GH"/>
          </a:p>
        </p:txBody>
      </p:sp>
    </p:spTree>
    <p:extLst>
      <p:ext uri="{BB962C8B-B14F-4D97-AF65-F5344CB8AC3E}">
        <p14:creationId xmlns:p14="http://schemas.microsoft.com/office/powerpoint/2010/main" val="1845542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4451227" cy="1517441"/>
          </a:xfrm>
        </p:spPr>
        <p:txBody>
          <a:bodyPr anchor="b"/>
          <a:lstStyle>
            <a:lvl1pPr algn="ct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68602" y="457201"/>
            <a:ext cx="2441519" cy="38862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685346" y="1974639"/>
            <a:ext cx="4451212" cy="2368760"/>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37BA89EE-2D8E-4F80-9424-F4499815FB73}" type="datetimeFigureOut">
              <a:rPr lang="en-GH" smtClean="0"/>
              <a:t>28/03/2025</a:t>
            </a:fld>
            <a:endParaRPr lang="en-GH"/>
          </a:p>
        </p:txBody>
      </p:sp>
      <p:sp>
        <p:nvSpPr>
          <p:cNvPr id="6" name="Footer Placeholder 5"/>
          <p:cNvSpPr>
            <a:spLocks noGrp="1"/>
          </p:cNvSpPr>
          <p:nvPr>
            <p:ph type="ftr" sz="quarter" idx="11"/>
          </p:nvPr>
        </p:nvSpPr>
        <p:spPr/>
        <p:txBody>
          <a:bodyPr/>
          <a:lstStyle/>
          <a:p>
            <a:endParaRPr lang="en-GH"/>
          </a:p>
        </p:txBody>
      </p:sp>
      <p:sp>
        <p:nvSpPr>
          <p:cNvPr id="7" name="Slide Number Placeholder 6"/>
          <p:cNvSpPr>
            <a:spLocks noGrp="1"/>
          </p:cNvSpPr>
          <p:nvPr>
            <p:ph type="sldNum" sz="quarter" idx="12"/>
          </p:nvPr>
        </p:nvSpPr>
        <p:spPr/>
        <p:txBody>
          <a:bodyPr/>
          <a:lstStyle/>
          <a:p>
            <a:fld id="{50765B09-40A1-4845-9376-2436AD0D33F7}" type="slidenum">
              <a:rPr lang="en-GH" smtClean="0"/>
              <a:t>‹#›</a:t>
            </a:fld>
            <a:endParaRPr lang="en-GH"/>
          </a:p>
        </p:txBody>
      </p:sp>
    </p:spTree>
    <p:extLst>
      <p:ext uri="{BB962C8B-B14F-4D97-AF65-F5344CB8AC3E}">
        <p14:creationId xmlns:p14="http://schemas.microsoft.com/office/powerpoint/2010/main" val="2180186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46" y="3217030"/>
            <a:ext cx="7773324" cy="608708"/>
          </a:xfrm>
        </p:spPr>
        <p:txBody>
          <a:bodyPr anchor="b"/>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88558" y="523696"/>
            <a:ext cx="7366899" cy="2410602"/>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685331" y="3831546"/>
            <a:ext cx="7773339" cy="511854"/>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37BA89EE-2D8E-4F80-9424-F4499815FB73}" type="datetimeFigureOut">
              <a:rPr lang="en-GH" smtClean="0"/>
              <a:t>28/03/2025</a:t>
            </a:fld>
            <a:endParaRPr lang="en-GH"/>
          </a:p>
        </p:txBody>
      </p:sp>
      <p:sp>
        <p:nvSpPr>
          <p:cNvPr id="6" name="Footer Placeholder 5"/>
          <p:cNvSpPr>
            <a:spLocks noGrp="1"/>
          </p:cNvSpPr>
          <p:nvPr>
            <p:ph type="ftr" sz="quarter" idx="11"/>
          </p:nvPr>
        </p:nvSpPr>
        <p:spPr/>
        <p:txBody>
          <a:bodyPr/>
          <a:lstStyle/>
          <a:p>
            <a:endParaRPr lang="en-GH"/>
          </a:p>
        </p:txBody>
      </p:sp>
      <p:sp>
        <p:nvSpPr>
          <p:cNvPr id="7" name="Slide Number Placeholder 6"/>
          <p:cNvSpPr>
            <a:spLocks noGrp="1"/>
          </p:cNvSpPr>
          <p:nvPr>
            <p:ph type="sldNum" sz="quarter" idx="12"/>
          </p:nvPr>
        </p:nvSpPr>
        <p:spPr/>
        <p:txBody>
          <a:bodyPr/>
          <a:lstStyle/>
          <a:p>
            <a:fld id="{50765B09-40A1-4845-9376-2436AD0D33F7}" type="slidenum">
              <a:rPr lang="en-GH" smtClean="0"/>
              <a:t>‹#›</a:t>
            </a:fld>
            <a:endParaRPr lang="en-GH"/>
          </a:p>
        </p:txBody>
      </p:sp>
    </p:spTree>
    <p:extLst>
      <p:ext uri="{BB962C8B-B14F-4D97-AF65-F5344CB8AC3E}">
        <p14:creationId xmlns:p14="http://schemas.microsoft.com/office/powerpoint/2010/main" val="290243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7773339" cy="2570434"/>
          </a:xfrm>
        </p:spPr>
        <p:txBody>
          <a:bodyPr anchor="ctr"/>
          <a:lstStyle>
            <a:lvl1pPr algn="ctr">
              <a:defRPr sz="2400"/>
            </a:lvl1pPr>
          </a:lstStyle>
          <a:p>
            <a:r>
              <a:rPr lang="en-GB"/>
              <a:t>Click to edit Master title style</a:t>
            </a:r>
            <a:endParaRPr lang="en-US" dirty="0"/>
          </a:p>
        </p:txBody>
      </p:sp>
      <p:sp>
        <p:nvSpPr>
          <p:cNvPr id="4" name="Text Placeholder 3"/>
          <p:cNvSpPr>
            <a:spLocks noGrp="1"/>
          </p:cNvSpPr>
          <p:nvPr>
            <p:ph type="body" sz="half" idx="2"/>
          </p:nvPr>
        </p:nvSpPr>
        <p:spPr>
          <a:xfrm>
            <a:off x="685331" y="3153616"/>
            <a:ext cx="7773339" cy="1189785"/>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37BA89EE-2D8E-4F80-9424-F4499815FB73}" type="datetimeFigureOut">
              <a:rPr lang="en-GH" smtClean="0"/>
              <a:t>28/03/2025</a:t>
            </a:fld>
            <a:endParaRPr lang="en-GH"/>
          </a:p>
        </p:txBody>
      </p:sp>
      <p:sp>
        <p:nvSpPr>
          <p:cNvPr id="6" name="Footer Placeholder 5"/>
          <p:cNvSpPr>
            <a:spLocks noGrp="1"/>
          </p:cNvSpPr>
          <p:nvPr>
            <p:ph type="ftr" sz="quarter" idx="11"/>
          </p:nvPr>
        </p:nvSpPr>
        <p:spPr/>
        <p:txBody>
          <a:bodyPr/>
          <a:lstStyle/>
          <a:p>
            <a:endParaRPr lang="en-GH"/>
          </a:p>
        </p:txBody>
      </p:sp>
      <p:sp>
        <p:nvSpPr>
          <p:cNvPr id="7" name="Slide Number Placeholder 6"/>
          <p:cNvSpPr>
            <a:spLocks noGrp="1"/>
          </p:cNvSpPr>
          <p:nvPr>
            <p:ph type="sldNum" sz="quarter" idx="12"/>
          </p:nvPr>
        </p:nvSpPr>
        <p:spPr/>
        <p:txBody>
          <a:bodyPr/>
          <a:lstStyle/>
          <a:p>
            <a:fld id="{50765B09-40A1-4845-9376-2436AD0D33F7}" type="slidenum">
              <a:rPr lang="en-GH" smtClean="0"/>
              <a:t>‹#›</a:t>
            </a:fld>
            <a:endParaRPr lang="en-GH"/>
          </a:p>
        </p:txBody>
      </p:sp>
    </p:spTree>
    <p:extLst>
      <p:ext uri="{BB962C8B-B14F-4D97-AF65-F5344CB8AC3E}">
        <p14:creationId xmlns:p14="http://schemas.microsoft.com/office/powerpoint/2010/main" val="39931905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084659" y="457200"/>
            <a:ext cx="6977064" cy="2244678"/>
          </a:xfrm>
        </p:spPr>
        <p:txBody>
          <a:bodyPr anchor="ctr"/>
          <a:lstStyle>
            <a:lvl1pPr>
              <a:defRPr sz="2400"/>
            </a:lvl1pPr>
          </a:lstStyle>
          <a:p>
            <a:r>
              <a:rPr lang="en-GB"/>
              <a:t>Click to edit Master title style</a:t>
            </a:r>
            <a:endParaRPr lang="en-US" dirty="0"/>
          </a:p>
        </p:txBody>
      </p:sp>
      <p:sp>
        <p:nvSpPr>
          <p:cNvPr id="12" name="Text Placeholder 3"/>
          <p:cNvSpPr>
            <a:spLocks noGrp="1"/>
          </p:cNvSpPr>
          <p:nvPr>
            <p:ph type="body" sz="half" idx="13"/>
          </p:nvPr>
        </p:nvSpPr>
        <p:spPr>
          <a:xfrm>
            <a:off x="1290484" y="2707524"/>
            <a:ext cx="6564224" cy="446091"/>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4" name="Text Placeholder 3"/>
          <p:cNvSpPr>
            <a:spLocks noGrp="1"/>
          </p:cNvSpPr>
          <p:nvPr>
            <p:ph type="body" sz="half" idx="2"/>
          </p:nvPr>
        </p:nvSpPr>
        <p:spPr>
          <a:xfrm>
            <a:off x="685331" y="3279597"/>
            <a:ext cx="7773339" cy="1065790"/>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37BA89EE-2D8E-4F80-9424-F4499815FB73}" type="datetimeFigureOut">
              <a:rPr lang="en-GH" smtClean="0"/>
              <a:t>28/03/2025</a:t>
            </a:fld>
            <a:endParaRPr lang="en-GH"/>
          </a:p>
        </p:txBody>
      </p:sp>
      <p:sp>
        <p:nvSpPr>
          <p:cNvPr id="6" name="Footer Placeholder 5"/>
          <p:cNvSpPr>
            <a:spLocks noGrp="1"/>
          </p:cNvSpPr>
          <p:nvPr>
            <p:ph type="ftr" sz="quarter" idx="11"/>
          </p:nvPr>
        </p:nvSpPr>
        <p:spPr/>
        <p:txBody>
          <a:bodyPr/>
          <a:lstStyle/>
          <a:p>
            <a:endParaRPr lang="en-GH"/>
          </a:p>
        </p:txBody>
      </p:sp>
      <p:sp>
        <p:nvSpPr>
          <p:cNvPr id="7" name="Slide Number Placeholder 6"/>
          <p:cNvSpPr>
            <a:spLocks noGrp="1"/>
          </p:cNvSpPr>
          <p:nvPr>
            <p:ph type="sldNum" sz="quarter" idx="12"/>
          </p:nvPr>
        </p:nvSpPr>
        <p:spPr/>
        <p:txBody>
          <a:bodyPr/>
          <a:lstStyle/>
          <a:p>
            <a:fld id="{50765B09-40A1-4845-9376-2436AD0D33F7}" type="slidenum">
              <a:rPr lang="en-GH" smtClean="0"/>
              <a:t>‹#›</a:t>
            </a:fld>
            <a:endParaRPr lang="en-GH"/>
          </a:p>
        </p:txBody>
      </p:sp>
      <p:sp>
        <p:nvSpPr>
          <p:cNvPr id="13" name="TextBox 12"/>
          <p:cNvSpPr txBox="1"/>
          <p:nvPr/>
        </p:nvSpPr>
        <p:spPr>
          <a:xfrm>
            <a:off x="751116" y="56562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918169" y="224518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0843073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1604041"/>
            <a:ext cx="7773339" cy="1883876"/>
          </a:xfrm>
        </p:spPr>
        <p:txBody>
          <a:bodyPr anchor="b"/>
          <a:lstStyle>
            <a:lvl1pPr algn="ctr">
              <a:defRPr sz="2400"/>
            </a:lvl1pPr>
          </a:lstStyle>
          <a:p>
            <a:r>
              <a:rPr lang="en-GB"/>
              <a:t>Click to edit Master title style</a:t>
            </a:r>
            <a:endParaRPr lang="en-US" dirty="0"/>
          </a:p>
        </p:txBody>
      </p:sp>
      <p:sp>
        <p:nvSpPr>
          <p:cNvPr id="4" name="Text Placeholder 3"/>
          <p:cNvSpPr>
            <a:spLocks noGrp="1"/>
          </p:cNvSpPr>
          <p:nvPr>
            <p:ph type="body" sz="half" idx="2"/>
          </p:nvPr>
        </p:nvSpPr>
        <p:spPr>
          <a:xfrm>
            <a:off x="685331" y="3496751"/>
            <a:ext cx="777333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37BA89EE-2D8E-4F80-9424-F4499815FB73}" type="datetimeFigureOut">
              <a:rPr lang="en-GH" smtClean="0"/>
              <a:t>28/03/2025</a:t>
            </a:fld>
            <a:endParaRPr lang="en-GH"/>
          </a:p>
        </p:txBody>
      </p:sp>
      <p:sp>
        <p:nvSpPr>
          <p:cNvPr id="6" name="Footer Placeholder 5"/>
          <p:cNvSpPr>
            <a:spLocks noGrp="1"/>
          </p:cNvSpPr>
          <p:nvPr>
            <p:ph type="ftr" sz="quarter" idx="11"/>
          </p:nvPr>
        </p:nvSpPr>
        <p:spPr/>
        <p:txBody>
          <a:bodyPr/>
          <a:lstStyle/>
          <a:p>
            <a:endParaRPr lang="en-GH"/>
          </a:p>
        </p:txBody>
      </p:sp>
      <p:sp>
        <p:nvSpPr>
          <p:cNvPr id="7" name="Slide Number Placeholder 6"/>
          <p:cNvSpPr>
            <a:spLocks noGrp="1"/>
          </p:cNvSpPr>
          <p:nvPr>
            <p:ph type="sldNum" sz="quarter" idx="12"/>
          </p:nvPr>
        </p:nvSpPr>
        <p:spPr/>
        <p:txBody>
          <a:bodyPr/>
          <a:lstStyle/>
          <a:p>
            <a:fld id="{50765B09-40A1-4845-9376-2436AD0D33F7}" type="slidenum">
              <a:rPr lang="en-GH" smtClean="0"/>
              <a:t>‹#›</a:t>
            </a:fld>
            <a:endParaRPr lang="en-GH"/>
          </a:p>
        </p:txBody>
      </p:sp>
    </p:spTree>
    <p:extLst>
      <p:ext uri="{BB962C8B-B14F-4D97-AF65-F5344CB8AC3E}">
        <p14:creationId xmlns:p14="http://schemas.microsoft.com/office/powerpoint/2010/main" val="34155246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5" name="Title 1"/>
          <p:cNvSpPr>
            <a:spLocks noGrp="1"/>
          </p:cNvSpPr>
          <p:nvPr>
            <p:ph type="title"/>
          </p:nvPr>
        </p:nvSpPr>
        <p:spPr>
          <a:xfrm>
            <a:off x="685331" y="457200"/>
            <a:ext cx="7773339" cy="1203821"/>
          </a:xfrm>
        </p:spPr>
        <p:txBody>
          <a:bodyPr/>
          <a:lstStyle/>
          <a:p>
            <a:r>
              <a:rPr lang="en-GB"/>
              <a:t>Click to edit Master title style</a:t>
            </a:r>
            <a:endParaRPr lang="en-US" dirty="0"/>
          </a:p>
        </p:txBody>
      </p:sp>
      <p:sp>
        <p:nvSpPr>
          <p:cNvPr id="7" name="Text Placeholder 2"/>
          <p:cNvSpPr>
            <a:spLocks noGrp="1"/>
          </p:cNvSpPr>
          <p:nvPr>
            <p:ph type="body" idx="1"/>
          </p:nvPr>
        </p:nvSpPr>
        <p:spPr>
          <a:xfrm>
            <a:off x="685331" y="1775320"/>
            <a:ext cx="2474232"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8" name="Text Placeholder 3"/>
          <p:cNvSpPr>
            <a:spLocks noGrp="1"/>
          </p:cNvSpPr>
          <p:nvPr>
            <p:ph type="body" sz="half" idx="15"/>
          </p:nvPr>
        </p:nvSpPr>
        <p:spPr>
          <a:xfrm>
            <a:off x="685331" y="2207517"/>
            <a:ext cx="2474232"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9" name="Text Placeholder 4"/>
          <p:cNvSpPr>
            <a:spLocks noGrp="1"/>
          </p:cNvSpPr>
          <p:nvPr>
            <p:ph type="body" sz="quarter" idx="3"/>
          </p:nvPr>
        </p:nvSpPr>
        <p:spPr>
          <a:xfrm>
            <a:off x="3339292" y="1775320"/>
            <a:ext cx="2468641"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10" name="Text Placeholder 3"/>
          <p:cNvSpPr>
            <a:spLocks noGrp="1"/>
          </p:cNvSpPr>
          <p:nvPr>
            <p:ph type="body" sz="half" idx="16"/>
          </p:nvPr>
        </p:nvSpPr>
        <p:spPr>
          <a:xfrm>
            <a:off x="3331012" y="2207517"/>
            <a:ext cx="2477513"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11" name="Text Placeholder 4"/>
          <p:cNvSpPr>
            <a:spLocks noGrp="1"/>
          </p:cNvSpPr>
          <p:nvPr>
            <p:ph type="body" sz="quarter" idx="13"/>
          </p:nvPr>
        </p:nvSpPr>
        <p:spPr>
          <a:xfrm>
            <a:off x="5979974" y="1775320"/>
            <a:ext cx="2478696"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12" name="Text Placeholder 3"/>
          <p:cNvSpPr>
            <a:spLocks noGrp="1"/>
          </p:cNvSpPr>
          <p:nvPr>
            <p:ph type="body" sz="half" idx="17"/>
          </p:nvPr>
        </p:nvSpPr>
        <p:spPr>
          <a:xfrm>
            <a:off x="5979974" y="2207517"/>
            <a:ext cx="2478696"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3" name="Date Placeholder 2"/>
          <p:cNvSpPr>
            <a:spLocks noGrp="1"/>
          </p:cNvSpPr>
          <p:nvPr>
            <p:ph type="dt" sz="half" idx="10"/>
          </p:nvPr>
        </p:nvSpPr>
        <p:spPr/>
        <p:txBody>
          <a:bodyPr/>
          <a:lstStyle/>
          <a:p>
            <a:fld id="{37BA89EE-2D8E-4F80-9424-F4499815FB73}" type="datetimeFigureOut">
              <a:rPr lang="en-GH" smtClean="0"/>
              <a:t>28/03/2025</a:t>
            </a:fld>
            <a:endParaRPr lang="en-GH"/>
          </a:p>
        </p:txBody>
      </p:sp>
      <p:sp>
        <p:nvSpPr>
          <p:cNvPr id="4" name="Footer Placeholder 3"/>
          <p:cNvSpPr>
            <a:spLocks noGrp="1"/>
          </p:cNvSpPr>
          <p:nvPr>
            <p:ph type="ftr" sz="quarter" idx="11"/>
          </p:nvPr>
        </p:nvSpPr>
        <p:spPr/>
        <p:txBody>
          <a:bodyPr/>
          <a:lstStyle/>
          <a:p>
            <a:endParaRPr lang="en-GH"/>
          </a:p>
        </p:txBody>
      </p:sp>
      <p:sp>
        <p:nvSpPr>
          <p:cNvPr id="5" name="Slide Number Placeholder 4"/>
          <p:cNvSpPr>
            <a:spLocks noGrp="1"/>
          </p:cNvSpPr>
          <p:nvPr>
            <p:ph type="sldNum" sz="quarter" idx="12"/>
          </p:nvPr>
        </p:nvSpPr>
        <p:spPr/>
        <p:txBody>
          <a:bodyPr/>
          <a:lstStyle/>
          <a:p>
            <a:fld id="{50765B09-40A1-4845-9376-2436AD0D33F7}" type="slidenum">
              <a:rPr lang="en-GH" smtClean="0"/>
              <a:t>‹#›</a:t>
            </a:fld>
            <a:endParaRPr lang="en-GH"/>
          </a:p>
        </p:txBody>
      </p:sp>
    </p:spTree>
    <p:extLst>
      <p:ext uri="{BB962C8B-B14F-4D97-AF65-F5344CB8AC3E}">
        <p14:creationId xmlns:p14="http://schemas.microsoft.com/office/powerpoint/2010/main" val="2861858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 name="Title 1"/>
          <p:cNvSpPr>
            <a:spLocks noGrp="1"/>
          </p:cNvSpPr>
          <p:nvPr>
            <p:ph type="title"/>
          </p:nvPr>
        </p:nvSpPr>
        <p:spPr>
          <a:xfrm>
            <a:off x="685331" y="458079"/>
            <a:ext cx="7773339" cy="120294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5331" y="3153615"/>
            <a:ext cx="2472307"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20" name="Picture Placeholder 2"/>
          <p:cNvSpPr>
            <a:spLocks noGrp="1" noChangeAspect="1"/>
          </p:cNvSpPr>
          <p:nvPr>
            <p:ph type="pic" idx="15"/>
          </p:nvPr>
        </p:nvSpPr>
        <p:spPr>
          <a:xfrm>
            <a:off x="685331" y="1775320"/>
            <a:ext cx="2472307" cy="1143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a:t>Click icon to add picture</a:t>
            </a:r>
            <a:endParaRPr lang="en-US" dirty="0"/>
          </a:p>
        </p:txBody>
      </p:sp>
      <p:sp>
        <p:nvSpPr>
          <p:cNvPr id="21" name="Text Placeholder 3"/>
          <p:cNvSpPr>
            <a:spLocks noGrp="1"/>
          </p:cNvSpPr>
          <p:nvPr>
            <p:ph type="body" sz="half" idx="18"/>
          </p:nvPr>
        </p:nvSpPr>
        <p:spPr>
          <a:xfrm>
            <a:off x="685331" y="3585811"/>
            <a:ext cx="2472307"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22" name="Text Placeholder 4"/>
          <p:cNvSpPr>
            <a:spLocks noGrp="1"/>
          </p:cNvSpPr>
          <p:nvPr>
            <p:ph type="body" sz="quarter" idx="3"/>
          </p:nvPr>
        </p:nvSpPr>
        <p:spPr>
          <a:xfrm>
            <a:off x="3332069" y="3153615"/>
            <a:ext cx="247637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23" name="Picture Placeholder 2"/>
          <p:cNvSpPr>
            <a:spLocks noGrp="1" noChangeAspect="1"/>
          </p:cNvSpPr>
          <p:nvPr>
            <p:ph type="pic" idx="21"/>
          </p:nvPr>
        </p:nvSpPr>
        <p:spPr>
          <a:xfrm>
            <a:off x="3331011" y="1775320"/>
            <a:ext cx="2477514"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a:t>Click icon to add picture</a:t>
            </a:r>
            <a:endParaRPr lang="en-US" dirty="0"/>
          </a:p>
        </p:txBody>
      </p:sp>
      <p:sp>
        <p:nvSpPr>
          <p:cNvPr id="24" name="Text Placeholder 3"/>
          <p:cNvSpPr>
            <a:spLocks noGrp="1"/>
          </p:cNvSpPr>
          <p:nvPr>
            <p:ph type="body" sz="half" idx="19"/>
          </p:nvPr>
        </p:nvSpPr>
        <p:spPr>
          <a:xfrm>
            <a:off x="3331011" y="3585811"/>
            <a:ext cx="2477514"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25" name="Text Placeholder 4"/>
          <p:cNvSpPr>
            <a:spLocks noGrp="1"/>
          </p:cNvSpPr>
          <p:nvPr>
            <p:ph type="body" sz="quarter" idx="13"/>
          </p:nvPr>
        </p:nvSpPr>
        <p:spPr>
          <a:xfrm>
            <a:off x="5979974" y="3153615"/>
            <a:ext cx="247551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26" name="Picture Placeholder 2"/>
          <p:cNvSpPr>
            <a:spLocks noGrp="1" noChangeAspect="1"/>
          </p:cNvSpPr>
          <p:nvPr>
            <p:ph type="pic" idx="22"/>
          </p:nvPr>
        </p:nvSpPr>
        <p:spPr>
          <a:xfrm>
            <a:off x="5979974" y="1775320"/>
            <a:ext cx="2478696"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a:t>Click icon to add picture</a:t>
            </a:r>
            <a:endParaRPr lang="en-US" dirty="0"/>
          </a:p>
        </p:txBody>
      </p:sp>
      <p:sp>
        <p:nvSpPr>
          <p:cNvPr id="27" name="Text Placeholder 3"/>
          <p:cNvSpPr>
            <a:spLocks noGrp="1"/>
          </p:cNvSpPr>
          <p:nvPr>
            <p:ph type="body" sz="half" idx="20"/>
          </p:nvPr>
        </p:nvSpPr>
        <p:spPr>
          <a:xfrm>
            <a:off x="5979880" y="3585809"/>
            <a:ext cx="2478790" cy="75759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3" name="Date Placeholder 2"/>
          <p:cNvSpPr>
            <a:spLocks noGrp="1"/>
          </p:cNvSpPr>
          <p:nvPr>
            <p:ph type="dt" sz="half" idx="10"/>
          </p:nvPr>
        </p:nvSpPr>
        <p:spPr/>
        <p:txBody>
          <a:bodyPr/>
          <a:lstStyle/>
          <a:p>
            <a:fld id="{37BA89EE-2D8E-4F80-9424-F4499815FB73}" type="datetimeFigureOut">
              <a:rPr lang="en-GH" smtClean="0"/>
              <a:t>28/03/2025</a:t>
            </a:fld>
            <a:endParaRPr lang="en-GH"/>
          </a:p>
        </p:txBody>
      </p:sp>
      <p:sp>
        <p:nvSpPr>
          <p:cNvPr id="4" name="Footer Placeholder 3"/>
          <p:cNvSpPr>
            <a:spLocks noGrp="1"/>
          </p:cNvSpPr>
          <p:nvPr>
            <p:ph type="ftr" sz="quarter" idx="11"/>
          </p:nvPr>
        </p:nvSpPr>
        <p:spPr/>
        <p:txBody>
          <a:bodyPr/>
          <a:lstStyle/>
          <a:p>
            <a:endParaRPr lang="en-GH"/>
          </a:p>
        </p:txBody>
      </p:sp>
      <p:sp>
        <p:nvSpPr>
          <p:cNvPr id="5" name="Slide Number Placeholder 4"/>
          <p:cNvSpPr>
            <a:spLocks noGrp="1"/>
          </p:cNvSpPr>
          <p:nvPr>
            <p:ph type="sldNum" sz="quarter" idx="12"/>
          </p:nvPr>
        </p:nvSpPr>
        <p:spPr/>
        <p:txBody>
          <a:bodyPr/>
          <a:lstStyle/>
          <a:p>
            <a:fld id="{50765B09-40A1-4845-9376-2436AD0D33F7}" type="slidenum">
              <a:rPr lang="en-GH" smtClean="0"/>
              <a:t>‹#›</a:t>
            </a:fld>
            <a:endParaRPr lang="en-GH"/>
          </a:p>
        </p:txBody>
      </p:sp>
    </p:spTree>
    <p:extLst>
      <p:ext uri="{BB962C8B-B14F-4D97-AF65-F5344CB8AC3E}">
        <p14:creationId xmlns:p14="http://schemas.microsoft.com/office/powerpoint/2010/main" val="350280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685331" y="1775320"/>
            <a:ext cx="7773339" cy="25680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7BA89EE-2D8E-4F80-9424-F4499815FB73}" type="datetimeFigureOut">
              <a:rPr lang="en-GH" smtClean="0"/>
              <a:t>28/03/2025</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50765B09-40A1-4845-9376-2436AD0D33F7}" type="slidenum">
              <a:rPr lang="en-GH" smtClean="0"/>
              <a:t>‹#›</a:t>
            </a:fld>
            <a:endParaRPr lang="en-GH"/>
          </a:p>
        </p:txBody>
      </p:sp>
    </p:spTree>
    <p:extLst>
      <p:ext uri="{BB962C8B-B14F-4D97-AF65-F5344CB8AC3E}">
        <p14:creationId xmlns:p14="http://schemas.microsoft.com/office/powerpoint/2010/main" val="204501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Vertical Title 1"/>
          <p:cNvSpPr>
            <a:spLocks noGrp="1"/>
          </p:cNvSpPr>
          <p:nvPr>
            <p:ph type="title" orient="vert"/>
          </p:nvPr>
        </p:nvSpPr>
        <p:spPr>
          <a:xfrm>
            <a:off x="6543675" y="457201"/>
            <a:ext cx="1914995" cy="38861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685331" y="457201"/>
            <a:ext cx="5744043" cy="38861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7BA89EE-2D8E-4F80-9424-F4499815FB73}" type="datetimeFigureOut">
              <a:rPr lang="en-GH" smtClean="0"/>
              <a:t>28/03/2025</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50765B09-40A1-4845-9376-2436AD0D33F7}" type="slidenum">
              <a:rPr lang="en-GH" smtClean="0"/>
              <a:t>‹#›</a:t>
            </a:fld>
            <a:endParaRPr lang="en-GH"/>
          </a:p>
        </p:txBody>
      </p:sp>
    </p:spTree>
    <p:extLst>
      <p:ext uri="{BB962C8B-B14F-4D97-AF65-F5344CB8AC3E}">
        <p14:creationId xmlns:p14="http://schemas.microsoft.com/office/powerpoint/2010/main" val="19151147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chemeClr val="tx1">
                    <a:lumMod val="75000"/>
                    <a:lumOff val="2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722336374"/>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4350119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3/28/2025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242159864"/>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86434" y="1978533"/>
            <a:ext cx="3203828" cy="23264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753737" y="1978533"/>
            <a:ext cx="3202685" cy="23264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3/28/2025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9594845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8757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1187577" y="2357438"/>
            <a:ext cx="3202686" cy="19475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4753737" y="2357438"/>
            <a:ext cx="3190113" cy="194758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475373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3/28/2025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418813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0221975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460460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5052060" y="603504"/>
            <a:ext cx="3611880" cy="39364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3/28/2025</a:t>
            </a:fld>
            <a:endParaRPr lang="en-US" dirty="0"/>
          </a:p>
        </p:txBody>
      </p:sp>
      <p:sp>
        <p:nvSpPr>
          <p:cNvPr id="10" name="Footer Placeholder 9"/>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849048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6392" y="1682871"/>
            <a:ext cx="3371249" cy="850980"/>
          </a:xfrm>
          <a:solidFill>
            <a:srgbClr val="FFFFFF"/>
          </a:solidFill>
          <a:ln>
            <a:solidFill>
              <a:srgbClr val="404040"/>
            </a:solidFill>
          </a:ln>
        </p:spPr>
        <p:txBody>
          <a:bodyPr anchor="ctr" anchorCtr="1">
            <a:noAutofit/>
          </a:bodyPr>
          <a:lstStyle>
            <a:lvl1pPr>
              <a:defRPr sz="165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572000" y="0"/>
            <a:ext cx="4576573" cy="5143500"/>
          </a:xfrm>
          <a:solidFill>
            <a:schemeClr val="bg1">
              <a:lumMod val="75000"/>
            </a:schemeClr>
          </a:solidFill>
        </p:spPr>
        <p:txBody>
          <a:bodyPr anchor="t"/>
          <a:lstStyle>
            <a:lvl1pPr marL="0" indent="0">
              <a:buNone/>
              <a:defRPr sz="2400">
                <a:solidFill>
                  <a:schemeClr val="bg1">
                    <a:lumMod val="85000"/>
                    <a:lumOff val="1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836676" y="2662439"/>
            <a:ext cx="2846070" cy="1645528"/>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3/28/2025</a:t>
            </a:fld>
            <a:endParaRPr lang="en-US" dirty="0"/>
          </a:p>
        </p:txBody>
      </p:sp>
      <p:sp>
        <p:nvSpPr>
          <p:cNvPr id="9" name="Footer Placeholder 8"/>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38922340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3729753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702945"/>
            <a:ext cx="973956" cy="373761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673352" y="702945"/>
            <a:ext cx="4648867" cy="373761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354587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1313259" y="975589"/>
            <a:ext cx="6517482" cy="1881910"/>
          </a:xfrm>
        </p:spPr>
        <p:txBody>
          <a:bodyPr anchor="b">
            <a:normAutofit/>
          </a:bodyPr>
          <a:lstStyle>
            <a:lvl1pPr algn="ctr">
              <a:defRPr sz="3600"/>
            </a:lvl1pPr>
          </a:lstStyle>
          <a:p>
            <a:r>
              <a:rPr lang="en-GB"/>
              <a:t>Click to edit Master title style</a:t>
            </a:r>
            <a:endParaRPr lang="en-US" dirty="0"/>
          </a:p>
        </p:txBody>
      </p:sp>
      <p:sp>
        <p:nvSpPr>
          <p:cNvPr id="3" name="Subtitle 2"/>
          <p:cNvSpPr>
            <a:spLocks noGrp="1"/>
          </p:cNvSpPr>
          <p:nvPr>
            <p:ph type="subTitle" idx="1"/>
          </p:nvPr>
        </p:nvSpPr>
        <p:spPr>
          <a:xfrm>
            <a:off x="1313259" y="2914651"/>
            <a:ext cx="6517482" cy="10286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7BA89EE-2D8E-4F80-9424-F4499815FB73}" type="datetimeFigureOut">
              <a:rPr lang="en-GH" smtClean="0"/>
              <a:t>28/03/2025</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50765B09-40A1-4845-9376-2436AD0D33F7}" type="slidenum">
              <a:rPr lang="en-GH" smtClean="0"/>
              <a:t>‹#›</a:t>
            </a:fld>
            <a:endParaRPr lang="en-GH"/>
          </a:p>
        </p:txBody>
      </p:sp>
    </p:spTree>
    <p:extLst>
      <p:ext uri="{BB962C8B-B14F-4D97-AF65-F5344CB8AC3E}">
        <p14:creationId xmlns:p14="http://schemas.microsoft.com/office/powerpoint/2010/main" val="2459574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685330" y="1775320"/>
            <a:ext cx="7772870" cy="256808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7BA89EE-2D8E-4F80-9424-F4499815FB73}" type="datetimeFigureOut">
              <a:rPr lang="en-GH" smtClean="0"/>
              <a:t>28/03/2025</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50765B09-40A1-4845-9376-2436AD0D33F7}" type="slidenum">
              <a:rPr lang="en-GH" smtClean="0"/>
              <a:t>‹#›</a:t>
            </a:fld>
            <a:endParaRPr lang="en-GH"/>
          </a:p>
        </p:txBody>
      </p:sp>
    </p:spTree>
    <p:extLst>
      <p:ext uri="{BB962C8B-B14F-4D97-AF65-F5344CB8AC3E}">
        <p14:creationId xmlns:p14="http://schemas.microsoft.com/office/powerpoint/2010/main" val="1904074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621423"/>
            <a:ext cx="7763814" cy="2052614"/>
          </a:xfrm>
        </p:spPr>
        <p:txBody>
          <a:bodyPr anchor="b">
            <a:normAutofit/>
          </a:bodyPr>
          <a:lstStyle>
            <a:lvl1pPr>
              <a:defRPr sz="3000"/>
            </a:lvl1pPr>
          </a:lstStyle>
          <a:p>
            <a:r>
              <a:rPr lang="en-GB"/>
              <a:t>Click to edit Master title style</a:t>
            </a:r>
            <a:endParaRPr lang="en-US" dirty="0"/>
          </a:p>
        </p:txBody>
      </p:sp>
      <p:sp>
        <p:nvSpPr>
          <p:cNvPr id="3" name="Text Placeholder 2"/>
          <p:cNvSpPr>
            <a:spLocks noGrp="1"/>
          </p:cNvSpPr>
          <p:nvPr>
            <p:ph type="body" idx="1"/>
          </p:nvPr>
        </p:nvSpPr>
        <p:spPr>
          <a:xfrm>
            <a:off x="685331" y="2743093"/>
            <a:ext cx="7763814" cy="1026137"/>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7BA89EE-2D8E-4F80-9424-F4499815FB73}" type="datetimeFigureOut">
              <a:rPr lang="en-GH" smtClean="0"/>
              <a:t>28/03/2025</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50765B09-40A1-4845-9376-2436AD0D33F7}" type="slidenum">
              <a:rPr lang="en-GH" smtClean="0"/>
              <a:t>‹#›</a:t>
            </a:fld>
            <a:endParaRPr lang="en-GH"/>
          </a:p>
        </p:txBody>
      </p:sp>
    </p:spTree>
    <p:extLst>
      <p:ext uri="{BB962C8B-B14F-4D97-AF65-F5344CB8AC3E}">
        <p14:creationId xmlns:p14="http://schemas.microsoft.com/office/powerpoint/2010/main" val="1203821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685330" y="1775320"/>
            <a:ext cx="3829520" cy="256808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4629150" y="1775320"/>
            <a:ext cx="3829050" cy="256808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7BA89EE-2D8E-4F80-9424-F4499815FB73}" type="datetimeFigureOut">
              <a:rPr lang="en-GH" smtClean="0"/>
              <a:t>28/03/2025</a:t>
            </a:fld>
            <a:endParaRPr lang="en-GH"/>
          </a:p>
        </p:txBody>
      </p:sp>
      <p:sp>
        <p:nvSpPr>
          <p:cNvPr id="6" name="Footer Placeholder 5"/>
          <p:cNvSpPr>
            <a:spLocks noGrp="1"/>
          </p:cNvSpPr>
          <p:nvPr>
            <p:ph type="ftr" sz="quarter" idx="11"/>
          </p:nvPr>
        </p:nvSpPr>
        <p:spPr/>
        <p:txBody>
          <a:bodyPr/>
          <a:lstStyle/>
          <a:p>
            <a:endParaRPr lang="en-GH"/>
          </a:p>
        </p:txBody>
      </p:sp>
      <p:sp>
        <p:nvSpPr>
          <p:cNvPr id="7" name="Slide Number Placeholder 6"/>
          <p:cNvSpPr>
            <a:spLocks noGrp="1"/>
          </p:cNvSpPr>
          <p:nvPr>
            <p:ph type="sldNum" sz="quarter" idx="12"/>
          </p:nvPr>
        </p:nvSpPr>
        <p:spPr/>
        <p:txBody>
          <a:bodyPr/>
          <a:lstStyle/>
          <a:p>
            <a:fld id="{50765B09-40A1-4845-9376-2436AD0D33F7}" type="slidenum">
              <a:rPr lang="en-GH" smtClean="0"/>
              <a:t>‹#›</a:t>
            </a:fld>
            <a:endParaRPr lang="en-GH"/>
          </a:p>
        </p:txBody>
      </p:sp>
    </p:spTree>
    <p:extLst>
      <p:ext uri="{BB962C8B-B14F-4D97-AF65-F5344CB8AC3E}">
        <p14:creationId xmlns:p14="http://schemas.microsoft.com/office/powerpoint/2010/main" val="36249537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theme" Target="../theme/theme6.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19" Type="http://schemas.openxmlformats.org/officeDocument/2006/relationships/image" Target="../media/image1.png"/><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7.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713160" y="2385720"/>
            <a:ext cx="4145400" cy="2217960"/>
          </a:xfrm>
          <a:prstGeom prst="rect">
            <a:avLst/>
          </a:prstGeom>
          <a:noFill/>
          <a:ln w="0">
            <a:noFill/>
          </a:ln>
        </p:spPr>
        <p:txBody>
          <a:bodyPr lIns="91440" tIns="91440" rIns="91440" bIns="91440" anchor="b">
            <a:noAutofit/>
          </a:bodyPr>
          <a:lstStyle/>
          <a:p>
            <a:pPr indent="0">
              <a:buNone/>
            </a:pPr>
            <a:r>
              <a:rPr lang="fr-FR" sz="7200" b="0" strike="noStrike" spc="-1">
                <a:solidFill>
                  <a:schemeClr val="dk1"/>
                </a:solidFill>
                <a:latin typeface="Arial"/>
              </a:rPr>
              <a:t>Click to edit the title text format</a:t>
            </a:r>
          </a:p>
        </p:txBody>
      </p:sp>
      <p:sp>
        <p:nvSpPr>
          <p:cNvPr id="4" name="Google Shape;11;p2"/>
          <p:cNvSpPr/>
          <p:nvPr/>
        </p:nvSpPr>
        <p:spPr>
          <a:xfrm>
            <a:off x="0" y="4854600"/>
            <a:ext cx="261000" cy="3924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19800" bIns="19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4" name="PlaceHolder 1"/>
          <p:cNvSpPr>
            <a:spLocks noGrp="1"/>
          </p:cNvSpPr>
          <p:nvPr>
            <p:ph type="title"/>
          </p:nvPr>
        </p:nvSpPr>
        <p:spPr>
          <a:xfrm>
            <a:off x="720000" y="538920"/>
            <a:ext cx="3280680" cy="15512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5" name="PlaceHolder 2"/>
          <p:cNvSpPr>
            <a:spLocks noGrp="1"/>
          </p:cNvSpPr>
          <p:nvPr>
            <p:ph type="body"/>
          </p:nvPr>
        </p:nvSpPr>
        <p:spPr>
          <a:xfrm>
            <a:off x="4331160" y="2110680"/>
            <a:ext cx="5123520" cy="236736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16" name="Google Shape;65;p15"/>
          <p:cNvSpPr/>
          <p:nvPr/>
        </p:nvSpPr>
        <p:spPr>
          <a:xfrm>
            <a:off x="0" y="4854600"/>
            <a:ext cx="3918600" cy="3924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19800" bIns="19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720000" y="434880"/>
            <a:ext cx="7710480" cy="54828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8" name="Google Shape;69;p16"/>
          <p:cNvSpPr/>
          <p:nvPr/>
        </p:nvSpPr>
        <p:spPr>
          <a:xfrm>
            <a:off x="0" y="4854600"/>
            <a:ext cx="4963320" cy="3924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19800" bIns="19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4114800" y="2883600"/>
            <a:ext cx="4535280" cy="1720080"/>
          </a:xfrm>
          <a:prstGeom prst="rect">
            <a:avLst/>
          </a:prstGeom>
          <a:noFill/>
          <a:ln w="0">
            <a:noFill/>
          </a:ln>
        </p:spPr>
        <p:txBody>
          <a:bodyPr lIns="91440" tIns="91440" rIns="91440" bIns="91440" anchor="b">
            <a:noAutofit/>
          </a:bodyPr>
          <a:lstStyle/>
          <a:p>
            <a:pPr indent="0">
              <a:buNone/>
            </a:pPr>
            <a:r>
              <a:rPr lang="fr-FR" sz="4200" b="0" strike="noStrike" spc="-1">
                <a:solidFill>
                  <a:schemeClr val="dk1"/>
                </a:solidFill>
                <a:latin typeface="Arial"/>
              </a:rPr>
              <a:t>Click to edit the title text format</a:t>
            </a:r>
          </a:p>
        </p:txBody>
      </p:sp>
      <p:sp>
        <p:nvSpPr>
          <p:cNvPr id="32" name="PlaceHolder 2"/>
          <p:cNvSpPr>
            <a:spLocks noGrp="1"/>
          </p:cNvSpPr>
          <p:nvPr>
            <p:ph type="title"/>
          </p:nvPr>
        </p:nvSpPr>
        <p:spPr>
          <a:xfrm>
            <a:off x="4114800" y="539640"/>
            <a:ext cx="1651680" cy="91548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2"/>
                </a:solidFill>
                <a:latin typeface="Commissioner"/>
                <a:ea typeface="Commissioner"/>
              </a:rPr>
              <a:t>xx%</a:t>
            </a:r>
            <a:endParaRPr lang="fr-FR" sz="6000" b="0" strike="noStrike" spc="-1">
              <a:solidFill>
                <a:schemeClr val="dk1"/>
              </a:solidFill>
              <a:latin typeface="Arial"/>
            </a:endParaRPr>
          </a:p>
        </p:txBody>
      </p:sp>
      <p:sp>
        <p:nvSpPr>
          <p:cNvPr id="33" name="Google Shape;15;p3"/>
          <p:cNvSpPr/>
          <p:nvPr/>
        </p:nvSpPr>
        <p:spPr>
          <a:xfrm>
            <a:off x="0" y="4854600"/>
            <a:ext cx="1305720" cy="3924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19800" bIns="19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5" name="Google Shape;215;p38"/>
          <p:cNvSpPr/>
          <p:nvPr/>
        </p:nvSpPr>
        <p:spPr>
          <a:xfrm>
            <a:off x="5796720" y="3383280"/>
            <a:ext cx="2633760" cy="80028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tabLst>
                <a:tab pos="0" algn="l"/>
              </a:tabLst>
            </a:pPr>
            <a:r>
              <a:rPr lang="en" sz="1000" b="1" strike="noStrike" spc="-1">
                <a:solidFill>
                  <a:schemeClr val="dk1"/>
                </a:solidFill>
                <a:latin typeface="DM Sans"/>
                <a:ea typeface="DM Sans"/>
              </a:rPr>
              <a:t>CREDITS:</a:t>
            </a:r>
            <a:r>
              <a:rPr lang="en" sz="1000" b="0" strike="noStrike" spc="-1">
                <a:solidFill>
                  <a:schemeClr val="dk1"/>
                </a:solidFill>
                <a:latin typeface="DM Sans"/>
                <a:ea typeface="DM Sans"/>
              </a:rPr>
              <a:t> This presentation template was created by </a:t>
            </a:r>
            <a:r>
              <a:rPr lang="en" sz="1000" b="1" u="sng" strike="noStrike" spc="-1">
                <a:solidFill>
                  <a:schemeClr val="dk1"/>
                </a:solidFill>
                <a:uFillTx/>
                <a:latin typeface="DM Sans"/>
                <a:ea typeface="DM Sans"/>
                <a:hlinkClick r:id="rId3"/>
              </a:rPr>
              <a:t>Slidesgo</a:t>
            </a:r>
            <a:r>
              <a:rPr lang="en" sz="1000" b="0" strike="noStrike" spc="-1">
                <a:solidFill>
                  <a:schemeClr val="dk1"/>
                </a:solidFill>
                <a:latin typeface="DM Sans"/>
                <a:ea typeface="DM Sans"/>
              </a:rPr>
              <a:t>, and includes icons by </a:t>
            </a:r>
            <a:r>
              <a:rPr lang="en" sz="1000" b="1" u="sng" strike="noStrike" spc="-1">
                <a:solidFill>
                  <a:schemeClr val="dk1"/>
                </a:solidFill>
                <a:uFillTx/>
                <a:latin typeface="DM Sans"/>
                <a:ea typeface="DM Sans"/>
                <a:hlinkClick r:id="rId4"/>
              </a:rPr>
              <a:t>Flaticon</a:t>
            </a:r>
            <a:r>
              <a:rPr lang="en" sz="1000" b="0" strike="noStrike" spc="-1">
                <a:solidFill>
                  <a:schemeClr val="dk1"/>
                </a:solidFill>
                <a:latin typeface="DM Sans"/>
                <a:ea typeface="DM Sans"/>
              </a:rPr>
              <a:t>, and infographics &amp; images by </a:t>
            </a:r>
            <a:r>
              <a:rPr lang="en" sz="1000" b="1" u="sng" strike="noStrike" spc="-1">
                <a:solidFill>
                  <a:schemeClr val="dk1"/>
                </a:solidFill>
                <a:uFillTx/>
                <a:latin typeface="DM Sans"/>
                <a:ea typeface="DM Sans"/>
                <a:hlinkClick r:id="rId5"/>
              </a:rPr>
              <a:t>Freepik</a:t>
            </a:r>
            <a:r>
              <a:rPr lang="en" sz="1000" b="0" u="sng" strike="noStrike" spc="-1">
                <a:solidFill>
                  <a:schemeClr val="dk1"/>
                </a:solidFill>
                <a:uFillTx/>
                <a:latin typeface="DM Sans"/>
                <a:ea typeface="DM Sans"/>
              </a:rPr>
              <a:t> </a:t>
            </a:r>
            <a:endParaRPr lang="en-US" sz="1000" b="0" strike="noStrike" spc="-1">
              <a:solidFill>
                <a:srgbClr val="000000"/>
              </a:solidFill>
              <a:latin typeface="OpenSymbol"/>
            </a:endParaRPr>
          </a:p>
        </p:txBody>
      </p:sp>
      <p:sp>
        <p:nvSpPr>
          <p:cNvPr id="106" name="Google Shape;216;p38"/>
          <p:cNvSpPr/>
          <p:nvPr/>
        </p:nvSpPr>
        <p:spPr>
          <a:xfrm>
            <a:off x="0" y="4854600"/>
            <a:ext cx="9143640" cy="3924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19800" bIns="19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 name="PlaceHolder 1"/>
          <p:cNvSpPr>
            <a:spLocks noGrp="1"/>
          </p:cNvSpPr>
          <p:nvPr>
            <p:ph type="title"/>
          </p:nvPr>
        </p:nvSpPr>
        <p:spPr>
          <a:xfrm>
            <a:off x="713160" y="539640"/>
            <a:ext cx="3112560" cy="105840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
        <p:nvSpPr>
          <p:cNvPr id="108"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463888"/>
            <a:ext cx="7773338" cy="119713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331" y="1775320"/>
            <a:ext cx="7773339" cy="256808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759053" y="4412457"/>
            <a:ext cx="2057400" cy="273844"/>
          </a:xfrm>
          <a:prstGeom prst="rect">
            <a:avLst/>
          </a:prstGeom>
        </p:spPr>
        <p:txBody>
          <a:bodyPr vert="horz" lIns="91440" tIns="45720" rIns="91440" bIns="45720" rtlCol="0" anchor="ctr"/>
          <a:lstStyle>
            <a:lvl1pPr algn="r">
              <a:defRPr sz="750">
                <a:solidFill>
                  <a:schemeClr val="tx1"/>
                </a:solidFill>
              </a:defRPr>
            </a:lvl1pPr>
          </a:lstStyle>
          <a:p>
            <a:fld id="{48A87A34-81AB-432B-8DAE-1953F412C126}" type="datetimeFigureOut">
              <a:rPr lang="en-US" dirty="0"/>
              <a:pPr/>
              <a:t>3/28/2025</a:t>
            </a:fld>
            <a:endParaRPr lang="en-US" dirty="0"/>
          </a:p>
        </p:txBody>
      </p:sp>
      <p:sp>
        <p:nvSpPr>
          <p:cNvPr id="5" name="Footer Placeholder 4"/>
          <p:cNvSpPr>
            <a:spLocks noGrp="1"/>
          </p:cNvSpPr>
          <p:nvPr>
            <p:ph type="ftr" sz="quarter" idx="3"/>
          </p:nvPr>
        </p:nvSpPr>
        <p:spPr>
          <a:xfrm>
            <a:off x="685331" y="4412457"/>
            <a:ext cx="5004665" cy="273844"/>
          </a:xfrm>
          <a:prstGeom prst="rect">
            <a:avLst/>
          </a:prstGeom>
        </p:spPr>
        <p:txBody>
          <a:bodyPr vert="horz" lIns="91440" tIns="45720" rIns="91440" bIns="45720" rtlCol="0" anchor="ctr"/>
          <a:lstStyle>
            <a:lvl1pPr algn="l">
              <a:defRPr sz="75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4412457"/>
            <a:ext cx="573161" cy="273844"/>
          </a:xfrm>
          <a:prstGeom prst="rect">
            <a:avLst/>
          </a:prstGeom>
        </p:spPr>
        <p:txBody>
          <a:bodyPr vert="horz" lIns="91440" tIns="45720" rIns="91440" bIns="45720" rtlCol="0" anchor="ctr"/>
          <a:lstStyle>
            <a:lvl1pPr algn="r">
              <a:defRPr sz="750">
                <a:solidFill>
                  <a:schemeClr val="tx1"/>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73529742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Lst>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73352" y="723519"/>
            <a:ext cx="5797296"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673352" y="1978534"/>
            <a:ext cx="5797296" cy="232648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866072" y="4679112"/>
            <a:ext cx="2065310"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1160EA64-D806-43AC-9DF2-F8C432F32B4C}" type="datetimeFigureOut">
              <a:rPr lang="en-US" dirty="0"/>
              <a:t>3/28/2025</a:t>
            </a:fld>
            <a:endParaRPr lang="en-US" dirty="0"/>
          </a:p>
        </p:txBody>
      </p:sp>
      <p:sp>
        <p:nvSpPr>
          <p:cNvPr id="5" name="Footer Placeholder 4"/>
          <p:cNvSpPr>
            <a:spLocks noGrp="1"/>
          </p:cNvSpPr>
          <p:nvPr>
            <p:ph type="ftr" sz="quarter" idx="3"/>
          </p:nvPr>
        </p:nvSpPr>
        <p:spPr>
          <a:xfrm>
            <a:off x="1200150" y="4677156"/>
            <a:ext cx="4425892" cy="240030"/>
          </a:xfrm>
          <a:prstGeom prst="rect">
            <a:avLst/>
          </a:prstGeom>
        </p:spPr>
        <p:txBody>
          <a:bodyPr vert="horz" lIns="91440" tIns="45720" rIns="91440" bIns="45720" rtlCol="0" anchor="ctr"/>
          <a:lstStyle>
            <a:lvl1pPr algn="l">
              <a:defRPr sz="788">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069192" y="4663440"/>
            <a:ext cx="274320" cy="274320"/>
          </a:xfrm>
          <a:prstGeom prst="ellipse">
            <a:avLst/>
          </a:prstGeom>
          <a:solidFill>
            <a:srgbClr val="1D1D1D">
              <a:alpha val="70000"/>
            </a:srgbClr>
          </a:solidFill>
        </p:spPr>
        <p:txBody>
          <a:bodyPr vert="horz" lIns="18288" tIns="45720" rIns="18288" bIns="45720" rtlCol="0" anchor="ctr">
            <a:noAutofit/>
          </a:bodyPr>
          <a:lstStyle>
            <a:lvl1pPr algn="ctr">
              <a:defRPr sz="825" spc="0" baseline="0">
                <a:solidFill>
                  <a:srgbClr val="FFFFFF"/>
                </a:solidFill>
              </a:defRPr>
            </a:lvl1pPr>
          </a:lstStyle>
          <a:p>
            <a:fld id="{8A7A6979-0714-4377-B894-6BE4C2D6E202}" type="slidenum">
              <a:rPr lang="en-US" dirty="0"/>
              <a:pPr/>
              <a:t>‹#›</a:t>
            </a:fld>
            <a:endParaRPr lang="en-US" dirty="0"/>
          </a:p>
        </p:txBody>
      </p:sp>
    </p:spTree>
    <p:extLst>
      <p:ext uri="{BB962C8B-B14F-4D97-AF65-F5344CB8AC3E}">
        <p14:creationId xmlns:p14="http://schemas.microsoft.com/office/powerpoint/2010/main" val="3444605171"/>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ctr" defTabSz="685800" rtl="0" eaLnBrk="1" latinLnBrk="0" hangingPunct="1">
        <a:lnSpc>
          <a:spcPct val="90000"/>
        </a:lnSpc>
        <a:spcBef>
          <a:spcPct val="0"/>
        </a:spcBef>
        <a:buNone/>
        <a:defRPr sz="2100" kern="1200" cap="all" spc="150" baseline="0">
          <a:solidFill>
            <a:srgbClr val="262626"/>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hyperlink" Target="https://www.tinkercad.com/things/kRJu0u915FB-water-quality-checker/editel?returnTo=https%3A%2F%2Fwww.tinkercad.com%2Fdashboard&amp;sharecode=NJBAEl35qfcqYEMqkEUSrhVd4e-Rpm-wuramtv9WrBw"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714240" y="123975"/>
            <a:ext cx="5743080" cy="4476465"/>
          </a:xfrm>
          <a:prstGeom prst="rect">
            <a:avLst/>
          </a:prstGeom>
          <a:noFill/>
          <a:ln w="0">
            <a:noFill/>
          </a:ln>
        </p:spPr>
        <p:txBody>
          <a:bodyPr lIns="91440" tIns="91440" rIns="91440" bIns="91440" anchor="b">
            <a:normAutofit fontScale="90000"/>
          </a:bodyPr>
          <a:lstStyle/>
          <a:p>
            <a:pPr>
              <a:lnSpc>
                <a:spcPct val="100000"/>
              </a:lnSpc>
              <a:tabLst>
                <a:tab pos="0" algn="l"/>
              </a:tabLst>
            </a:pPr>
            <a:br>
              <a:rPr lang="en" sz="2500" spc="-1" dirty="0">
                <a:ea typeface="+mj-lt"/>
                <a:cs typeface="+mj-lt"/>
              </a:rPr>
            </a:br>
            <a:br>
              <a:rPr lang="en" sz="2500" spc="-1" dirty="0">
                <a:ea typeface="+mj-lt"/>
                <a:cs typeface="+mj-lt"/>
              </a:rPr>
            </a:br>
            <a:br>
              <a:rPr lang="en" sz="2500" spc="-1" dirty="0">
                <a:ea typeface="+mj-lt"/>
                <a:cs typeface="+mj-lt"/>
              </a:rPr>
            </a:br>
            <a:br>
              <a:rPr lang="en" sz="2500" spc="-1" dirty="0">
                <a:ea typeface="+mj-lt"/>
                <a:cs typeface="+mj-lt"/>
              </a:rPr>
            </a:br>
            <a:br>
              <a:rPr lang="en" sz="2500" spc="-1" dirty="0">
                <a:ea typeface="+mj-lt"/>
                <a:cs typeface="+mj-lt"/>
              </a:rPr>
            </a:br>
            <a:br>
              <a:rPr lang="en" sz="2500" spc="-1" dirty="0">
                <a:ea typeface="+mj-lt"/>
                <a:cs typeface="+mj-lt"/>
              </a:rPr>
            </a:br>
            <a:br>
              <a:rPr lang="en" sz="2500" spc="-1" dirty="0">
                <a:ea typeface="+mj-lt"/>
                <a:cs typeface="+mj-lt"/>
              </a:rPr>
            </a:br>
            <a:br>
              <a:rPr lang="en" sz="2500" spc="-1" dirty="0">
                <a:ea typeface="+mj-lt"/>
                <a:cs typeface="+mj-lt"/>
              </a:rPr>
            </a:br>
            <a:br>
              <a:rPr lang="en" sz="2500" spc="-1" dirty="0">
                <a:ea typeface="+mj-lt"/>
                <a:cs typeface="+mj-lt"/>
              </a:rPr>
            </a:br>
            <a:br>
              <a:rPr lang="en" sz="2500" spc="-1" dirty="0">
                <a:ea typeface="+mj-lt"/>
                <a:cs typeface="+mj-lt"/>
              </a:rPr>
            </a:br>
            <a:br>
              <a:rPr lang="en" sz="2500" spc="-1" dirty="0">
                <a:ea typeface="+mj-lt"/>
                <a:cs typeface="+mj-lt"/>
              </a:rPr>
            </a:br>
            <a:br>
              <a:rPr lang="en" sz="2500" b="1" spc="-1" dirty="0">
                <a:latin typeface="Commissioner"/>
              </a:rPr>
            </a:br>
            <a:br>
              <a:rPr lang="en" sz="2500" b="1" spc="-1" dirty="0">
                <a:solidFill>
                  <a:schemeClr val="dk1"/>
                </a:solidFill>
                <a:latin typeface="Commissioner"/>
              </a:rPr>
            </a:br>
            <a:br>
              <a:rPr lang="en" sz="2500" b="1" spc="-1" dirty="0">
                <a:solidFill>
                  <a:schemeClr val="dk1"/>
                </a:solidFill>
                <a:latin typeface="Commissioner"/>
              </a:rPr>
            </a:br>
            <a:br>
              <a:rPr lang="en" sz="2500" b="1" spc="-1" dirty="0">
                <a:latin typeface="Commissioner"/>
              </a:rPr>
            </a:br>
            <a:br>
              <a:rPr lang="en" sz="2500" b="1" spc="-1" dirty="0">
                <a:latin typeface="Commissioner"/>
              </a:rPr>
            </a:br>
            <a:br>
              <a:rPr lang="en" sz="7200" b="1" spc="-1" dirty="0">
                <a:latin typeface="Commissioner"/>
              </a:rPr>
            </a:br>
            <a:endParaRPr lang="en" sz="2000" b="1" strike="noStrike" spc="-1">
              <a:solidFill>
                <a:schemeClr val="dk1"/>
              </a:solidFill>
              <a:latin typeface="Commissioner"/>
            </a:endParaRPr>
          </a:p>
        </p:txBody>
      </p:sp>
      <p:sp>
        <p:nvSpPr>
          <p:cNvPr id="137" name="PlaceHolder 2"/>
          <p:cNvSpPr>
            <a:spLocks noGrp="1"/>
          </p:cNvSpPr>
          <p:nvPr>
            <p:ph type="subTitle"/>
          </p:nvPr>
        </p:nvSpPr>
        <p:spPr>
          <a:xfrm>
            <a:off x="2990850" y="619080"/>
            <a:ext cx="3847710" cy="666495"/>
          </a:xfrm>
          <a:prstGeom prst="rect">
            <a:avLst/>
          </a:prstGeom>
          <a:noFill/>
          <a:ln w="0">
            <a:noFill/>
          </a:ln>
        </p:spPr>
        <p:txBody>
          <a:bodyPr lIns="91440" tIns="91440" rIns="91440" bIns="91440" anchor="t">
            <a:noAutofit/>
          </a:bodyPr>
          <a:lstStyle/>
          <a:p>
            <a:pPr>
              <a:lnSpc>
                <a:spcPct val="100000"/>
              </a:lnSpc>
              <a:tabLst>
                <a:tab pos="0" algn="l"/>
              </a:tabLst>
            </a:pPr>
            <a:r>
              <a:rPr lang="en" spc="-1" dirty="0">
                <a:solidFill>
                  <a:schemeClr val="dk1"/>
                </a:solidFill>
                <a:latin typeface="DM Sans"/>
              </a:rPr>
              <a:t>GROUP 2 </a:t>
            </a:r>
            <a:endParaRPr lang="en" b="0" strike="noStrike" spc="-1" dirty="0">
              <a:solidFill>
                <a:schemeClr val="dk1"/>
              </a:solidFill>
              <a:latin typeface="DM Sans"/>
            </a:endParaRPr>
          </a:p>
        </p:txBody>
      </p:sp>
      <p:grpSp>
        <p:nvGrpSpPr>
          <p:cNvPr id="138" name="Google Shape;242;p44"/>
          <p:cNvGrpSpPr/>
          <p:nvPr/>
        </p:nvGrpSpPr>
        <p:grpSpPr>
          <a:xfrm>
            <a:off x="5056200" y="2030400"/>
            <a:ext cx="3135960" cy="5974200"/>
            <a:chOff x="5056200" y="2030400"/>
            <a:chExt cx="3135960" cy="5974200"/>
          </a:xfrm>
        </p:grpSpPr>
        <p:sp>
          <p:nvSpPr>
            <p:cNvPr id="139" name="Google Shape;243;p44"/>
            <p:cNvSpPr/>
            <p:nvPr/>
          </p:nvSpPr>
          <p:spPr>
            <a:xfrm>
              <a:off x="6185520" y="3194280"/>
              <a:ext cx="2006640" cy="4810320"/>
            </a:xfrm>
            <a:prstGeom prst="roundRect">
              <a:avLst>
                <a:gd name="adj" fmla="val 50000"/>
              </a:avLst>
            </a:prstGeom>
            <a:noFill/>
            <a:ln w="9525">
              <a:solidFill>
                <a:srgbClr val="78FF78"/>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 name="Google Shape;244;p44"/>
            <p:cNvSpPr/>
            <p:nvPr/>
          </p:nvSpPr>
          <p:spPr>
            <a:xfrm>
              <a:off x="5056200" y="2030400"/>
              <a:ext cx="2006640" cy="4810320"/>
            </a:xfrm>
            <a:prstGeom prst="roundRect">
              <a:avLst>
                <a:gd name="adj" fmla="val 50000"/>
              </a:avLst>
            </a:prstGeom>
            <a:noFill/>
            <a:ln w="9525">
              <a:solidFill>
                <a:srgbClr val="004B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41" name="Google Shape;245;p44"/>
          <p:cNvSpPr/>
          <p:nvPr/>
        </p:nvSpPr>
        <p:spPr>
          <a:xfrm>
            <a:off x="-523800" y="324000"/>
            <a:ext cx="4142880" cy="571320"/>
          </a:xfrm>
          <a:prstGeom prst="rect">
            <a:avLst/>
          </a:prstGeom>
          <a:noFill/>
          <a:ln w="0">
            <a:noFill/>
          </a:ln>
        </p:spPr>
        <p:style>
          <a:lnRef idx="0">
            <a:scrgbClr r="0" g="0" b="0"/>
          </a:lnRef>
          <a:fillRef idx="0">
            <a:scrgbClr r="0" g="0" b="0"/>
          </a:fillRef>
          <a:effectRef idx="0">
            <a:scrgbClr r="0" g="0" b="0"/>
          </a:effectRef>
          <a:fontRef idx="minor"/>
        </p:style>
        <p:txBody>
          <a:bodyPr lIns="870823080" tIns="285840" rIns="870823080" bIns="285840" anchor="t">
            <a:spAutoFit/>
          </a:bodyPr>
          <a:lstStyle/>
          <a:p>
            <a:pPr defTabSz="914400">
              <a:lnSpc>
                <a:spcPct val="100000"/>
              </a:lnSpc>
              <a:tabLst>
                <a:tab pos="0" algn="l"/>
              </a:tabLst>
            </a:pPr>
            <a:endParaRPr lang="fr-FR" sz="1800" b="0" strike="noStrike" spc="-1">
              <a:solidFill>
                <a:schemeClr val="dk1"/>
              </a:solidFill>
              <a:latin typeface="Arial"/>
            </a:endParaRPr>
          </a:p>
        </p:txBody>
      </p:sp>
      <p:sp>
        <p:nvSpPr>
          <p:cNvPr id="2" name="TextBox 1">
            <a:extLst>
              <a:ext uri="{FF2B5EF4-FFF2-40B4-BE49-F238E27FC236}">
                <a16:creationId xmlns:a16="http://schemas.microsoft.com/office/drawing/2014/main" id="{227851D0-0E96-744B-40A3-67DB1CFCFDCC}"/>
              </a:ext>
            </a:extLst>
          </p:cNvPr>
          <p:cNvSpPr txBox="1"/>
          <p:nvPr/>
        </p:nvSpPr>
        <p:spPr>
          <a:xfrm>
            <a:off x="419100" y="1285875"/>
            <a:ext cx="512445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latin typeface="DM Sans"/>
            </a:endParaRPr>
          </a:p>
          <a:p>
            <a:endParaRPr lang="en-US" b="1" dirty="0">
              <a:latin typeface="DM Sans"/>
            </a:endParaRPr>
          </a:p>
          <a:p>
            <a:r>
              <a:rPr lang="en-US" dirty="0">
                <a:latin typeface="DM Sans"/>
              </a:rPr>
              <a:t>ADU-BOADI, Prince  1841522</a:t>
            </a:r>
            <a:endParaRPr lang="en-US">
              <a:latin typeface="DM Sans"/>
            </a:endParaRPr>
          </a:p>
          <a:p>
            <a:r>
              <a:rPr lang="en-US" dirty="0">
                <a:latin typeface="DM Sans"/>
              </a:rPr>
              <a:t>ALHASSAN, Saeda Nasara 1843422 </a:t>
            </a:r>
          </a:p>
          <a:p>
            <a:r>
              <a:rPr lang="en-US" dirty="0">
                <a:latin typeface="DM Sans"/>
              </a:rPr>
              <a:t>ABOTSI, Agbeko Selasi 1840322</a:t>
            </a:r>
          </a:p>
          <a:p>
            <a:r>
              <a:rPr lang="en-US" dirty="0">
                <a:latin typeface="DM Sans"/>
              </a:rPr>
              <a:t>ADUKO, Lydia 1841622 </a:t>
            </a:r>
          </a:p>
          <a:p>
            <a:r>
              <a:rPr lang="en-US" dirty="0">
                <a:latin typeface="DM Sans"/>
              </a:rPr>
              <a:t>AMOAKO, Julius Odame 1844022 ACHEAMPONG, Marvin Adu 1840422 </a:t>
            </a:r>
          </a:p>
          <a:p>
            <a:r>
              <a:rPr lang="en-US" dirty="0">
                <a:latin typeface="DM Sans"/>
              </a:rPr>
              <a:t>ADUSEI, Benedict Frankson 1841722 </a:t>
            </a:r>
            <a:endParaRPr lang="en-US">
              <a:latin typeface="DM Sans"/>
              <a:cs typeface="Arial"/>
            </a:endParaRPr>
          </a:p>
          <a:p>
            <a:r>
              <a:rPr lang="en-US" dirty="0">
                <a:latin typeface="DM Sans"/>
              </a:rPr>
              <a:t>AMOATWO, Agnes 1844122 </a:t>
            </a:r>
            <a:endParaRPr lang="en-US">
              <a:latin typeface="DM Sans"/>
              <a:cs typeface="Arial"/>
            </a:endParaRPr>
          </a:p>
          <a:p>
            <a:r>
              <a:rPr lang="en-US" dirty="0">
                <a:latin typeface="DM Sans"/>
              </a:rPr>
              <a:t>ACQUAH, Maureen Abena </a:t>
            </a:r>
            <a:r>
              <a:rPr lang="en-US" err="1">
                <a:latin typeface="DM Sans"/>
              </a:rPr>
              <a:t>Korantema</a:t>
            </a:r>
            <a:r>
              <a:rPr lang="en-US" dirty="0">
                <a:latin typeface="DM Sans"/>
              </a:rPr>
              <a:t> 1840522 </a:t>
            </a:r>
            <a:endParaRPr lang="en-US">
              <a:latin typeface="DM Sans"/>
              <a:cs typeface="Arial"/>
            </a:endParaRPr>
          </a:p>
          <a:p>
            <a:r>
              <a:rPr lang="en-US" dirty="0">
                <a:latin typeface="DM Sans"/>
              </a:rPr>
              <a:t>ADUTWUM, Ama </a:t>
            </a:r>
            <a:r>
              <a:rPr lang="en-US" err="1">
                <a:latin typeface="DM Sans"/>
              </a:rPr>
              <a:t>Kudom</a:t>
            </a:r>
            <a:r>
              <a:rPr lang="en-US" dirty="0">
                <a:latin typeface="DM Sans"/>
              </a:rPr>
              <a:t> 1841822</a:t>
            </a:r>
            <a:endParaRPr lang="en-US">
              <a:latin typeface="DM Sans"/>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laceHolder 1"/>
          <p:cNvSpPr>
            <a:spLocks noGrp="1"/>
          </p:cNvSpPr>
          <p:nvPr>
            <p:ph type="title" idx="4294967295"/>
          </p:nvPr>
        </p:nvSpPr>
        <p:spPr>
          <a:xfrm>
            <a:off x="0" y="542925"/>
            <a:ext cx="7058025" cy="962025"/>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5800" b="1" strike="noStrike" spc="-1" dirty="0">
                <a:solidFill>
                  <a:schemeClr val="dk1"/>
                </a:solidFill>
                <a:latin typeface="Commissioner"/>
                <a:ea typeface="Commissioner"/>
              </a:rPr>
              <a:t>Voltage and Resistance Conversion</a:t>
            </a:r>
            <a:endParaRPr lang="fr-FR" sz="5800" b="0" strike="noStrike" spc="-1" dirty="0">
              <a:solidFill>
                <a:schemeClr val="dk1"/>
              </a:solidFill>
              <a:latin typeface="Arial"/>
            </a:endParaRPr>
          </a:p>
        </p:txBody>
      </p:sp>
      <p:sp>
        <p:nvSpPr>
          <p:cNvPr id="173" name="PlaceHolder 2"/>
          <p:cNvSpPr>
            <a:spLocks noGrp="1"/>
          </p:cNvSpPr>
          <p:nvPr>
            <p:ph type="subTitle" idx="4294967295"/>
          </p:nvPr>
        </p:nvSpPr>
        <p:spPr>
          <a:xfrm>
            <a:off x="4572000" y="4333875"/>
            <a:ext cx="4572000" cy="666750"/>
          </a:xfrm>
          <a:prstGeom prst="rect">
            <a:avLst/>
          </a:prstGeom>
          <a:noFill/>
          <a:ln w="0">
            <a:noFill/>
          </a:ln>
        </p:spPr>
        <p:txBody>
          <a:bodyPr lIns="91440" tIns="91440" rIns="91440" bIns="91440" anchor="b">
            <a:noAutofit/>
          </a:bodyPr>
          <a:lstStyle/>
          <a:p>
            <a:pPr indent="0">
              <a:lnSpc>
                <a:spcPct val="100000"/>
              </a:lnSpc>
              <a:buNone/>
              <a:tabLst>
                <a:tab pos="0" algn="l"/>
              </a:tabLst>
            </a:pPr>
            <a:r>
              <a:rPr lang="en" sz="1400" b="0" strike="noStrike" spc="-1" dirty="0">
                <a:solidFill>
                  <a:schemeClr val="dk1"/>
                </a:solidFill>
                <a:latin typeface="DM Sans"/>
                <a:ea typeface="DM Sans"/>
              </a:rPr>
              <a:t>For both the photo resistor and potentiometer, analog readings are converted into a voltage range suitable for the microcontroller. The photo resistor converts light levels into a voltage output ranging from 0 to 5V, which is then scaled to a digital value between 0 and 1023 for processing. This enables accurate monitoring of light levels that relate to turbidity.</a:t>
            </a:r>
            <a:endParaRPr lang="en-US" sz="1400" b="0" strike="noStrike" spc="-1" dirty="0">
              <a:solidFill>
                <a:schemeClr val="dk1"/>
              </a:solidFill>
              <a:latin typeface="OpenSymbol"/>
            </a:endParaRPr>
          </a:p>
        </p:txBody>
      </p:sp>
      <p:grpSp>
        <p:nvGrpSpPr>
          <p:cNvPr id="174" name="Google Shape;276;p47"/>
          <p:cNvGrpSpPr/>
          <p:nvPr/>
        </p:nvGrpSpPr>
        <p:grpSpPr>
          <a:xfrm>
            <a:off x="-611640" y="1519200"/>
            <a:ext cx="10366920" cy="2022840"/>
            <a:chOff x="-611640" y="1519200"/>
            <a:chExt cx="10366920" cy="2022840"/>
          </a:xfrm>
        </p:grpSpPr>
        <p:sp>
          <p:nvSpPr>
            <p:cNvPr id="175" name="Google Shape;277;p47"/>
            <p:cNvSpPr/>
            <p:nvPr/>
          </p:nvSpPr>
          <p:spPr>
            <a:xfrm>
              <a:off x="-611640" y="2017080"/>
              <a:ext cx="5625000" cy="1524960"/>
            </a:xfrm>
            <a:prstGeom prst="roundRect">
              <a:avLst>
                <a:gd name="adj" fmla="val 50000"/>
              </a:avLst>
            </a:prstGeom>
            <a:noFill/>
            <a:ln w="9525">
              <a:solidFill>
                <a:srgbClr val="111111"/>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 name="Google Shape;278;p47"/>
            <p:cNvSpPr/>
            <p:nvPr/>
          </p:nvSpPr>
          <p:spPr>
            <a:xfrm>
              <a:off x="4130280" y="1519200"/>
              <a:ext cx="5625000" cy="1524960"/>
            </a:xfrm>
            <a:prstGeom prst="roundRect">
              <a:avLst>
                <a:gd name="adj" fmla="val 50000"/>
              </a:avLst>
            </a:prstGeom>
            <a:noFill/>
            <a:ln w="9525">
              <a:solidFill>
                <a:srgbClr val="78FF78"/>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723960" y="438120"/>
            <a:ext cx="7714800" cy="55224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3000" b="1" strike="noStrike" spc="-1" dirty="0">
                <a:solidFill>
                  <a:schemeClr val="dk1"/>
                </a:solidFill>
                <a:latin typeface="Commissioner"/>
                <a:ea typeface="Commissioner"/>
              </a:rPr>
              <a:t>LCD Display Outputs</a:t>
            </a:r>
            <a:endParaRPr lang="fr-FR" sz="3000" b="0" strike="noStrike" spc="-1" dirty="0">
              <a:solidFill>
                <a:schemeClr val="dk1"/>
              </a:solidFill>
              <a:latin typeface="Arial"/>
            </a:endParaRPr>
          </a:p>
        </p:txBody>
      </p:sp>
      <p:sp>
        <p:nvSpPr>
          <p:cNvPr id="178" name="PlaceHolder 2"/>
          <p:cNvSpPr>
            <a:spLocks noGrp="1"/>
          </p:cNvSpPr>
          <p:nvPr>
            <p:ph type="subTitle"/>
          </p:nvPr>
        </p:nvSpPr>
        <p:spPr>
          <a:xfrm>
            <a:off x="209685" y="3914745"/>
            <a:ext cx="8934180" cy="504360"/>
          </a:xfrm>
          <a:prstGeom prst="rect">
            <a:avLst/>
          </a:prstGeom>
          <a:noFill/>
          <a:ln w="0">
            <a:noFill/>
          </a:ln>
        </p:spPr>
        <p:txBody>
          <a:bodyPr lIns="91440" tIns="91440" rIns="91440" bIns="91440" anchor="t">
            <a:noAutofit/>
          </a:bodyPr>
          <a:lstStyle/>
          <a:p>
            <a:pPr indent="0" algn="ctr">
              <a:lnSpc>
                <a:spcPct val="100000"/>
              </a:lnSpc>
              <a:buNone/>
              <a:tabLst>
                <a:tab pos="0" algn="l"/>
              </a:tabLst>
            </a:pPr>
            <a:r>
              <a:rPr lang="en" sz="1400" b="0" strike="noStrike" spc="-1" dirty="0">
                <a:solidFill>
                  <a:schemeClr val="dk1"/>
                </a:solidFill>
                <a:latin typeface="DM Sans"/>
                <a:ea typeface="DM Sans"/>
              </a:rPr>
              <a:t>The LCD 16 X 4 displays the interpreted sensor outputs, showing pH levels, turbidity, and temperature readings. This provides real-time feedback on system performance and ensures users can easily access and visualize the data being collected by the sensors. Each sensor's output is updated to reflect current measurements, enhancing the interactivity of the simulation.</a:t>
            </a:r>
            <a:endParaRPr lang="en-US" sz="1400" b="0" strike="noStrike" spc="-1" dirty="0">
              <a:solidFill>
                <a:schemeClr val="dk1"/>
              </a:solidFill>
              <a:latin typeface="OpenSymbol"/>
            </a:endParaRPr>
          </a:p>
        </p:txBody>
      </p:sp>
      <p:sp>
        <p:nvSpPr>
          <p:cNvPr id="179" name="Google Shape;478;p62"/>
          <p:cNvSpPr/>
          <p:nvPr/>
        </p:nvSpPr>
        <p:spPr>
          <a:xfrm>
            <a:off x="3069000" y="1434240"/>
            <a:ext cx="3005640" cy="1690560"/>
          </a:xfrm>
          <a:prstGeom prst="roundRect">
            <a:avLst>
              <a:gd name="adj" fmla="val 8439"/>
            </a:avLst>
          </a:prstGeom>
          <a:blipFill rotWithShape="0">
            <a:blip r:embed="rId2"/>
            <a:srcRect/>
            <a:stretch/>
          </a:blipFill>
          <a:ln w="9525">
            <a:solidFill>
              <a:srgbClr val="004B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grpSp>
        <p:nvGrpSpPr>
          <p:cNvPr id="180" name="Google Shape;479;p62"/>
          <p:cNvGrpSpPr/>
          <p:nvPr/>
        </p:nvGrpSpPr>
        <p:grpSpPr>
          <a:xfrm>
            <a:off x="2922120" y="1275480"/>
            <a:ext cx="3298680" cy="2636640"/>
            <a:chOff x="2922120" y="1275480"/>
            <a:chExt cx="3298680" cy="2636640"/>
          </a:xfrm>
        </p:grpSpPr>
        <p:sp>
          <p:nvSpPr>
            <p:cNvPr id="181" name="Google Shape;480;p62"/>
            <p:cNvSpPr/>
            <p:nvPr/>
          </p:nvSpPr>
          <p:spPr>
            <a:xfrm>
              <a:off x="2922120" y="1275480"/>
              <a:ext cx="3298680" cy="2239560"/>
            </a:xfrm>
            <a:prstGeom prst="roundRect">
              <a:avLst>
                <a:gd name="adj" fmla="val 14018"/>
              </a:avLst>
            </a:prstGeom>
            <a:noFill/>
            <a:ln w="9525">
              <a:solidFill>
                <a:srgbClr val="004B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 name="Google Shape;481;p62"/>
            <p:cNvSpPr/>
            <p:nvPr/>
          </p:nvSpPr>
          <p:spPr>
            <a:xfrm>
              <a:off x="4342680" y="3515400"/>
              <a:ext cx="457560" cy="203760"/>
            </a:xfrm>
            <a:prstGeom prst="rect">
              <a:avLst/>
            </a:prstGeom>
            <a:noFill/>
            <a:ln w="9525">
              <a:solidFill>
                <a:srgbClr val="004B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 name="Google Shape;482;p62"/>
            <p:cNvSpPr/>
            <p:nvPr/>
          </p:nvSpPr>
          <p:spPr>
            <a:xfrm>
              <a:off x="3564720" y="3719520"/>
              <a:ext cx="2013480" cy="192600"/>
            </a:xfrm>
            <a:prstGeom prst="roundRect">
              <a:avLst>
                <a:gd name="adj" fmla="val 50000"/>
              </a:avLst>
            </a:prstGeom>
            <a:noFill/>
            <a:ln w="9525">
              <a:solidFill>
                <a:srgbClr val="004BFF"/>
              </a:solidFill>
              <a:round/>
            </a:ln>
          </p:spPr>
          <p:style>
            <a:lnRef idx="0">
              <a:scrgbClr r="0" g="0" b="0"/>
            </a:lnRef>
            <a:fillRef idx="0">
              <a:scrgbClr r="0" g="0" b="0"/>
            </a:fillRef>
            <a:effectRef idx="0">
              <a:scrgbClr r="0" g="0" b="0"/>
            </a:effectRef>
            <a:fontRef idx="minor"/>
          </p:style>
          <p:txBody>
            <a:bodyPr tIns="68040" bIns="68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 name="Google Shape;483;p62"/>
            <p:cNvSpPr/>
            <p:nvPr/>
          </p:nvSpPr>
          <p:spPr>
            <a:xfrm>
              <a:off x="4387320" y="3267000"/>
              <a:ext cx="368640" cy="106200"/>
            </a:xfrm>
            <a:prstGeom prst="roundRect">
              <a:avLst>
                <a:gd name="adj" fmla="val 50000"/>
              </a:avLst>
            </a:prstGeom>
            <a:solidFill>
              <a:schemeClr val="lt2"/>
            </a:solidFill>
            <a:ln w="9525">
              <a:solidFill>
                <a:srgbClr val="004BFF"/>
              </a:solidFill>
              <a:round/>
            </a:ln>
          </p:spPr>
          <p:style>
            <a:lnRef idx="0">
              <a:scrgbClr r="0" g="0" b="0"/>
            </a:lnRef>
            <a:fillRef idx="0">
              <a:scrgbClr r="0" g="0" b="0"/>
            </a:fillRef>
            <a:effectRef idx="0">
              <a:scrgbClr r="0" g="0" b="0"/>
            </a:effectRef>
            <a:fontRef idx="minor"/>
          </p:style>
          <p:txBody>
            <a:bodyPr tIns="37440" bIns="37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PlaceHolder 1"/>
          <p:cNvSpPr>
            <a:spLocks noGrp="1"/>
          </p:cNvSpPr>
          <p:nvPr>
            <p:ph type="title" idx="4294967295"/>
          </p:nvPr>
        </p:nvSpPr>
        <p:spPr>
          <a:xfrm>
            <a:off x="0" y="542925"/>
            <a:ext cx="7058025" cy="962025"/>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5800" b="1" strike="noStrike" spc="-1" dirty="0">
                <a:solidFill>
                  <a:schemeClr val="dk1"/>
                </a:solidFill>
                <a:latin typeface="Commissioner"/>
                <a:ea typeface="Commissioner"/>
              </a:rPr>
              <a:t>Buzzer Activation Conditions</a:t>
            </a:r>
            <a:endParaRPr lang="fr-FR" sz="5800" b="0" strike="noStrike" spc="-1" dirty="0">
              <a:solidFill>
                <a:schemeClr val="dk1"/>
              </a:solidFill>
              <a:latin typeface="Arial"/>
            </a:endParaRPr>
          </a:p>
        </p:txBody>
      </p:sp>
      <p:sp>
        <p:nvSpPr>
          <p:cNvPr id="186" name="PlaceHolder 2"/>
          <p:cNvSpPr>
            <a:spLocks noGrp="1"/>
          </p:cNvSpPr>
          <p:nvPr>
            <p:ph type="subTitle" idx="4294967295"/>
          </p:nvPr>
        </p:nvSpPr>
        <p:spPr>
          <a:xfrm>
            <a:off x="4572000" y="4476750"/>
            <a:ext cx="4572000" cy="666750"/>
          </a:xfrm>
          <a:prstGeom prst="rect">
            <a:avLst/>
          </a:prstGeom>
          <a:noFill/>
          <a:ln w="0">
            <a:noFill/>
          </a:ln>
        </p:spPr>
        <p:txBody>
          <a:bodyPr lIns="91440" tIns="91440" rIns="91440" bIns="91440" anchor="b">
            <a:noAutofit/>
          </a:bodyPr>
          <a:lstStyle/>
          <a:p>
            <a:pPr indent="0">
              <a:lnSpc>
                <a:spcPct val="100000"/>
              </a:lnSpc>
              <a:buNone/>
              <a:tabLst>
                <a:tab pos="0" algn="l"/>
              </a:tabLst>
            </a:pPr>
            <a:r>
              <a:rPr lang="en" sz="1400" b="0" strike="noStrike" spc="-1" dirty="0">
                <a:solidFill>
                  <a:schemeClr val="dk1"/>
                </a:solidFill>
                <a:latin typeface="DM Sans"/>
                <a:ea typeface="DM Sans"/>
              </a:rPr>
              <a:t>The buzzer serves as an alarm mechanism, triggering under specific conditions: when pH readings fall below 6.5 or rise above 7.5, when temperature exceeds 30 degrees Celsius, or when turbidity exceeds a threshold of 70. These parameters ensure that critical changes in the environment are alerted, facilitating timely responses to conditions that may require attention.</a:t>
            </a:r>
            <a:endParaRPr lang="en-US" sz="1400" b="0" strike="noStrike" spc="-1" dirty="0">
              <a:solidFill>
                <a:schemeClr val="dk1"/>
              </a:solidFill>
              <a:latin typeface="OpenSymbol"/>
            </a:endParaRPr>
          </a:p>
        </p:txBody>
      </p:sp>
      <p:grpSp>
        <p:nvGrpSpPr>
          <p:cNvPr id="187" name="Google Shape;276;p47"/>
          <p:cNvGrpSpPr/>
          <p:nvPr/>
        </p:nvGrpSpPr>
        <p:grpSpPr>
          <a:xfrm>
            <a:off x="-611640" y="1519200"/>
            <a:ext cx="10366920" cy="2022840"/>
            <a:chOff x="-611640" y="1519200"/>
            <a:chExt cx="10366920" cy="2022840"/>
          </a:xfrm>
        </p:grpSpPr>
        <p:sp>
          <p:nvSpPr>
            <p:cNvPr id="188" name="Google Shape;277;p47"/>
            <p:cNvSpPr/>
            <p:nvPr/>
          </p:nvSpPr>
          <p:spPr>
            <a:xfrm>
              <a:off x="-611640" y="2017080"/>
              <a:ext cx="5625000" cy="1524960"/>
            </a:xfrm>
            <a:prstGeom prst="roundRect">
              <a:avLst>
                <a:gd name="adj" fmla="val 50000"/>
              </a:avLst>
            </a:prstGeom>
            <a:noFill/>
            <a:ln w="9525">
              <a:solidFill>
                <a:srgbClr val="111111"/>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 name="Google Shape;278;p47"/>
            <p:cNvSpPr/>
            <p:nvPr/>
          </p:nvSpPr>
          <p:spPr>
            <a:xfrm>
              <a:off x="4130280" y="1519200"/>
              <a:ext cx="5625000" cy="1524960"/>
            </a:xfrm>
            <a:prstGeom prst="roundRect">
              <a:avLst>
                <a:gd name="adj" fmla="val 50000"/>
              </a:avLst>
            </a:prstGeom>
            <a:noFill/>
            <a:ln w="9525">
              <a:solidFill>
                <a:srgbClr val="78FF78"/>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7C1687-6373-C6CE-DFDF-B3793F3726B0}"/>
              </a:ext>
            </a:extLst>
          </p:cNvPr>
          <p:cNvSpPr txBox="1"/>
          <p:nvPr/>
        </p:nvSpPr>
        <p:spPr>
          <a:xfrm>
            <a:off x="549965" y="1457739"/>
            <a:ext cx="8428383" cy="2862322"/>
          </a:xfrm>
          <a:prstGeom prst="rect">
            <a:avLst/>
          </a:prstGeom>
          <a:noFill/>
        </p:spPr>
        <p:txBody>
          <a:bodyPr wrap="square" rtlCol="0">
            <a:spAutoFit/>
          </a:bodyPr>
          <a:lstStyle/>
          <a:p>
            <a:r>
              <a:rPr lang="en-GB" dirty="0"/>
              <a:t>CHALLENGES FACED:</a:t>
            </a:r>
          </a:p>
          <a:p>
            <a:endParaRPr lang="en-GB" dirty="0"/>
          </a:p>
          <a:p>
            <a:r>
              <a:rPr lang="en-GB" dirty="0"/>
              <a:t>We made use of </a:t>
            </a:r>
            <a:r>
              <a:rPr lang="en-GB" dirty="0" err="1"/>
              <a:t>Tinkercad</a:t>
            </a:r>
            <a:r>
              <a:rPr lang="en-GB" dirty="0"/>
              <a:t> for our simulation and unfortunately could not find a Ph sensor and Turbidity sensor. </a:t>
            </a:r>
          </a:p>
          <a:p>
            <a:endParaRPr lang="en-GB" dirty="0"/>
          </a:p>
          <a:p>
            <a:r>
              <a:rPr lang="en-GB" dirty="0"/>
              <a:t>HOW WE SOLVED THESE PROBLEMS:</a:t>
            </a:r>
          </a:p>
          <a:p>
            <a:r>
              <a:rPr lang="en-GB" dirty="0"/>
              <a:t>We made use of a potentiometer whose varying resistance will emulate the different pH levels. We also solved the issue of the turbidity sensor by making use of a photoresistor considering the fact that if the water is clear(that is less turbid), the </a:t>
            </a:r>
            <a:r>
              <a:rPr lang="en-GB" dirty="0" err="1"/>
              <a:t>photoresister</a:t>
            </a:r>
            <a:r>
              <a:rPr lang="en-GB" dirty="0"/>
              <a:t> will receive more light and the opposite for when its is turbid.</a:t>
            </a:r>
          </a:p>
        </p:txBody>
      </p:sp>
    </p:spTree>
    <p:extLst>
      <p:ext uri="{BB962C8B-B14F-4D97-AF65-F5344CB8AC3E}">
        <p14:creationId xmlns:p14="http://schemas.microsoft.com/office/powerpoint/2010/main" val="2926898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p:cNvSpPr>
          <p:nvPr>
            <p:ph type="title" idx="4294967295"/>
          </p:nvPr>
        </p:nvSpPr>
        <p:spPr>
          <a:xfrm>
            <a:off x="0" y="542925"/>
            <a:ext cx="7058025" cy="962025"/>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5800" b="1" strike="noStrike" spc="-1" dirty="0">
                <a:solidFill>
                  <a:schemeClr val="dk1"/>
                </a:solidFill>
                <a:latin typeface="Commissioner"/>
                <a:ea typeface="Commissioner"/>
              </a:rPr>
              <a:t>Conclusions</a:t>
            </a:r>
            <a:endParaRPr lang="fr-FR" sz="5800" b="0" strike="noStrike" spc="-1" dirty="0">
              <a:solidFill>
                <a:schemeClr val="dk1"/>
              </a:solidFill>
              <a:latin typeface="Arial"/>
            </a:endParaRPr>
          </a:p>
        </p:txBody>
      </p:sp>
      <p:sp>
        <p:nvSpPr>
          <p:cNvPr id="191" name="PlaceHolder 2"/>
          <p:cNvSpPr>
            <a:spLocks noGrp="1"/>
          </p:cNvSpPr>
          <p:nvPr>
            <p:ph type="subTitle" idx="4294967295"/>
          </p:nvPr>
        </p:nvSpPr>
        <p:spPr>
          <a:xfrm>
            <a:off x="4572000" y="4276725"/>
            <a:ext cx="4572000" cy="666750"/>
          </a:xfrm>
          <a:prstGeom prst="rect">
            <a:avLst/>
          </a:prstGeom>
          <a:noFill/>
          <a:ln w="0">
            <a:noFill/>
          </a:ln>
        </p:spPr>
        <p:txBody>
          <a:bodyPr lIns="91440" tIns="91440" rIns="91440" bIns="91440" anchor="b">
            <a:noAutofit/>
          </a:bodyPr>
          <a:lstStyle/>
          <a:p>
            <a:pPr indent="0">
              <a:lnSpc>
                <a:spcPct val="100000"/>
              </a:lnSpc>
              <a:buNone/>
              <a:tabLst>
                <a:tab pos="0" algn="l"/>
              </a:tabLst>
            </a:pPr>
            <a:r>
              <a:rPr lang="en" sz="1400" b="0" strike="noStrike" spc="-1" dirty="0">
                <a:solidFill>
                  <a:schemeClr val="dk1"/>
                </a:solidFill>
                <a:latin typeface="DM Sans"/>
                <a:ea typeface="DM Sans"/>
              </a:rPr>
              <a:t>The simulation effectively integrates various sensors, capturing environmental data such as temperature, pH, and turbidity. By employing signal processing techniques and displaying results on the LCD, the simulation demonstrates a comprehensive understanding of real-world applications of sensor technology.</a:t>
            </a:r>
            <a:endParaRPr lang="en-US" sz="1400" b="0" strike="noStrike" spc="-1" dirty="0">
              <a:solidFill>
                <a:schemeClr val="dk1"/>
              </a:solidFill>
              <a:latin typeface="OpenSymbol"/>
            </a:endParaRPr>
          </a:p>
        </p:txBody>
      </p:sp>
      <p:grpSp>
        <p:nvGrpSpPr>
          <p:cNvPr id="192" name="Google Shape;276;p47"/>
          <p:cNvGrpSpPr/>
          <p:nvPr/>
        </p:nvGrpSpPr>
        <p:grpSpPr>
          <a:xfrm>
            <a:off x="-611640" y="1519200"/>
            <a:ext cx="10366920" cy="2022840"/>
            <a:chOff x="-611640" y="1519200"/>
            <a:chExt cx="10366920" cy="2022840"/>
          </a:xfrm>
        </p:grpSpPr>
        <p:sp>
          <p:nvSpPr>
            <p:cNvPr id="193" name="Google Shape;277;p47"/>
            <p:cNvSpPr/>
            <p:nvPr/>
          </p:nvSpPr>
          <p:spPr>
            <a:xfrm>
              <a:off x="-611640" y="2017080"/>
              <a:ext cx="5625000" cy="1524960"/>
            </a:xfrm>
            <a:prstGeom prst="roundRect">
              <a:avLst>
                <a:gd name="adj" fmla="val 50000"/>
              </a:avLst>
            </a:prstGeom>
            <a:noFill/>
            <a:ln w="9525">
              <a:solidFill>
                <a:srgbClr val="111111"/>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 name="Google Shape;278;p47"/>
            <p:cNvSpPr/>
            <p:nvPr/>
          </p:nvSpPr>
          <p:spPr>
            <a:xfrm>
              <a:off x="4130280" y="1519200"/>
              <a:ext cx="5625000" cy="1524960"/>
            </a:xfrm>
            <a:prstGeom prst="roundRect">
              <a:avLst>
                <a:gd name="adj" fmla="val 50000"/>
              </a:avLst>
            </a:prstGeom>
            <a:noFill/>
            <a:ln w="9525">
              <a:solidFill>
                <a:srgbClr val="78FF78"/>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571560" y="171405"/>
            <a:ext cx="4162185" cy="676020"/>
          </a:xfrm>
          <a:prstGeom prst="rect">
            <a:avLst/>
          </a:prstGeom>
          <a:noFill/>
          <a:ln w="0">
            <a:noFill/>
          </a:ln>
        </p:spPr>
        <p:txBody>
          <a:bodyPr lIns="91440" tIns="91440" rIns="91440" bIns="91440" anchor="b">
            <a:normAutofit/>
          </a:bodyPr>
          <a:lstStyle/>
          <a:p>
            <a:pPr>
              <a:lnSpc>
                <a:spcPct val="100000"/>
              </a:lnSpc>
              <a:tabLst>
                <a:tab pos="0" algn="l"/>
              </a:tabLst>
            </a:pPr>
            <a:r>
              <a:rPr lang="en" sz="3000" b="1" spc="-1" dirty="0">
                <a:solidFill>
                  <a:schemeClr val="dk1"/>
                </a:solidFill>
                <a:latin typeface="DM Sans"/>
              </a:rPr>
              <a:t>TABLE OF CONTENT</a:t>
            </a:r>
            <a:endParaRPr lang="en" sz="3000" b="1" strike="noStrike" spc="-1" dirty="0">
              <a:solidFill>
                <a:schemeClr val="dk1"/>
              </a:solidFill>
              <a:latin typeface="DM Sans"/>
            </a:endParaRPr>
          </a:p>
        </p:txBody>
      </p:sp>
      <p:sp>
        <p:nvSpPr>
          <p:cNvPr id="143" name="PlaceHolder 2"/>
          <p:cNvSpPr>
            <a:spLocks noGrp="1"/>
          </p:cNvSpPr>
          <p:nvPr>
            <p:ph type="subTitle"/>
          </p:nvPr>
        </p:nvSpPr>
        <p:spPr>
          <a:xfrm>
            <a:off x="723960" y="1295415"/>
            <a:ext cx="3276360" cy="2352165"/>
          </a:xfrm>
          <a:prstGeom prst="rect">
            <a:avLst/>
          </a:prstGeom>
          <a:noFill/>
          <a:ln w="0">
            <a:noFill/>
          </a:ln>
        </p:spPr>
        <p:txBody>
          <a:bodyPr lIns="91440" tIns="91440" rIns="91440" bIns="91440" anchor="t">
            <a:normAutofit/>
          </a:bodyPr>
          <a:lstStyle/>
          <a:p>
            <a:pPr marL="400050" indent="-171450">
              <a:lnSpc>
                <a:spcPct val="100000"/>
              </a:lnSpc>
              <a:tabLst>
                <a:tab pos="0" algn="l"/>
              </a:tabLst>
            </a:pPr>
            <a:r>
              <a:rPr lang="en" sz="1200" spc="-1" dirty="0">
                <a:solidFill>
                  <a:schemeClr val="dk1"/>
                </a:solidFill>
                <a:latin typeface="DM Sans"/>
              </a:rPr>
              <a:t>PROBLEM STATEMENT</a:t>
            </a:r>
          </a:p>
          <a:p>
            <a:pPr marL="400050" indent="-171450">
              <a:lnSpc>
                <a:spcPct val="100000"/>
              </a:lnSpc>
              <a:tabLst>
                <a:tab pos="0" algn="l"/>
              </a:tabLst>
            </a:pPr>
            <a:r>
              <a:rPr lang="en" sz="1200" spc="-1" dirty="0">
                <a:solidFill>
                  <a:schemeClr val="dk1"/>
                </a:solidFill>
                <a:latin typeface="DM Sans"/>
              </a:rPr>
              <a:t>METHODOLOGY</a:t>
            </a:r>
            <a:endParaRPr lang="en" sz="1200" spc="-1" dirty="0">
              <a:solidFill>
                <a:schemeClr val="dk1"/>
              </a:solidFill>
              <a:latin typeface="DM Sans"/>
              <a:cs typeface="Arial"/>
            </a:endParaRPr>
          </a:p>
          <a:p>
            <a:pPr indent="0">
              <a:lnSpc>
                <a:spcPct val="100000"/>
              </a:lnSpc>
              <a:buNone/>
              <a:tabLst>
                <a:tab pos="0" algn="l"/>
              </a:tabLst>
            </a:pPr>
            <a:r>
              <a:rPr lang="en" sz="1200" spc="-1" dirty="0">
                <a:solidFill>
                  <a:schemeClr val="dk1"/>
                </a:solidFill>
                <a:latin typeface="DM Sans"/>
              </a:rPr>
              <a:t>     . </a:t>
            </a:r>
            <a:r>
              <a:rPr lang="en" sz="1200" spc="-1" dirty="0">
                <a:solidFill>
                  <a:schemeClr val="dk1"/>
                </a:solidFill>
                <a:latin typeface="DM Sans"/>
                <a:ea typeface="+mn-lt"/>
                <a:cs typeface="+mn-lt"/>
              </a:rPr>
              <a:t>Approach</a:t>
            </a:r>
          </a:p>
          <a:p>
            <a:pPr indent="0">
              <a:lnSpc>
                <a:spcPct val="100000"/>
              </a:lnSpc>
              <a:buNone/>
              <a:tabLst>
                <a:tab pos="0" algn="l"/>
              </a:tabLst>
            </a:pPr>
            <a:r>
              <a:rPr lang="en" sz="1200" spc="-1" dirty="0">
                <a:solidFill>
                  <a:schemeClr val="dk1"/>
                </a:solidFill>
                <a:latin typeface="DM Sans"/>
                <a:cs typeface="Arial"/>
              </a:rPr>
              <a:t>     . </a:t>
            </a:r>
            <a:r>
              <a:rPr lang="en" sz="1200" spc="-1" dirty="0">
                <a:solidFill>
                  <a:schemeClr val="dk1"/>
                </a:solidFill>
                <a:latin typeface="DM Sans"/>
                <a:ea typeface="+mn-lt"/>
                <a:cs typeface="+mn-lt"/>
              </a:rPr>
              <a:t>Code &amp; Schematic</a:t>
            </a:r>
          </a:p>
          <a:p>
            <a:pPr marL="400050" indent="-171450">
              <a:lnSpc>
                <a:spcPct val="100000"/>
              </a:lnSpc>
              <a:tabLst>
                <a:tab pos="0" algn="l"/>
              </a:tabLst>
            </a:pPr>
            <a:r>
              <a:rPr lang="en" sz="1200" spc="-1" dirty="0">
                <a:solidFill>
                  <a:schemeClr val="dk1"/>
                </a:solidFill>
                <a:latin typeface="DM Sans"/>
              </a:rPr>
              <a:t>DEMONSTRATION</a:t>
            </a:r>
          </a:p>
          <a:p>
            <a:pPr marL="400050" indent="-171450">
              <a:lnSpc>
                <a:spcPct val="100000"/>
              </a:lnSpc>
              <a:tabLst>
                <a:tab pos="0" algn="l"/>
              </a:tabLst>
            </a:pPr>
            <a:r>
              <a:rPr lang="en" sz="1200" spc="-1" dirty="0">
                <a:solidFill>
                  <a:schemeClr val="dk1"/>
                </a:solidFill>
                <a:latin typeface="DM Sans"/>
              </a:rPr>
              <a:t>CONCLUSIOM</a:t>
            </a:r>
          </a:p>
          <a:p>
            <a:pPr marL="400050" indent="-171450">
              <a:lnSpc>
                <a:spcPct val="100000"/>
              </a:lnSpc>
              <a:tabLst>
                <a:tab pos="0" algn="l"/>
              </a:tabLst>
            </a:pPr>
            <a:r>
              <a:rPr lang="en" sz="1200" spc="-1" dirty="0">
                <a:solidFill>
                  <a:schemeClr val="dk1"/>
                </a:solidFill>
                <a:latin typeface="DM Sans"/>
              </a:rPr>
              <a:t>ADDITIONAL INFORMATION</a:t>
            </a:r>
          </a:p>
        </p:txBody>
      </p:sp>
      <p:sp>
        <p:nvSpPr>
          <p:cNvPr id="144" name="Google Shape;424;p58"/>
          <p:cNvSpPr/>
          <p:nvPr/>
        </p:nvSpPr>
        <p:spPr>
          <a:xfrm>
            <a:off x="6019920" y="1276200"/>
            <a:ext cx="4142880" cy="1485720"/>
          </a:xfrm>
          <a:prstGeom prst="rect">
            <a:avLst/>
          </a:prstGeom>
          <a:noFill/>
          <a:ln w="0">
            <a:noFill/>
          </a:ln>
        </p:spPr>
        <p:style>
          <a:lnRef idx="0">
            <a:scrgbClr r="0" g="0" b="0"/>
          </a:lnRef>
          <a:fillRef idx="0">
            <a:scrgbClr r="0" g="0" b="0"/>
          </a:fillRef>
          <a:effectRef idx="0">
            <a:scrgbClr r="0" g="0" b="0"/>
          </a:effectRef>
          <a:fontRef idx="minor"/>
        </p:style>
        <p:txBody>
          <a:bodyPr lIns="870823080" tIns="743040" rIns="870823080" bIns="743040" anchor="t">
            <a:spAutoFit/>
          </a:bodyPr>
          <a:lstStyle/>
          <a:p>
            <a:pPr defTabSz="914400">
              <a:lnSpc>
                <a:spcPct val="100000"/>
              </a:lnSpc>
              <a:tabLst>
                <a:tab pos="0" algn="l"/>
              </a:tabLst>
            </a:pPr>
            <a:endParaRPr lang="fr-FR" sz="1800" b="0" strike="noStrike" spc="-1">
              <a:solidFill>
                <a:schemeClr val="dk1"/>
              </a:solidFill>
              <a:latin typeface="Arial"/>
            </a:endParaRPr>
          </a:p>
        </p:txBody>
      </p:sp>
      <p:sp>
        <p:nvSpPr>
          <p:cNvPr id="145" name="Google Shape;425;p58"/>
          <p:cNvSpPr/>
          <p:nvPr/>
        </p:nvSpPr>
        <p:spPr>
          <a:xfrm>
            <a:off x="3448080" y="3105000"/>
            <a:ext cx="7343280" cy="1485720"/>
          </a:xfrm>
          <a:prstGeom prst="rect">
            <a:avLst/>
          </a:prstGeom>
          <a:noFill/>
          <a:ln w="0">
            <a:noFill/>
          </a:ln>
        </p:spPr>
        <p:style>
          <a:lnRef idx="0">
            <a:scrgbClr r="0" g="0" b="0"/>
          </a:lnRef>
          <a:fillRef idx="0">
            <a:scrgbClr r="0" g="0" b="0"/>
          </a:fillRef>
          <a:effectRef idx="0">
            <a:scrgbClr r="0" g="0" b="0"/>
          </a:effectRef>
          <a:fontRef idx="minor"/>
        </p:style>
        <p:txBody>
          <a:bodyPr lIns="870823080" tIns="743040" rIns="870823080" bIns="743040" anchor="t">
            <a:spAutoFit/>
          </a:bodyPr>
          <a:lstStyle/>
          <a:p>
            <a:pPr defTabSz="914400">
              <a:lnSpc>
                <a:spcPct val="100000"/>
              </a:lnSpc>
              <a:tabLst>
                <a:tab pos="0" algn="l"/>
              </a:tabLst>
            </a:pPr>
            <a:endParaRPr lang="fr-FR" sz="1800" b="0" strike="noStrike" spc="-1">
              <a:solidFill>
                <a:schemeClr val="dk1"/>
              </a:solidFill>
              <a:latin typeface="Arial"/>
            </a:endParaRPr>
          </a:p>
        </p:txBody>
      </p:sp>
      <p:sp>
        <p:nvSpPr>
          <p:cNvPr id="146" name="Google Shape;426;p58"/>
          <p:cNvSpPr/>
          <p:nvPr/>
        </p:nvSpPr>
        <p:spPr>
          <a:xfrm>
            <a:off x="4331160" y="2110680"/>
            <a:ext cx="5123520" cy="2367360"/>
          </a:xfrm>
          <a:prstGeom prst="roundRect">
            <a:avLst>
              <a:gd name="adj" fmla="val 50000"/>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2"/>
          <p:cNvSpPr>
            <a:spLocks noGrp="1"/>
          </p:cNvSpPr>
          <p:nvPr>
            <p:ph type="title"/>
          </p:nvPr>
        </p:nvSpPr>
        <p:spPr>
          <a:xfrm>
            <a:off x="2457450" y="657180"/>
            <a:ext cx="8343435" cy="580665"/>
          </a:xfrm>
          <a:prstGeom prst="rect">
            <a:avLst/>
          </a:prstGeom>
          <a:noFill/>
          <a:ln w="0">
            <a:noFill/>
          </a:ln>
        </p:spPr>
        <p:txBody>
          <a:bodyPr lIns="91440" tIns="91440" rIns="91440" bIns="91440" anchor="b">
            <a:normAutofit fontScale="90000"/>
          </a:bodyPr>
          <a:lstStyle/>
          <a:p>
            <a:pPr>
              <a:lnSpc>
                <a:spcPct val="100000"/>
              </a:lnSpc>
              <a:tabLst>
                <a:tab pos="0" algn="l"/>
              </a:tabLst>
            </a:pPr>
            <a:r>
              <a:rPr lang="en" sz="6000" b="1" strike="noStrike" spc="-1" dirty="0">
                <a:solidFill>
                  <a:schemeClr val="dk2"/>
                </a:solidFill>
                <a:latin typeface="Commissioner"/>
                <a:ea typeface="Commissioner"/>
              </a:rPr>
              <a:t>01</a:t>
            </a:r>
            <a:r>
              <a:rPr lang="en" sz="6000" b="1" spc="-1" dirty="0">
                <a:solidFill>
                  <a:schemeClr val="dk2"/>
                </a:solidFill>
                <a:latin typeface="Commissioner"/>
                <a:ea typeface="Commissioner"/>
              </a:rPr>
              <a:t> </a:t>
            </a:r>
            <a:r>
              <a:rPr lang="en" sz="2000" b="1" spc="-1" dirty="0">
                <a:solidFill>
                  <a:schemeClr val="dk2"/>
                </a:solidFill>
                <a:latin typeface="Commissioner"/>
                <a:ea typeface="Commissioner"/>
              </a:rPr>
              <a:t>PROBLEM</a:t>
            </a:r>
            <a:r>
              <a:rPr lang="en" sz="6000" b="1" spc="-1" dirty="0">
                <a:solidFill>
                  <a:schemeClr val="dk2"/>
                </a:solidFill>
                <a:latin typeface="Commissioner"/>
                <a:ea typeface="Commissioner"/>
              </a:rPr>
              <a:t> </a:t>
            </a:r>
            <a:r>
              <a:rPr lang="en" sz="2000" b="1" spc="-1" dirty="0">
                <a:solidFill>
                  <a:schemeClr val="dk2"/>
                </a:solidFill>
                <a:latin typeface="Commissioner"/>
                <a:ea typeface="Commissioner"/>
              </a:rPr>
              <a:t>STATEMENT</a:t>
            </a:r>
            <a:endParaRPr lang="fr-FR" sz="2000" b="0" strike="noStrike" spc="-1" dirty="0">
              <a:solidFill>
                <a:schemeClr val="dk2"/>
              </a:solidFill>
              <a:latin typeface="Arial"/>
            </a:endParaRPr>
          </a:p>
        </p:txBody>
      </p:sp>
      <p:grpSp>
        <p:nvGrpSpPr>
          <p:cNvPr id="149" name="Google Shape;285;p48"/>
          <p:cNvGrpSpPr/>
          <p:nvPr/>
        </p:nvGrpSpPr>
        <p:grpSpPr>
          <a:xfrm>
            <a:off x="332280" y="-1851840"/>
            <a:ext cx="3531960" cy="6179400"/>
            <a:chOff x="332280" y="-1851840"/>
            <a:chExt cx="3531960" cy="6179400"/>
          </a:xfrm>
        </p:grpSpPr>
        <p:sp>
          <p:nvSpPr>
            <p:cNvPr id="150" name="Google Shape;286;p48"/>
            <p:cNvSpPr/>
            <p:nvPr/>
          </p:nvSpPr>
          <p:spPr>
            <a:xfrm>
              <a:off x="332280" y="-1851840"/>
              <a:ext cx="3531960" cy="6179400"/>
            </a:xfrm>
            <a:prstGeom prst="roundRect">
              <a:avLst>
                <a:gd name="adj" fmla="val 50000"/>
              </a:avLst>
            </a:prstGeom>
            <a:noFill/>
            <a:ln w="9525">
              <a:solidFill>
                <a:srgbClr val="004B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 name="Google Shape;287;p48"/>
            <p:cNvSpPr/>
            <p:nvPr/>
          </p:nvSpPr>
          <p:spPr>
            <a:xfrm>
              <a:off x="942480" y="-1851840"/>
              <a:ext cx="2311200" cy="5111640"/>
            </a:xfrm>
            <a:prstGeom prst="roundRect">
              <a:avLst>
                <a:gd name="adj" fmla="val 50000"/>
              </a:avLst>
            </a:prstGeom>
            <a:noFill/>
            <a:ln w="9525">
              <a:solidFill>
                <a:srgbClr val="78FF78"/>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 name="TextBox 1">
            <a:extLst>
              <a:ext uri="{FF2B5EF4-FFF2-40B4-BE49-F238E27FC236}">
                <a16:creationId xmlns:a16="http://schemas.microsoft.com/office/drawing/2014/main" id="{ACE48797-7DC5-CB5F-E7CC-12EEAF19DB72}"/>
              </a:ext>
            </a:extLst>
          </p:cNvPr>
          <p:cNvSpPr txBox="1"/>
          <p:nvPr/>
        </p:nvSpPr>
        <p:spPr>
          <a:xfrm>
            <a:off x="1219200" y="1571625"/>
            <a:ext cx="7562850"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DM Sans"/>
              </a:rPr>
              <a:t>Maintaining safe pool water quality is </a:t>
            </a:r>
            <a:r>
              <a:rPr lang="en-US" b="1" dirty="0">
                <a:latin typeface="DM Sans"/>
              </a:rPr>
              <a:t>crucial</a:t>
            </a:r>
            <a:r>
              <a:rPr lang="en-US" dirty="0">
                <a:latin typeface="DM Sans"/>
              </a:rPr>
              <a:t> for health and hygiene.</a:t>
            </a:r>
          </a:p>
          <a:p>
            <a:pPr marL="285750" indent="-285750">
              <a:buFont typeface="Arial"/>
              <a:buChar char="•"/>
            </a:pPr>
            <a:r>
              <a:rPr lang="en-US" dirty="0">
                <a:latin typeface="DM Sans"/>
                <a:ea typeface="+mn-lt"/>
                <a:cs typeface="+mn-lt"/>
              </a:rPr>
              <a:t>Factors affecting water quality:</a:t>
            </a:r>
          </a:p>
          <a:p>
            <a:endParaRPr lang="en-US" dirty="0">
              <a:latin typeface="DM Sans"/>
              <a:ea typeface="+mn-lt"/>
              <a:cs typeface="+mn-lt"/>
            </a:endParaRPr>
          </a:p>
          <a:p>
            <a:r>
              <a:rPr lang="en-US" b="1" dirty="0">
                <a:latin typeface="DM Sans"/>
                <a:ea typeface="+mn-lt"/>
                <a:cs typeface="+mn-lt"/>
              </a:rPr>
              <a:t>        1. pH levels</a:t>
            </a:r>
            <a:r>
              <a:rPr lang="en-US" dirty="0">
                <a:latin typeface="DM Sans"/>
                <a:ea typeface="+mn-lt"/>
                <a:cs typeface="+mn-lt"/>
              </a:rPr>
              <a:t> - Too acidic or too basic can be harmful</a:t>
            </a:r>
          </a:p>
          <a:p>
            <a:r>
              <a:rPr lang="en-US" b="1" dirty="0">
                <a:latin typeface="DM Sans"/>
                <a:ea typeface="+mn-lt"/>
                <a:cs typeface="+mn-lt"/>
              </a:rPr>
              <a:t>        2. Temperature</a:t>
            </a:r>
            <a:r>
              <a:rPr lang="en-US" dirty="0">
                <a:latin typeface="DM Sans"/>
                <a:ea typeface="+mn-lt"/>
                <a:cs typeface="+mn-lt"/>
              </a:rPr>
              <a:t> - Too high can promote bacteria growth</a:t>
            </a:r>
            <a:endParaRPr lang="en-US" dirty="0">
              <a:latin typeface="DM Sans"/>
              <a:cs typeface="Arial"/>
            </a:endParaRPr>
          </a:p>
          <a:p>
            <a:r>
              <a:rPr lang="en-US" b="1" dirty="0">
                <a:latin typeface="DM Sans"/>
                <a:ea typeface="+mn-lt"/>
                <a:cs typeface="+mn-lt"/>
              </a:rPr>
              <a:t>        3. Turbidity</a:t>
            </a:r>
            <a:r>
              <a:rPr lang="en-US" dirty="0">
                <a:latin typeface="DM Sans"/>
                <a:ea typeface="+mn-lt"/>
                <a:cs typeface="+mn-lt"/>
              </a:rPr>
              <a:t> - Cloudy water may indicate contaminants</a:t>
            </a:r>
            <a:endParaRPr lang="en-US" dirty="0">
              <a:latin typeface="DM Sans"/>
              <a:cs typeface="Arial"/>
            </a:endParaRPr>
          </a:p>
          <a:p>
            <a:endParaRPr lang="en-US" dirty="0">
              <a:latin typeface="DM Sans"/>
              <a:ea typeface="+mn-lt"/>
              <a:cs typeface="+mn-lt"/>
            </a:endParaRPr>
          </a:p>
          <a:p>
            <a:pPr marL="285750" indent="-285750">
              <a:buFont typeface="Arial"/>
              <a:buChar char="•"/>
            </a:pPr>
            <a:r>
              <a:rPr lang="en-US" b="1" dirty="0">
                <a:latin typeface="DM Sans"/>
                <a:ea typeface="+mn-lt"/>
                <a:cs typeface="+mn-lt"/>
              </a:rPr>
              <a:t>Objective:</a:t>
            </a:r>
            <a:r>
              <a:rPr lang="en-US" dirty="0">
                <a:latin typeface="DM Sans"/>
                <a:ea typeface="+mn-lt"/>
                <a:cs typeface="+mn-lt"/>
              </a:rPr>
              <a:t> Develop a system that monitors pool water quality and alerts users when conditions are unsafe</a:t>
            </a:r>
            <a:endParaRPr lang="en-US" dirty="0">
              <a:latin typeface="DM Sans"/>
            </a:endParaRPr>
          </a:p>
          <a:p>
            <a:endParaRPr lang="en-US" dirty="0">
              <a:cs typeface="Arial"/>
            </a:endParaRPr>
          </a:p>
          <a:p>
            <a:endParaRPr lang="en-US" dirty="0">
              <a:cs typeface="Arial"/>
            </a:endParaRPr>
          </a:p>
          <a:p>
            <a:endParaRPr lang="en-US" dirty="0">
              <a:cs typeface="Arial"/>
            </a:endParaRPr>
          </a:p>
          <a:p>
            <a:endParaRPr lang="en-US" dirty="0">
              <a:cs typeface="Arial"/>
            </a:endParaRPr>
          </a:p>
          <a:p>
            <a:endParaRPr lang="en-US" dirty="0">
              <a:cs typeface="Arial"/>
            </a:endParaRPr>
          </a:p>
          <a:p>
            <a:endParaRPr lang="en-US" dirty="0">
              <a:cs typeface="Arial"/>
            </a:endParaRPr>
          </a:p>
          <a:p>
            <a:endParaRPr lang="en-US" dirty="0">
              <a:cs typeface="Arial"/>
            </a:endParaRPr>
          </a:p>
          <a:p>
            <a:endParaRPr lang="en-US" dirty="0">
              <a:cs typeface="Arial"/>
            </a:endParaRPr>
          </a:p>
          <a:p>
            <a:endParaRPr lang="en-US" dirty="0">
              <a:cs typeface="Arial"/>
            </a:endParaRPr>
          </a:p>
          <a:p>
            <a:endParaRPr lang="en-US" dirty="0">
              <a:cs typeface="Arial"/>
            </a:endParaRPr>
          </a:p>
          <a:p>
            <a:endParaRPr lang="en-US" dirty="0">
              <a:cs typeface="Arial"/>
            </a:endParaRPr>
          </a:p>
          <a:p>
            <a:endParaRPr lang="en-US" dirty="0">
              <a:cs typeface="Arial"/>
            </a:endParaRPr>
          </a:p>
          <a:p>
            <a:endParaRPr lang="en-US" dirty="0">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95C157-6910-5F21-EA03-37492D3D4D45}"/>
            </a:ext>
          </a:extLst>
        </p:cNvPr>
        <p:cNvGrpSpPr/>
        <p:nvPr/>
      </p:nvGrpSpPr>
      <p:grpSpPr>
        <a:xfrm>
          <a:off x="0" y="0"/>
          <a:ext cx="0" cy="0"/>
          <a:chOff x="0" y="0"/>
          <a:chExt cx="0" cy="0"/>
        </a:xfrm>
      </p:grpSpPr>
      <p:sp>
        <p:nvSpPr>
          <p:cNvPr id="147" name="PlaceHolder 1">
            <a:extLst>
              <a:ext uri="{FF2B5EF4-FFF2-40B4-BE49-F238E27FC236}">
                <a16:creationId xmlns:a16="http://schemas.microsoft.com/office/drawing/2014/main" id="{3E5220AE-078D-312F-E895-6B84BF9BD290}"/>
              </a:ext>
            </a:extLst>
          </p:cNvPr>
          <p:cNvSpPr>
            <a:spLocks noGrp="1"/>
          </p:cNvSpPr>
          <p:nvPr>
            <p:ph type="title"/>
          </p:nvPr>
        </p:nvSpPr>
        <p:spPr>
          <a:xfrm>
            <a:off x="3857625" y="2886120"/>
            <a:ext cx="4790655" cy="1723680"/>
          </a:xfrm>
          <a:prstGeom prst="rect">
            <a:avLst/>
          </a:prstGeom>
          <a:noFill/>
          <a:ln w="0">
            <a:noFill/>
          </a:ln>
        </p:spPr>
        <p:txBody>
          <a:bodyPr lIns="91440" tIns="91440" rIns="91440" bIns="91440" anchor="b">
            <a:normAutofit/>
          </a:bodyPr>
          <a:lstStyle/>
          <a:p>
            <a:pPr>
              <a:lnSpc>
                <a:spcPct val="100000"/>
              </a:lnSpc>
              <a:tabLst>
                <a:tab pos="0" algn="l"/>
              </a:tabLst>
            </a:pPr>
            <a:r>
              <a:rPr lang="en" sz="4200" b="1" spc="-1" dirty="0">
                <a:solidFill>
                  <a:schemeClr val="dk1"/>
                </a:solidFill>
                <a:latin typeface="Commissioner"/>
              </a:rPr>
              <a:t>METHODOLOGY </a:t>
            </a:r>
            <a:endParaRPr lang="en" sz="4200" b="1" strike="noStrike" spc="-1" dirty="0">
              <a:solidFill>
                <a:schemeClr val="dk1"/>
              </a:solidFill>
              <a:latin typeface="Commissioner"/>
            </a:endParaRPr>
          </a:p>
        </p:txBody>
      </p:sp>
      <p:sp>
        <p:nvSpPr>
          <p:cNvPr id="148" name="PlaceHolder 2">
            <a:extLst>
              <a:ext uri="{FF2B5EF4-FFF2-40B4-BE49-F238E27FC236}">
                <a16:creationId xmlns:a16="http://schemas.microsoft.com/office/drawing/2014/main" id="{D47DF12D-5820-BC24-EDF4-CD76170F3CC3}"/>
              </a:ext>
            </a:extLst>
          </p:cNvPr>
          <p:cNvSpPr>
            <a:spLocks noGrp="1"/>
          </p:cNvSpPr>
          <p:nvPr>
            <p:ph type="title"/>
          </p:nvPr>
        </p:nvSpPr>
        <p:spPr>
          <a:xfrm>
            <a:off x="4114800" y="542880"/>
            <a:ext cx="1647360" cy="91404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1" spc="-1" dirty="0">
                <a:solidFill>
                  <a:schemeClr val="dk2"/>
                </a:solidFill>
                <a:latin typeface="Commissioner"/>
              </a:rPr>
              <a:t>02</a:t>
            </a:r>
            <a:endParaRPr lang="fr-FR" sz="6000" b="0" strike="noStrike" spc="-1" dirty="0">
              <a:solidFill>
                <a:schemeClr val="dk1"/>
              </a:solidFill>
              <a:latin typeface="Arial"/>
            </a:endParaRPr>
          </a:p>
        </p:txBody>
      </p:sp>
      <p:grpSp>
        <p:nvGrpSpPr>
          <p:cNvPr id="149" name="Google Shape;285;p48">
            <a:extLst>
              <a:ext uri="{FF2B5EF4-FFF2-40B4-BE49-F238E27FC236}">
                <a16:creationId xmlns:a16="http://schemas.microsoft.com/office/drawing/2014/main" id="{3DDEC8FC-74BB-0CA7-AF21-DC3AFB07EE62}"/>
              </a:ext>
            </a:extLst>
          </p:cNvPr>
          <p:cNvGrpSpPr/>
          <p:nvPr/>
        </p:nvGrpSpPr>
        <p:grpSpPr>
          <a:xfrm>
            <a:off x="332280" y="-1851840"/>
            <a:ext cx="3531960" cy="6179400"/>
            <a:chOff x="332280" y="-1851840"/>
            <a:chExt cx="3531960" cy="6179400"/>
          </a:xfrm>
        </p:grpSpPr>
        <p:sp>
          <p:nvSpPr>
            <p:cNvPr id="150" name="Google Shape;286;p48">
              <a:extLst>
                <a:ext uri="{FF2B5EF4-FFF2-40B4-BE49-F238E27FC236}">
                  <a16:creationId xmlns:a16="http://schemas.microsoft.com/office/drawing/2014/main" id="{28CF2FED-40C8-3D78-FDB0-247F948A84DF}"/>
                </a:ext>
              </a:extLst>
            </p:cNvPr>
            <p:cNvSpPr/>
            <p:nvPr/>
          </p:nvSpPr>
          <p:spPr>
            <a:xfrm>
              <a:off x="332280" y="-1851840"/>
              <a:ext cx="3531960" cy="6179400"/>
            </a:xfrm>
            <a:prstGeom prst="roundRect">
              <a:avLst>
                <a:gd name="adj" fmla="val 50000"/>
              </a:avLst>
            </a:prstGeom>
            <a:noFill/>
            <a:ln w="9525">
              <a:solidFill>
                <a:srgbClr val="004B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 name="Google Shape;287;p48">
              <a:extLst>
                <a:ext uri="{FF2B5EF4-FFF2-40B4-BE49-F238E27FC236}">
                  <a16:creationId xmlns:a16="http://schemas.microsoft.com/office/drawing/2014/main" id="{54AA953F-410C-DC73-A754-D28AF9CF2FDD}"/>
                </a:ext>
              </a:extLst>
            </p:cNvPr>
            <p:cNvSpPr/>
            <p:nvPr/>
          </p:nvSpPr>
          <p:spPr>
            <a:xfrm>
              <a:off x="942480" y="-1851840"/>
              <a:ext cx="2311200" cy="5111640"/>
            </a:xfrm>
            <a:prstGeom prst="roundRect">
              <a:avLst>
                <a:gd name="adj" fmla="val 50000"/>
              </a:avLst>
            </a:prstGeom>
            <a:noFill/>
            <a:ln w="9525">
              <a:solidFill>
                <a:srgbClr val="78FF78"/>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extLst>
      <p:ext uri="{BB962C8B-B14F-4D97-AF65-F5344CB8AC3E}">
        <p14:creationId xmlns:p14="http://schemas.microsoft.com/office/powerpoint/2010/main" val="497158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723960" y="619080"/>
            <a:ext cx="3276360" cy="514095"/>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pc="-1" dirty="0">
                <a:solidFill>
                  <a:schemeClr val="dk1"/>
                </a:solidFill>
                <a:latin typeface="Commissioner"/>
              </a:rPr>
              <a:t>METHODOLOGY</a:t>
            </a:r>
            <a:endParaRPr lang="en" sz="3000" b="1" strike="noStrike" spc="-1" dirty="0">
              <a:solidFill>
                <a:schemeClr val="dk1"/>
              </a:solidFill>
              <a:latin typeface="Commissioner"/>
            </a:endParaRPr>
          </a:p>
        </p:txBody>
      </p:sp>
      <p:sp>
        <p:nvSpPr>
          <p:cNvPr id="153" name="PlaceHolder 2"/>
          <p:cNvSpPr>
            <a:spLocks noGrp="1"/>
          </p:cNvSpPr>
          <p:nvPr>
            <p:ph type="subTitle"/>
          </p:nvPr>
        </p:nvSpPr>
        <p:spPr>
          <a:xfrm>
            <a:off x="723960" y="1409715"/>
            <a:ext cx="3276360" cy="1352040"/>
          </a:xfrm>
          <a:prstGeom prst="rect">
            <a:avLst/>
          </a:prstGeom>
          <a:noFill/>
          <a:ln w="0">
            <a:noFill/>
          </a:ln>
        </p:spPr>
        <p:txBody>
          <a:bodyPr lIns="91440" tIns="91440" rIns="91440" bIns="91440" anchor="t">
            <a:noAutofit/>
          </a:bodyPr>
          <a:lstStyle/>
          <a:p>
            <a:pPr>
              <a:buFont typeface="Arial"/>
              <a:buChar char="•"/>
              <a:tabLst>
                <a:tab pos="0" algn="l"/>
              </a:tabLst>
            </a:pPr>
            <a:r>
              <a:rPr lang="en" sz="1800" spc="-1" dirty="0">
                <a:solidFill>
                  <a:schemeClr val="dk1"/>
                </a:solidFill>
                <a:latin typeface="DM Sans"/>
                <a:ea typeface="+mn-lt"/>
                <a:cs typeface="+mn-lt"/>
              </a:rPr>
              <a:t>Used </a:t>
            </a:r>
            <a:r>
              <a:rPr lang="en" sz="1800" b="1" spc="-1" dirty="0">
                <a:solidFill>
                  <a:schemeClr val="dk1"/>
                </a:solidFill>
                <a:latin typeface="DM Sans"/>
                <a:ea typeface="+mn-lt"/>
                <a:cs typeface="+mn-lt"/>
              </a:rPr>
              <a:t>sensors</a:t>
            </a:r>
            <a:r>
              <a:rPr lang="en" sz="1800" spc="-1" dirty="0">
                <a:solidFill>
                  <a:schemeClr val="dk1"/>
                </a:solidFill>
                <a:latin typeface="DM Sans"/>
                <a:ea typeface="+mn-lt"/>
                <a:cs typeface="+mn-lt"/>
              </a:rPr>
              <a:t> to measure pH, temperature, and turbidity.</a:t>
            </a:r>
            <a:endParaRPr lang="en-US" sz="1800">
              <a:solidFill>
                <a:schemeClr val="dk1"/>
              </a:solidFill>
              <a:latin typeface="DM Sans"/>
            </a:endParaRPr>
          </a:p>
          <a:p>
            <a:pPr>
              <a:buFont typeface="Arial"/>
              <a:buChar char="•"/>
              <a:tabLst>
                <a:tab pos="0" algn="l"/>
              </a:tabLst>
            </a:pPr>
            <a:r>
              <a:rPr lang="en" sz="1800" spc="-1" dirty="0">
                <a:solidFill>
                  <a:schemeClr val="dk1"/>
                </a:solidFill>
                <a:latin typeface="DM Sans"/>
                <a:ea typeface="+mn-lt"/>
                <a:cs typeface="+mn-lt"/>
              </a:rPr>
              <a:t>Processed sensor data with </a:t>
            </a:r>
            <a:r>
              <a:rPr lang="en" sz="1800" b="1" spc="-1" dirty="0">
                <a:solidFill>
                  <a:schemeClr val="dk1"/>
                </a:solidFill>
                <a:latin typeface="DM Sans"/>
                <a:ea typeface="+mn-lt"/>
                <a:cs typeface="+mn-lt"/>
              </a:rPr>
              <a:t>a microcontroller</a:t>
            </a:r>
            <a:r>
              <a:rPr lang="en" sz="1800" spc="-1" dirty="0">
                <a:solidFill>
                  <a:schemeClr val="dk1"/>
                </a:solidFill>
                <a:latin typeface="DM Sans"/>
                <a:ea typeface="+mn-lt"/>
                <a:cs typeface="+mn-lt"/>
              </a:rPr>
              <a:t> (Arduino, if applicable).</a:t>
            </a:r>
            <a:endParaRPr lang="en" sz="1800">
              <a:solidFill>
                <a:schemeClr val="dk1"/>
              </a:solidFill>
              <a:latin typeface="DM Sans"/>
            </a:endParaRPr>
          </a:p>
          <a:p>
            <a:pPr>
              <a:buFont typeface="Arial"/>
              <a:buChar char="•"/>
              <a:tabLst>
                <a:tab pos="0" algn="l"/>
              </a:tabLst>
            </a:pPr>
            <a:r>
              <a:rPr lang="en" sz="1800" spc="-1" dirty="0">
                <a:solidFill>
                  <a:schemeClr val="dk1"/>
                </a:solidFill>
                <a:latin typeface="DM Sans"/>
                <a:ea typeface="+mn-lt"/>
                <a:cs typeface="+mn-lt"/>
              </a:rPr>
              <a:t>Displayed real-time readings on an </a:t>
            </a:r>
            <a:r>
              <a:rPr lang="en" sz="1800" b="1" spc="-1" dirty="0">
                <a:solidFill>
                  <a:schemeClr val="dk1"/>
                </a:solidFill>
                <a:latin typeface="DM Sans"/>
                <a:ea typeface="+mn-lt"/>
                <a:cs typeface="+mn-lt"/>
              </a:rPr>
              <a:t>LCD screen</a:t>
            </a:r>
            <a:r>
              <a:rPr lang="en" sz="1800" spc="-1" dirty="0">
                <a:solidFill>
                  <a:schemeClr val="dk1"/>
                </a:solidFill>
                <a:latin typeface="DM Sans"/>
                <a:ea typeface="+mn-lt"/>
                <a:cs typeface="+mn-lt"/>
              </a:rPr>
              <a:t>.</a:t>
            </a:r>
            <a:endParaRPr lang="en" sz="1800">
              <a:solidFill>
                <a:schemeClr val="dk1"/>
              </a:solidFill>
              <a:latin typeface="DM Sans"/>
            </a:endParaRPr>
          </a:p>
          <a:p>
            <a:pPr>
              <a:buFont typeface="Arial"/>
              <a:buChar char="•"/>
              <a:tabLst>
                <a:tab pos="0" algn="l"/>
              </a:tabLst>
            </a:pPr>
            <a:r>
              <a:rPr lang="en" sz="1800" spc="-1" dirty="0">
                <a:solidFill>
                  <a:schemeClr val="dk1"/>
                </a:solidFill>
                <a:latin typeface="DM Sans"/>
                <a:ea typeface="+mn-lt"/>
                <a:cs typeface="+mn-lt"/>
              </a:rPr>
              <a:t>Triggered a </a:t>
            </a:r>
            <a:r>
              <a:rPr lang="en" sz="1800" b="1" spc="-1" dirty="0">
                <a:solidFill>
                  <a:schemeClr val="dk1"/>
                </a:solidFill>
                <a:latin typeface="DM Sans"/>
                <a:ea typeface="+mn-lt"/>
                <a:cs typeface="+mn-lt"/>
              </a:rPr>
              <a:t>buzzer and LED indicators</a:t>
            </a:r>
            <a:r>
              <a:rPr lang="en" sz="1800" spc="-1" dirty="0">
                <a:solidFill>
                  <a:schemeClr val="dk1"/>
                </a:solidFill>
                <a:latin typeface="DM Sans"/>
                <a:ea typeface="+mn-lt"/>
                <a:cs typeface="+mn-lt"/>
              </a:rPr>
              <a:t> if values exceeded safe limits.</a:t>
            </a:r>
            <a:endParaRPr lang="en" sz="1800">
              <a:solidFill>
                <a:schemeClr val="dk1"/>
              </a:solidFill>
              <a:latin typeface="DM Sans"/>
            </a:endParaRPr>
          </a:p>
          <a:p>
            <a:pPr indent="0">
              <a:lnSpc>
                <a:spcPct val="100000"/>
              </a:lnSpc>
              <a:buNone/>
              <a:tabLst>
                <a:tab pos="0" algn="l"/>
              </a:tabLst>
            </a:pPr>
            <a:endParaRPr lang="en" sz="1200" b="0" strike="noStrike" spc="-1" dirty="0">
              <a:solidFill>
                <a:schemeClr val="dk1"/>
              </a:solidFill>
              <a:latin typeface="DM Sans"/>
            </a:endParaRPr>
          </a:p>
        </p:txBody>
      </p:sp>
      <p:sp>
        <p:nvSpPr>
          <p:cNvPr id="154" name="Google Shape;424;p58"/>
          <p:cNvSpPr/>
          <p:nvPr/>
        </p:nvSpPr>
        <p:spPr>
          <a:xfrm>
            <a:off x="6019920" y="1276200"/>
            <a:ext cx="4142880" cy="1485720"/>
          </a:xfrm>
          <a:prstGeom prst="rect">
            <a:avLst/>
          </a:prstGeom>
          <a:noFill/>
          <a:ln w="0">
            <a:noFill/>
          </a:ln>
        </p:spPr>
        <p:style>
          <a:lnRef idx="0">
            <a:scrgbClr r="0" g="0" b="0"/>
          </a:lnRef>
          <a:fillRef idx="0">
            <a:scrgbClr r="0" g="0" b="0"/>
          </a:fillRef>
          <a:effectRef idx="0">
            <a:scrgbClr r="0" g="0" b="0"/>
          </a:effectRef>
          <a:fontRef idx="minor"/>
        </p:style>
        <p:txBody>
          <a:bodyPr lIns="870823080" tIns="743040" rIns="870823080" bIns="743040" anchor="t">
            <a:spAutoFit/>
          </a:bodyPr>
          <a:lstStyle/>
          <a:p>
            <a:pPr defTabSz="914400">
              <a:lnSpc>
                <a:spcPct val="100000"/>
              </a:lnSpc>
              <a:tabLst>
                <a:tab pos="0" algn="l"/>
              </a:tabLst>
            </a:pPr>
            <a:endParaRPr lang="fr-FR" sz="1800" b="0" strike="noStrike" spc="-1">
              <a:solidFill>
                <a:schemeClr val="dk1"/>
              </a:solidFill>
              <a:latin typeface="Arial"/>
            </a:endParaRPr>
          </a:p>
        </p:txBody>
      </p:sp>
      <p:sp>
        <p:nvSpPr>
          <p:cNvPr id="155" name="Google Shape;425;p58"/>
          <p:cNvSpPr/>
          <p:nvPr/>
        </p:nvSpPr>
        <p:spPr>
          <a:xfrm>
            <a:off x="3448080" y="3105000"/>
            <a:ext cx="7343280" cy="1485720"/>
          </a:xfrm>
          <a:prstGeom prst="rect">
            <a:avLst/>
          </a:prstGeom>
          <a:noFill/>
          <a:ln w="0">
            <a:noFill/>
          </a:ln>
        </p:spPr>
        <p:style>
          <a:lnRef idx="0">
            <a:scrgbClr r="0" g="0" b="0"/>
          </a:lnRef>
          <a:fillRef idx="0">
            <a:scrgbClr r="0" g="0" b="0"/>
          </a:fillRef>
          <a:effectRef idx="0">
            <a:scrgbClr r="0" g="0" b="0"/>
          </a:effectRef>
          <a:fontRef idx="minor"/>
        </p:style>
        <p:txBody>
          <a:bodyPr lIns="870823080" tIns="743040" rIns="870823080" bIns="743040" anchor="t">
            <a:spAutoFit/>
          </a:bodyPr>
          <a:lstStyle/>
          <a:p>
            <a:pPr defTabSz="914400">
              <a:lnSpc>
                <a:spcPct val="100000"/>
              </a:lnSpc>
              <a:tabLst>
                <a:tab pos="0" algn="l"/>
              </a:tabLst>
            </a:pPr>
            <a:endParaRPr lang="fr-FR" sz="1800" b="0" strike="noStrike" spc="-1">
              <a:solidFill>
                <a:schemeClr val="dk1"/>
              </a:solidFill>
              <a:latin typeface="Arial"/>
            </a:endParaRPr>
          </a:p>
        </p:txBody>
      </p:sp>
      <p:sp>
        <p:nvSpPr>
          <p:cNvPr id="156" name="Google Shape;426;p58"/>
          <p:cNvSpPr/>
          <p:nvPr/>
        </p:nvSpPr>
        <p:spPr>
          <a:xfrm>
            <a:off x="4331160" y="2110680"/>
            <a:ext cx="5123520" cy="2367360"/>
          </a:xfrm>
          <a:prstGeom prst="roundRect">
            <a:avLst>
              <a:gd name="adj" fmla="val 50000"/>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title" idx="4294967295"/>
          </p:nvPr>
        </p:nvSpPr>
        <p:spPr>
          <a:xfrm>
            <a:off x="0" y="542925"/>
            <a:ext cx="7058025" cy="962025"/>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5800" b="1" strike="noStrike" spc="-1" dirty="0">
                <a:solidFill>
                  <a:schemeClr val="dk1"/>
                </a:solidFill>
                <a:latin typeface="Commissioner"/>
                <a:ea typeface="Commissioner"/>
              </a:rPr>
              <a:t>Potentiometer as pH Sensor</a:t>
            </a:r>
            <a:endParaRPr lang="fr-FR" sz="5800" b="0" strike="noStrike" spc="-1" dirty="0">
              <a:solidFill>
                <a:schemeClr val="dk1"/>
              </a:solidFill>
              <a:latin typeface="Arial"/>
            </a:endParaRPr>
          </a:p>
        </p:txBody>
      </p:sp>
      <p:sp>
        <p:nvSpPr>
          <p:cNvPr id="158" name="PlaceHolder 2"/>
          <p:cNvSpPr>
            <a:spLocks noGrp="1"/>
          </p:cNvSpPr>
          <p:nvPr>
            <p:ph type="subTitle" idx="4294967295"/>
          </p:nvPr>
        </p:nvSpPr>
        <p:spPr>
          <a:xfrm>
            <a:off x="4572000" y="4048125"/>
            <a:ext cx="4572000" cy="952500"/>
          </a:xfrm>
          <a:prstGeom prst="rect">
            <a:avLst/>
          </a:prstGeom>
          <a:noFill/>
          <a:ln w="0">
            <a:noFill/>
          </a:ln>
        </p:spPr>
        <p:txBody>
          <a:bodyPr lIns="91440" tIns="91440" rIns="91440" bIns="91440" anchor="b">
            <a:noAutofit/>
          </a:bodyPr>
          <a:lstStyle/>
          <a:p>
            <a:pPr indent="0">
              <a:lnSpc>
                <a:spcPct val="100000"/>
              </a:lnSpc>
              <a:buNone/>
              <a:tabLst>
                <a:tab pos="0" algn="l"/>
              </a:tabLst>
            </a:pPr>
            <a:r>
              <a:rPr lang="en" sz="1400" b="0" strike="noStrike" spc="-1" dirty="0">
                <a:solidFill>
                  <a:schemeClr val="dk1"/>
                </a:solidFill>
                <a:latin typeface="DM Sans"/>
                <a:ea typeface="DM Sans"/>
              </a:rPr>
              <a:t>The potentiometer serves as a pH sensor, where its resistance changes correspond to varying pH levels from 0 to 14. The calculation used is (14/1023) multiplied by the value read from the analog pin. This conversion allows for the determination of the pH level based on the voltage output from the potentiometer.</a:t>
            </a:r>
            <a:endParaRPr lang="en-US" sz="1400" b="0" strike="noStrike" spc="-1" dirty="0">
              <a:solidFill>
                <a:schemeClr val="dk1"/>
              </a:solidFill>
              <a:latin typeface="OpenSymbol"/>
            </a:endParaRPr>
          </a:p>
        </p:txBody>
      </p:sp>
      <p:grpSp>
        <p:nvGrpSpPr>
          <p:cNvPr id="159" name="Google Shape;276;p47"/>
          <p:cNvGrpSpPr/>
          <p:nvPr/>
        </p:nvGrpSpPr>
        <p:grpSpPr>
          <a:xfrm>
            <a:off x="-611640" y="1519200"/>
            <a:ext cx="10366920" cy="2022840"/>
            <a:chOff x="-611640" y="1519200"/>
            <a:chExt cx="10366920" cy="2022840"/>
          </a:xfrm>
        </p:grpSpPr>
        <p:sp>
          <p:nvSpPr>
            <p:cNvPr id="160" name="Google Shape;277;p47"/>
            <p:cNvSpPr/>
            <p:nvPr/>
          </p:nvSpPr>
          <p:spPr>
            <a:xfrm>
              <a:off x="-611640" y="2017080"/>
              <a:ext cx="5625000" cy="1524960"/>
            </a:xfrm>
            <a:prstGeom prst="roundRect">
              <a:avLst>
                <a:gd name="adj" fmla="val 50000"/>
              </a:avLst>
            </a:prstGeom>
            <a:noFill/>
            <a:ln w="9525">
              <a:solidFill>
                <a:srgbClr val="111111"/>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 name="Google Shape;278;p47"/>
            <p:cNvSpPr/>
            <p:nvPr/>
          </p:nvSpPr>
          <p:spPr>
            <a:xfrm>
              <a:off x="4130280" y="1519200"/>
              <a:ext cx="5625000" cy="1524960"/>
            </a:xfrm>
            <a:prstGeom prst="roundRect">
              <a:avLst>
                <a:gd name="adj" fmla="val 50000"/>
              </a:avLst>
            </a:prstGeom>
            <a:noFill/>
            <a:ln w="9525">
              <a:solidFill>
                <a:srgbClr val="78FF78"/>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p:cNvSpPr>
          <p:nvPr>
            <p:ph type="title" idx="4294967295"/>
          </p:nvPr>
        </p:nvSpPr>
        <p:spPr>
          <a:xfrm>
            <a:off x="0" y="542925"/>
            <a:ext cx="7058025" cy="962025"/>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5800" b="1" strike="noStrike" spc="-1" dirty="0">
                <a:solidFill>
                  <a:schemeClr val="dk1"/>
                </a:solidFill>
                <a:latin typeface="Commissioner"/>
                <a:ea typeface="Commissioner"/>
              </a:rPr>
              <a:t>Photo Resistor for Turbidity</a:t>
            </a:r>
            <a:endParaRPr lang="fr-FR" sz="5800" b="0" strike="noStrike" spc="-1" dirty="0">
              <a:solidFill>
                <a:schemeClr val="dk1"/>
              </a:solidFill>
              <a:latin typeface="Arial"/>
            </a:endParaRPr>
          </a:p>
        </p:txBody>
      </p:sp>
      <p:sp>
        <p:nvSpPr>
          <p:cNvPr id="163" name="PlaceHolder 2"/>
          <p:cNvSpPr>
            <a:spLocks noGrp="1"/>
          </p:cNvSpPr>
          <p:nvPr>
            <p:ph type="subTitle" idx="4294967295"/>
          </p:nvPr>
        </p:nvSpPr>
        <p:spPr>
          <a:xfrm>
            <a:off x="0" y="3117850"/>
            <a:ext cx="4572000" cy="2295525"/>
          </a:xfrm>
          <a:prstGeom prst="rect">
            <a:avLst/>
          </a:prstGeom>
          <a:noFill/>
          <a:ln w="0">
            <a:noFill/>
          </a:ln>
        </p:spPr>
        <p:txBody>
          <a:bodyPr lIns="91440" tIns="91440" rIns="91440" bIns="91440" anchor="b">
            <a:noAutofit/>
          </a:bodyPr>
          <a:lstStyle/>
          <a:p>
            <a:pPr indent="0">
              <a:lnSpc>
                <a:spcPct val="100000"/>
              </a:lnSpc>
              <a:buNone/>
              <a:tabLst>
                <a:tab pos="0" algn="l"/>
              </a:tabLst>
            </a:pPr>
            <a:r>
              <a:rPr lang="en" sz="1400" b="0" strike="noStrike" spc="-1" dirty="0">
                <a:solidFill>
                  <a:schemeClr val="dk1"/>
                </a:solidFill>
                <a:latin typeface="DM Sans"/>
                <a:ea typeface="DM Sans"/>
              </a:rPr>
              <a:t>The photo resistor functions as a turbidity sensor by measuring the amount of light that passes through a sample. When the water is clear, more light is allowed through, resulting in lower resistance and higher voltage readings (around 4.5V). Conversely, if the water is turbid, less light passes through, leading to higher resistance and lower voltage readings (around 0.4V). The system interprets these values to quantify turbidity in the water.</a:t>
            </a:r>
            <a:endParaRPr lang="en-US" sz="1400" b="0" strike="noStrike" spc="-1" dirty="0">
              <a:solidFill>
                <a:schemeClr val="dk1"/>
              </a:solidFill>
              <a:latin typeface="OpenSymbol"/>
            </a:endParaRPr>
          </a:p>
          <a:p>
            <a:pPr indent="0">
              <a:lnSpc>
                <a:spcPct val="100000"/>
              </a:lnSpc>
              <a:buNone/>
              <a:tabLst>
                <a:tab pos="0" algn="l"/>
              </a:tabLst>
            </a:pPr>
            <a:endParaRPr lang="en-US" sz="1400" b="0" strike="noStrike" spc="-1" dirty="0">
              <a:solidFill>
                <a:schemeClr val="dk1"/>
              </a:solidFill>
              <a:latin typeface="OpenSymbol"/>
            </a:endParaRPr>
          </a:p>
        </p:txBody>
      </p:sp>
      <p:grpSp>
        <p:nvGrpSpPr>
          <p:cNvPr id="164" name="Google Shape;276;p47"/>
          <p:cNvGrpSpPr/>
          <p:nvPr/>
        </p:nvGrpSpPr>
        <p:grpSpPr>
          <a:xfrm>
            <a:off x="-611460" y="352316"/>
            <a:ext cx="10366920" cy="2022840"/>
            <a:chOff x="-611640" y="1519200"/>
            <a:chExt cx="10366920" cy="2022840"/>
          </a:xfrm>
        </p:grpSpPr>
        <p:sp>
          <p:nvSpPr>
            <p:cNvPr id="165" name="Google Shape;277;p47"/>
            <p:cNvSpPr/>
            <p:nvPr/>
          </p:nvSpPr>
          <p:spPr>
            <a:xfrm>
              <a:off x="-611640" y="2017080"/>
              <a:ext cx="5625000" cy="1524960"/>
            </a:xfrm>
            <a:prstGeom prst="roundRect">
              <a:avLst>
                <a:gd name="adj" fmla="val 50000"/>
              </a:avLst>
            </a:prstGeom>
            <a:noFill/>
            <a:ln w="9525">
              <a:solidFill>
                <a:srgbClr val="111111"/>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 name="Google Shape;278;p47"/>
            <p:cNvSpPr/>
            <p:nvPr/>
          </p:nvSpPr>
          <p:spPr>
            <a:xfrm>
              <a:off x="4130280" y="1519200"/>
              <a:ext cx="5625000" cy="1524960"/>
            </a:xfrm>
            <a:prstGeom prst="roundRect">
              <a:avLst>
                <a:gd name="adj" fmla="val 50000"/>
              </a:avLst>
            </a:prstGeom>
            <a:noFill/>
            <a:ln w="9525">
              <a:solidFill>
                <a:srgbClr val="78FF78"/>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C5CB48-F096-9E44-2141-F345D3358E71}"/>
              </a:ext>
            </a:extLst>
          </p:cNvPr>
          <p:cNvSpPr txBox="1"/>
          <p:nvPr/>
        </p:nvSpPr>
        <p:spPr>
          <a:xfrm>
            <a:off x="496957" y="928047"/>
            <a:ext cx="7302739" cy="1754326"/>
          </a:xfrm>
          <a:prstGeom prst="rect">
            <a:avLst/>
          </a:prstGeom>
          <a:noFill/>
        </p:spPr>
        <p:txBody>
          <a:bodyPr wrap="square" rtlCol="0">
            <a:spAutoFit/>
          </a:bodyPr>
          <a:lstStyle/>
          <a:p>
            <a:r>
              <a:rPr lang="en-GB" dirty="0"/>
              <a:t>This link contains the simulation of our project:</a:t>
            </a:r>
          </a:p>
          <a:p>
            <a:endParaRPr lang="en-GB" dirty="0"/>
          </a:p>
          <a:p>
            <a:r>
              <a:rPr lang="en-GB" dirty="0">
                <a:hlinkClick r:id="rId2"/>
              </a:rPr>
              <a:t>https://www.tinkercad.com/things/kRJu0u915FB-water-quality-checker/editel?returnTo=https%3A%2F%2Fwww.tinkercad.com%2Fdashboard&amp;sharecode=NJBAEl35qfcqYEMqkEUSrhVd4e-Rpm-wuramtv9WrBw</a:t>
            </a:r>
            <a:endParaRPr lang="en-GH" dirty="0"/>
          </a:p>
        </p:txBody>
      </p:sp>
    </p:spTree>
    <p:extLst>
      <p:ext uri="{BB962C8B-B14F-4D97-AF65-F5344CB8AC3E}">
        <p14:creationId xmlns:p14="http://schemas.microsoft.com/office/powerpoint/2010/main" val="3549115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p:cNvSpPr>
          <p:nvPr>
            <p:ph type="title" idx="4294967295"/>
          </p:nvPr>
        </p:nvSpPr>
        <p:spPr>
          <a:xfrm>
            <a:off x="0" y="3095625"/>
            <a:ext cx="3457575" cy="1514475"/>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5000" b="1" strike="noStrike" spc="-1" dirty="0">
                <a:solidFill>
                  <a:schemeClr val="dk1"/>
                </a:solidFill>
                <a:latin typeface="Commissioner"/>
                <a:ea typeface="Commissioner"/>
              </a:rPr>
              <a:t>Signal Processing</a:t>
            </a:r>
            <a:endParaRPr lang="fr-FR" sz="5000" b="0" strike="noStrike" spc="-1" dirty="0">
              <a:solidFill>
                <a:schemeClr val="dk1"/>
              </a:solidFill>
              <a:latin typeface="Arial"/>
            </a:endParaRPr>
          </a:p>
        </p:txBody>
      </p:sp>
      <p:sp>
        <p:nvSpPr>
          <p:cNvPr id="168" name="PlaceHolder 2"/>
          <p:cNvSpPr>
            <a:spLocks noGrp="1"/>
          </p:cNvSpPr>
          <p:nvPr>
            <p:ph type="title" idx="4294967295"/>
          </p:nvPr>
        </p:nvSpPr>
        <p:spPr>
          <a:xfrm>
            <a:off x="0" y="542925"/>
            <a:ext cx="1647825" cy="914400"/>
          </a:xfrm>
          <a:prstGeom prst="rect">
            <a:avLst/>
          </a:prstGeom>
          <a:noFill/>
          <a:ln w="0">
            <a:noFill/>
          </a:ln>
        </p:spPr>
        <p:txBody>
          <a:bodyPr lIns="91440" tIns="91440" rIns="91440" bIns="91440" anchor="ctr">
            <a:normAutofit fontScale="90000"/>
          </a:bodyPr>
          <a:lstStyle/>
          <a:p>
            <a:pPr indent="0" algn="r">
              <a:lnSpc>
                <a:spcPct val="100000"/>
              </a:lnSpc>
              <a:buNone/>
              <a:tabLst>
                <a:tab pos="0" algn="l"/>
              </a:tabLst>
            </a:pPr>
            <a:r>
              <a:rPr lang="en" sz="6000" b="1" strike="noStrike" spc="-1" dirty="0">
                <a:solidFill>
                  <a:schemeClr val="dk2"/>
                </a:solidFill>
                <a:latin typeface="Commissioner"/>
                <a:ea typeface="Commissioner"/>
              </a:rPr>
              <a:t>02</a:t>
            </a:r>
            <a:endParaRPr lang="fr-FR" sz="6000" b="0" strike="noStrike" spc="-1" dirty="0">
              <a:solidFill>
                <a:schemeClr val="dk1"/>
              </a:solidFill>
              <a:latin typeface="Arial"/>
            </a:endParaRPr>
          </a:p>
        </p:txBody>
      </p:sp>
      <p:grpSp>
        <p:nvGrpSpPr>
          <p:cNvPr id="169" name="Google Shape;623;p71"/>
          <p:cNvGrpSpPr/>
          <p:nvPr/>
        </p:nvGrpSpPr>
        <p:grpSpPr>
          <a:xfrm>
            <a:off x="4898520" y="-1851840"/>
            <a:ext cx="3531960" cy="6179400"/>
            <a:chOff x="4898520" y="-1851840"/>
            <a:chExt cx="3531960" cy="6179400"/>
          </a:xfrm>
        </p:grpSpPr>
        <p:sp>
          <p:nvSpPr>
            <p:cNvPr id="170" name="Google Shape;624;p71"/>
            <p:cNvSpPr/>
            <p:nvPr/>
          </p:nvSpPr>
          <p:spPr>
            <a:xfrm>
              <a:off x="4898520" y="-1851840"/>
              <a:ext cx="3531960" cy="6179400"/>
            </a:xfrm>
            <a:prstGeom prst="roundRect">
              <a:avLst>
                <a:gd name="adj" fmla="val 50000"/>
              </a:avLst>
            </a:prstGeom>
            <a:noFill/>
            <a:ln w="9525">
              <a:solidFill>
                <a:srgbClr val="004B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 name="Google Shape;625;p71"/>
            <p:cNvSpPr/>
            <p:nvPr/>
          </p:nvSpPr>
          <p:spPr>
            <a:xfrm>
              <a:off x="5508720" y="-1851840"/>
              <a:ext cx="2311200" cy="5111640"/>
            </a:xfrm>
            <a:prstGeom prst="roundRect">
              <a:avLst>
                <a:gd name="adj" fmla="val 50000"/>
              </a:avLst>
            </a:prstGeom>
            <a:noFill/>
            <a:ln w="9525">
              <a:solidFill>
                <a:srgbClr val="78FF78"/>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theme/theme1.xml><?xml version="1.0" encoding="utf-8"?>
<a:theme xmlns:a="http://schemas.openxmlformats.org/drawingml/2006/main" name="90 Day Plan by Slidesgo">
  <a:themeElements>
    <a:clrScheme name="Simple Light">
      <a:dk1>
        <a:srgbClr val="111111"/>
      </a:dk1>
      <a:lt1>
        <a:srgbClr val="F8F8F8"/>
      </a:lt1>
      <a:dk2>
        <a:srgbClr val="004BFF"/>
      </a:dk2>
      <a:lt2>
        <a:srgbClr val="DFF3E0"/>
      </a:lt2>
      <a:accent1>
        <a:srgbClr val="78FF78"/>
      </a:accent1>
      <a:accent2>
        <a:srgbClr val="FFFFFF"/>
      </a:accent2>
      <a:accent3>
        <a:srgbClr val="FFFFFF"/>
      </a:accent3>
      <a:accent4>
        <a:srgbClr val="FFFFFF"/>
      </a:accent4>
      <a:accent5>
        <a:srgbClr val="FFFFFF"/>
      </a:accent5>
      <a:accent6>
        <a:srgbClr val="FFFFFF"/>
      </a:accent6>
      <a:hlink>
        <a:srgbClr val="11111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90 Day Plan by Slidesgo">
  <a:themeElements>
    <a:clrScheme name="Simple Light">
      <a:dk1>
        <a:srgbClr val="111111"/>
      </a:dk1>
      <a:lt1>
        <a:srgbClr val="F8F8F8"/>
      </a:lt1>
      <a:dk2>
        <a:srgbClr val="004BFF"/>
      </a:dk2>
      <a:lt2>
        <a:srgbClr val="DFF3E0"/>
      </a:lt2>
      <a:accent1>
        <a:srgbClr val="78FF78"/>
      </a:accent1>
      <a:accent2>
        <a:srgbClr val="FFFFFF"/>
      </a:accent2>
      <a:accent3>
        <a:srgbClr val="FFFFFF"/>
      </a:accent3>
      <a:accent4>
        <a:srgbClr val="FFFFFF"/>
      </a:accent4>
      <a:accent5>
        <a:srgbClr val="FFFFFF"/>
      </a:accent5>
      <a:accent6>
        <a:srgbClr val="FFFFFF"/>
      </a:accent6>
      <a:hlink>
        <a:srgbClr val="11111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90 Day Plan by Slidesgo">
  <a:themeElements>
    <a:clrScheme name="Simple Light">
      <a:dk1>
        <a:srgbClr val="111111"/>
      </a:dk1>
      <a:lt1>
        <a:srgbClr val="F8F8F8"/>
      </a:lt1>
      <a:dk2>
        <a:srgbClr val="004BFF"/>
      </a:dk2>
      <a:lt2>
        <a:srgbClr val="DFF3E0"/>
      </a:lt2>
      <a:accent1>
        <a:srgbClr val="78FF78"/>
      </a:accent1>
      <a:accent2>
        <a:srgbClr val="FFFFFF"/>
      </a:accent2>
      <a:accent3>
        <a:srgbClr val="FFFFFF"/>
      </a:accent3>
      <a:accent4>
        <a:srgbClr val="FFFFFF"/>
      </a:accent4>
      <a:accent5>
        <a:srgbClr val="FFFFFF"/>
      </a:accent5>
      <a:accent6>
        <a:srgbClr val="FFFFFF"/>
      </a:accent6>
      <a:hlink>
        <a:srgbClr val="11111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90 Day Plan by Slidesgo">
  <a:themeElements>
    <a:clrScheme name="Simple Light">
      <a:dk1>
        <a:srgbClr val="111111"/>
      </a:dk1>
      <a:lt1>
        <a:srgbClr val="F8F8F8"/>
      </a:lt1>
      <a:dk2>
        <a:srgbClr val="004BFF"/>
      </a:dk2>
      <a:lt2>
        <a:srgbClr val="DFF3E0"/>
      </a:lt2>
      <a:accent1>
        <a:srgbClr val="78FF78"/>
      </a:accent1>
      <a:accent2>
        <a:srgbClr val="FFFFFF"/>
      </a:accent2>
      <a:accent3>
        <a:srgbClr val="FFFFFF"/>
      </a:accent3>
      <a:accent4>
        <a:srgbClr val="FFFFFF"/>
      </a:accent4>
      <a:accent5>
        <a:srgbClr val="FFFFFF"/>
      </a:accent5>
      <a:accent6>
        <a:srgbClr val="FFFFFF"/>
      </a:accent6>
      <a:hlink>
        <a:srgbClr val="11111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90 Day Plan by Slidesgo">
  <a:themeElements>
    <a:clrScheme name="Simple Light">
      <a:dk1>
        <a:srgbClr val="111111"/>
      </a:dk1>
      <a:lt1>
        <a:srgbClr val="F8F8F8"/>
      </a:lt1>
      <a:dk2>
        <a:srgbClr val="004BFF"/>
      </a:dk2>
      <a:lt2>
        <a:srgbClr val="DFF3E0"/>
      </a:lt2>
      <a:accent1>
        <a:srgbClr val="78FF78"/>
      </a:accent1>
      <a:accent2>
        <a:srgbClr val="FFFFFF"/>
      </a:accent2>
      <a:accent3>
        <a:srgbClr val="FFFFFF"/>
      </a:accent3>
      <a:accent4>
        <a:srgbClr val="FFFFFF"/>
      </a:accent4>
      <a:accent5>
        <a:srgbClr val="FFFFFF"/>
      </a:accent5>
      <a:accent6>
        <a:srgbClr val="FFFFFF"/>
      </a:accent6>
      <a:hlink>
        <a:srgbClr val="11111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7.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
  <TotalTime>0</TotalTime>
  <Words>727</Words>
  <Application>Microsoft Office PowerPoint</Application>
  <PresentationFormat>On-screen Show (16:9)</PresentationFormat>
  <Paragraphs>71</Paragraphs>
  <Slides>14</Slides>
  <Notes>0</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14</vt:i4>
      </vt:variant>
    </vt:vector>
  </HeadingPairs>
  <TitlesOfParts>
    <vt:vector size="29" baseType="lpstr">
      <vt:lpstr>Arial</vt:lpstr>
      <vt:lpstr>Commissioner</vt:lpstr>
      <vt:lpstr>DM Sans</vt:lpstr>
      <vt:lpstr>Gill Sans MT</vt:lpstr>
      <vt:lpstr>OpenSymbol</vt:lpstr>
      <vt:lpstr>Symbol</vt:lpstr>
      <vt:lpstr>Tw Cen MT</vt:lpstr>
      <vt:lpstr>Wingdings</vt:lpstr>
      <vt:lpstr>90 Day Plan by Slidesgo</vt:lpstr>
      <vt:lpstr>90 Day Plan by Slidesgo</vt:lpstr>
      <vt:lpstr>90 Day Plan by Slidesgo</vt:lpstr>
      <vt:lpstr>90 Day Plan by Slidesgo</vt:lpstr>
      <vt:lpstr>90 Day Plan by Slidesgo</vt:lpstr>
      <vt:lpstr>Droplet</vt:lpstr>
      <vt:lpstr>Parcel</vt:lpstr>
      <vt:lpstr>                 </vt:lpstr>
      <vt:lpstr>TABLE OF CONTENT</vt:lpstr>
      <vt:lpstr>01 PROBLEM STATEMENT</vt:lpstr>
      <vt:lpstr>METHODOLOGY </vt:lpstr>
      <vt:lpstr>METHODOLOGY</vt:lpstr>
      <vt:lpstr>Potentiometer as pH Sensor</vt:lpstr>
      <vt:lpstr>Photo Resistor for Turbidity</vt:lpstr>
      <vt:lpstr>PowerPoint Presentation</vt:lpstr>
      <vt:lpstr>Signal Processing</vt:lpstr>
      <vt:lpstr>Voltage and Resistance Conversion</vt:lpstr>
      <vt:lpstr>LCD Display Outputs</vt:lpstr>
      <vt:lpstr>Buzzer Activation Conditions</vt:lpstr>
      <vt:lpstr>PowerPoint Presentation</vt:lpstr>
      <vt:lpstr>Conclusions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Saeda Alhassan</cp:lastModifiedBy>
  <cp:revision>282</cp:revision>
  <dcterms:modified xsi:type="dcterms:W3CDTF">2025-03-28T22:58:04Z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2025-03-26T15:21:12Z</dcterms:created>
  <dc:creator>Unknown Creator</dc:creator>
  <dc:description/>
  <dc:language>en-US</dc:language>
  <cp:lastModifiedBy>Unknown Creator</cp:lastModifiedBy>
  <dcterms:modified xsi:type="dcterms:W3CDTF">2025-03-26T15:21:12Z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