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8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6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2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3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5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2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3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6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7744-EBC4-4A2D-B773-956BB76FD0F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7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74597" y="1381411"/>
            <a:ext cx="2032872" cy="1075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어항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197466" y="1381411"/>
            <a:ext cx="1813102" cy="718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정수필터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578139" y="3586960"/>
            <a:ext cx="1432429" cy="690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싱크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523935" y="2099588"/>
            <a:ext cx="0" cy="14873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807469" y="1589408"/>
            <a:ext cx="23899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806538" y="2234598"/>
            <a:ext cx="2979717" cy="6719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7786255" y="2241317"/>
            <a:ext cx="1" cy="1345643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59351" y="1460477"/>
            <a:ext cx="484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급수</a:t>
            </a:r>
            <a:endParaRPr lang="ko-KR" alt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4492447" y="2007125"/>
            <a:ext cx="484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배수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8500437" y="2665422"/>
            <a:ext cx="484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급수</a:t>
            </a:r>
            <a:endParaRPr lang="ko-KR" altLang="en-US" sz="900"/>
          </a:p>
        </p:txBody>
      </p:sp>
      <p:sp>
        <p:nvSpPr>
          <p:cNvPr id="19" name="TextBox 18"/>
          <p:cNvSpPr txBox="1"/>
          <p:nvPr/>
        </p:nvSpPr>
        <p:spPr>
          <a:xfrm>
            <a:off x="7415940" y="2837359"/>
            <a:ext cx="484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배수</a:t>
            </a:r>
            <a:endParaRPr lang="ko-KR" altLang="en-US" sz="900" dirty="0"/>
          </a:p>
        </p:txBody>
      </p:sp>
      <p:sp>
        <p:nvSpPr>
          <p:cNvPr id="26" name="순서도: 대조 25"/>
          <p:cNvSpPr/>
          <p:nvPr/>
        </p:nvSpPr>
        <p:spPr>
          <a:xfrm>
            <a:off x="5016313" y="1991068"/>
            <a:ext cx="273642" cy="427268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33820" y="1117588"/>
            <a:ext cx="110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솔레노이드</a:t>
            </a:r>
            <a:r>
              <a:rPr lang="ko-KR" altLang="en-US" sz="900" dirty="0" smtClean="0"/>
              <a:t> 밸브</a:t>
            </a:r>
            <a:endParaRPr lang="ko-KR" altLang="en-US" sz="9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033" y="3841846"/>
            <a:ext cx="2310678" cy="1165706"/>
          </a:xfrm>
          <a:prstGeom prst="rect">
            <a:avLst/>
          </a:prstGeom>
        </p:spPr>
      </p:pic>
      <p:sp>
        <p:nvSpPr>
          <p:cNvPr id="29" name="순서도: 대조 28"/>
          <p:cNvSpPr/>
          <p:nvPr/>
        </p:nvSpPr>
        <p:spPr>
          <a:xfrm>
            <a:off x="5016313" y="1375774"/>
            <a:ext cx="273642" cy="427268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endCxn id="26" idx="2"/>
          </p:cNvCxnSpPr>
          <p:nvPr/>
        </p:nvCxnSpPr>
        <p:spPr>
          <a:xfrm flipV="1">
            <a:off x="5153134" y="2418336"/>
            <a:ext cx="0" cy="151397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9" idx="1"/>
          </p:cNvCxnSpPr>
          <p:nvPr/>
        </p:nvCxnSpPr>
        <p:spPr>
          <a:xfrm rot="16200000" flipH="1">
            <a:off x="4252271" y="2490270"/>
            <a:ext cx="2590047" cy="788322"/>
          </a:xfrm>
          <a:prstGeom prst="bentConnector3">
            <a:avLst>
              <a:gd name="adj1" fmla="val -17074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77084" y="4744390"/>
            <a:ext cx="1214581" cy="4479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ESP8266</a:t>
            </a:r>
            <a:endParaRPr lang="ko-KR" altLang="en-US" b="1" dirty="0"/>
          </a:p>
        </p:txBody>
      </p:sp>
      <p:cxnSp>
        <p:nvCxnSpPr>
          <p:cNvPr id="40" name="꺾인 연결선 39"/>
          <p:cNvCxnSpPr>
            <a:endCxn id="37" idx="1"/>
          </p:cNvCxnSpPr>
          <p:nvPr/>
        </p:nvCxnSpPr>
        <p:spPr>
          <a:xfrm>
            <a:off x="5880069" y="4438291"/>
            <a:ext cx="597015" cy="53008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지연 44"/>
          <p:cNvSpPr/>
          <p:nvPr/>
        </p:nvSpPr>
        <p:spPr>
          <a:xfrm>
            <a:off x="6114583" y="2081943"/>
            <a:ext cx="480291" cy="31874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012015" y="2399895"/>
            <a:ext cx="667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워터펌프</a:t>
            </a:r>
            <a:endParaRPr lang="ko-KR" altLang="en-US" sz="900" dirty="0"/>
          </a:p>
        </p:txBody>
      </p:sp>
      <p:cxnSp>
        <p:nvCxnSpPr>
          <p:cNvPr id="47" name="꺾인 연결선 46"/>
          <p:cNvCxnSpPr>
            <a:stCxn id="45" idx="2"/>
          </p:cNvCxnSpPr>
          <p:nvPr/>
        </p:nvCxnSpPr>
        <p:spPr>
          <a:xfrm rot="5400000">
            <a:off x="4850568" y="2428152"/>
            <a:ext cx="1531622" cy="1476701"/>
          </a:xfrm>
          <a:prstGeom prst="bent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폭발 1 51"/>
          <p:cNvSpPr/>
          <p:nvPr/>
        </p:nvSpPr>
        <p:spPr>
          <a:xfrm>
            <a:off x="3010327" y="937499"/>
            <a:ext cx="431196" cy="43827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조명</a:t>
            </a:r>
            <a:endParaRPr lang="ko-KR" altLang="en-US" dirty="0"/>
          </a:p>
        </p:txBody>
      </p:sp>
      <p:sp>
        <p:nvSpPr>
          <p:cNvPr id="53" name="순서도: 천공 테이프 52"/>
          <p:cNvSpPr/>
          <p:nvPr/>
        </p:nvSpPr>
        <p:spPr>
          <a:xfrm>
            <a:off x="2123096" y="1348420"/>
            <a:ext cx="584437" cy="342889"/>
          </a:xfrm>
          <a:prstGeom prst="flowChartPunchedTap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여과기</a:t>
            </a:r>
            <a:endParaRPr lang="ko-KR" altLang="en-US" sz="1050"/>
          </a:p>
        </p:txBody>
      </p:sp>
      <p:sp>
        <p:nvSpPr>
          <p:cNvPr id="54" name="순서도: 천공 테이프 53"/>
          <p:cNvSpPr/>
          <p:nvPr/>
        </p:nvSpPr>
        <p:spPr>
          <a:xfrm>
            <a:off x="2123096" y="1910308"/>
            <a:ext cx="584437" cy="342889"/>
          </a:xfrm>
          <a:prstGeom prst="flowChartPunchedTap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여과기</a:t>
            </a:r>
            <a:endParaRPr lang="ko-KR" altLang="en-US" sz="1050" dirty="0"/>
          </a:p>
        </p:txBody>
      </p:sp>
      <p:cxnSp>
        <p:nvCxnSpPr>
          <p:cNvPr id="55" name="꺾인 연결선 54"/>
          <p:cNvCxnSpPr>
            <a:stCxn id="54" idx="1"/>
          </p:cNvCxnSpPr>
          <p:nvPr/>
        </p:nvCxnSpPr>
        <p:spPr>
          <a:xfrm rot="10800000" flipH="1" flipV="1">
            <a:off x="2123096" y="2081753"/>
            <a:ext cx="2179036" cy="1850560"/>
          </a:xfrm>
          <a:prstGeom prst="bentConnector3">
            <a:avLst>
              <a:gd name="adj1" fmla="val -10491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3" idx="1"/>
          </p:cNvCxnSpPr>
          <p:nvPr/>
        </p:nvCxnSpPr>
        <p:spPr>
          <a:xfrm rot="10800000" flipV="1">
            <a:off x="1901544" y="1519865"/>
            <a:ext cx="221553" cy="668584"/>
          </a:xfrm>
          <a:prstGeom prst="bentConnector2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16200000" flipH="1">
            <a:off x="2335227" y="1786299"/>
            <a:ext cx="2823177" cy="1468850"/>
          </a:xfrm>
          <a:prstGeom prst="bent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1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2022-04-29T07:36:20Z</dcterms:created>
  <dcterms:modified xsi:type="dcterms:W3CDTF">2022-04-29T12:19:21Z</dcterms:modified>
</cp:coreProperties>
</file>