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F6CD52-835F-4F9A-9F78-CD16B1DEE836}" v="21" dt="2021-07-06T14:51:26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sseock@swuo365.onmicrosoft.com" userId="3a540c64-860c-429c-85d4-fdc62142e610" providerId="ADAL" clId="{06F6CD52-835F-4F9A-9F78-CD16B1DEE836}"/>
    <pc:docChg chg="undo custSel modSld">
      <pc:chgData name="msseock@swuo365.onmicrosoft.com" userId="3a540c64-860c-429c-85d4-fdc62142e610" providerId="ADAL" clId="{06F6CD52-835F-4F9A-9F78-CD16B1DEE836}" dt="2021-07-06T14:52:45.820" v="1286" actId="1076"/>
      <pc:docMkLst>
        <pc:docMk/>
      </pc:docMkLst>
      <pc:sldChg chg="addSp delSp modSp mod">
        <pc:chgData name="msseock@swuo365.onmicrosoft.com" userId="3a540c64-860c-429c-85d4-fdc62142e610" providerId="ADAL" clId="{06F6CD52-835F-4F9A-9F78-CD16B1DEE836}" dt="2021-07-06T14:52:45.820" v="1286" actId="1076"/>
        <pc:sldMkLst>
          <pc:docMk/>
          <pc:sldMk cId="3402562766" sldId="256"/>
        </pc:sldMkLst>
        <pc:spChg chg="add mod">
          <ac:chgData name="msseock@swuo365.onmicrosoft.com" userId="3a540c64-860c-429c-85d4-fdc62142e610" providerId="ADAL" clId="{06F6CD52-835F-4F9A-9F78-CD16B1DEE836}" dt="2021-07-06T14:24:22.348" v="409" actId="1036"/>
          <ac:spMkLst>
            <pc:docMk/>
            <pc:sldMk cId="3402562766" sldId="256"/>
            <ac:spMk id="2" creationId="{56F6AFFC-4FC6-44B1-9A68-629BF6124D21}"/>
          </ac:spMkLst>
        </pc:spChg>
        <pc:spChg chg="mod ord">
          <ac:chgData name="msseock@swuo365.onmicrosoft.com" userId="3a540c64-860c-429c-85d4-fdc62142e610" providerId="ADAL" clId="{06F6CD52-835F-4F9A-9F78-CD16B1DEE836}" dt="2021-07-06T14:38:50.697" v="836" actId="21"/>
          <ac:spMkLst>
            <pc:docMk/>
            <pc:sldMk cId="3402562766" sldId="256"/>
            <ac:spMk id="6" creationId="{AFF3C2D6-3F6A-4D9A-B955-2B709A46B766}"/>
          </ac:spMkLst>
        </pc:spChg>
        <pc:spChg chg="add del mod">
          <ac:chgData name="msseock@swuo365.onmicrosoft.com" userId="3a540c64-860c-429c-85d4-fdc62142e610" providerId="ADAL" clId="{06F6CD52-835F-4F9A-9F78-CD16B1DEE836}" dt="2021-07-06T14:16:45.413" v="146" actId="478"/>
          <ac:spMkLst>
            <pc:docMk/>
            <pc:sldMk cId="3402562766" sldId="256"/>
            <ac:spMk id="16" creationId="{C5AB0669-F93A-4809-A39C-56A74B6D2F9D}"/>
          </ac:spMkLst>
        </pc:spChg>
        <pc:spChg chg="add mod">
          <ac:chgData name="msseock@swuo365.onmicrosoft.com" userId="3a540c64-860c-429c-85d4-fdc62142e610" providerId="ADAL" clId="{06F6CD52-835F-4F9A-9F78-CD16B1DEE836}" dt="2021-07-06T14:18:44.078" v="257" actId="1035"/>
          <ac:spMkLst>
            <pc:docMk/>
            <pc:sldMk cId="3402562766" sldId="256"/>
            <ac:spMk id="20" creationId="{8BDF1601-89C6-46BE-B762-7CACCA851E0E}"/>
          </ac:spMkLst>
        </pc:spChg>
        <pc:spChg chg="add mod">
          <ac:chgData name="msseock@swuo365.onmicrosoft.com" userId="3a540c64-860c-429c-85d4-fdc62142e610" providerId="ADAL" clId="{06F6CD52-835F-4F9A-9F78-CD16B1DEE836}" dt="2021-07-06T14:51:52.805" v="1258" actId="207"/>
          <ac:spMkLst>
            <pc:docMk/>
            <pc:sldMk cId="3402562766" sldId="256"/>
            <ac:spMk id="29" creationId="{6DD90F6C-AF2C-4D73-B9E6-377329837206}"/>
          </ac:spMkLst>
        </pc:spChg>
        <pc:spChg chg="add mod">
          <ac:chgData name="msseock@swuo365.onmicrosoft.com" userId="3a540c64-860c-429c-85d4-fdc62142e610" providerId="ADAL" clId="{06F6CD52-835F-4F9A-9F78-CD16B1DEE836}" dt="2021-07-06T14:52:05.087" v="1259" actId="207"/>
          <ac:spMkLst>
            <pc:docMk/>
            <pc:sldMk cId="3402562766" sldId="256"/>
            <ac:spMk id="30" creationId="{34E226DA-223D-42C7-9A0A-57D42507F57C}"/>
          </ac:spMkLst>
        </pc:spChg>
        <pc:spChg chg="mod">
          <ac:chgData name="msseock@swuo365.onmicrosoft.com" userId="3a540c64-860c-429c-85d4-fdc62142e610" providerId="ADAL" clId="{06F6CD52-835F-4F9A-9F78-CD16B1DEE836}" dt="2021-07-06T14:24:22.348" v="409" actId="1036"/>
          <ac:spMkLst>
            <pc:docMk/>
            <pc:sldMk cId="3402562766" sldId="256"/>
            <ac:spMk id="42" creationId="{D1B3AC58-9724-4377-B549-CB886C6EC8C1}"/>
          </ac:spMkLst>
        </pc:spChg>
        <pc:spChg chg="mod ord">
          <ac:chgData name="msseock@swuo365.onmicrosoft.com" userId="3a540c64-860c-429c-85d4-fdc62142e610" providerId="ADAL" clId="{06F6CD52-835F-4F9A-9F78-CD16B1DEE836}" dt="2021-07-06T14:34:43.349" v="729" actId="6549"/>
          <ac:spMkLst>
            <pc:docMk/>
            <pc:sldMk cId="3402562766" sldId="256"/>
            <ac:spMk id="46" creationId="{48FABB04-8B75-4BD9-BB6B-803A9CB8033A}"/>
          </ac:spMkLst>
        </pc:spChg>
        <pc:spChg chg="mod ord">
          <ac:chgData name="msseock@swuo365.onmicrosoft.com" userId="3a540c64-860c-429c-85d4-fdc62142e610" providerId="ADAL" clId="{06F6CD52-835F-4F9A-9F78-CD16B1DEE836}" dt="2021-07-06T14:50:52.852" v="1097" actId="166"/>
          <ac:spMkLst>
            <pc:docMk/>
            <pc:sldMk cId="3402562766" sldId="256"/>
            <ac:spMk id="47" creationId="{63A3C3FD-3C19-4EC8-929C-BB8DF053C3BF}"/>
          </ac:spMkLst>
        </pc:spChg>
        <pc:spChg chg="add mod ord">
          <ac:chgData name="msseock@swuo365.onmicrosoft.com" userId="3a540c64-860c-429c-85d4-fdc62142e610" providerId="ADAL" clId="{06F6CD52-835F-4F9A-9F78-CD16B1DEE836}" dt="2021-07-06T14:38:24.385" v="833" actId="171"/>
          <ac:spMkLst>
            <pc:docMk/>
            <pc:sldMk cId="3402562766" sldId="256"/>
            <ac:spMk id="88" creationId="{4E18A8D4-44FE-4DC8-8D6A-794FBFE9BFBB}"/>
          </ac:spMkLst>
        </pc:spChg>
        <pc:spChg chg="add mod topLvl">
          <ac:chgData name="msseock@swuo365.onmicrosoft.com" userId="3a540c64-860c-429c-85d4-fdc62142e610" providerId="ADAL" clId="{06F6CD52-835F-4F9A-9F78-CD16B1DEE836}" dt="2021-07-06T14:32:03.473" v="602" actId="165"/>
          <ac:spMkLst>
            <pc:docMk/>
            <pc:sldMk cId="3402562766" sldId="256"/>
            <ac:spMk id="93" creationId="{31EC8075-6939-4139-A666-7DE4B631ECCB}"/>
          </ac:spMkLst>
        </pc:spChg>
        <pc:spChg chg="add mod topLvl">
          <ac:chgData name="msseock@swuo365.onmicrosoft.com" userId="3a540c64-860c-429c-85d4-fdc62142e610" providerId="ADAL" clId="{06F6CD52-835F-4F9A-9F78-CD16B1DEE836}" dt="2021-07-06T14:33:09.640" v="694" actId="1037"/>
          <ac:spMkLst>
            <pc:docMk/>
            <pc:sldMk cId="3402562766" sldId="256"/>
            <ac:spMk id="94" creationId="{36F56CB9-1414-4BB9-A0D2-EE8AD69DADB6}"/>
          </ac:spMkLst>
        </pc:spChg>
        <pc:spChg chg="add mod topLvl">
          <ac:chgData name="msseock@swuo365.onmicrosoft.com" userId="3a540c64-860c-429c-85d4-fdc62142e610" providerId="ADAL" clId="{06F6CD52-835F-4F9A-9F78-CD16B1DEE836}" dt="2021-07-06T14:33:39.107" v="724" actId="1037"/>
          <ac:spMkLst>
            <pc:docMk/>
            <pc:sldMk cId="3402562766" sldId="256"/>
            <ac:spMk id="95" creationId="{DED396E6-477A-42EA-8F9F-61CA758ABB11}"/>
          </ac:spMkLst>
        </pc:spChg>
        <pc:spChg chg="add mod topLvl">
          <ac:chgData name="msseock@swuo365.onmicrosoft.com" userId="3a540c64-860c-429c-85d4-fdc62142e610" providerId="ADAL" clId="{06F6CD52-835F-4F9A-9F78-CD16B1DEE836}" dt="2021-07-06T14:33:39.107" v="724" actId="1037"/>
          <ac:spMkLst>
            <pc:docMk/>
            <pc:sldMk cId="3402562766" sldId="256"/>
            <ac:spMk id="96" creationId="{1ABB8134-FF9F-4763-8D43-2B67599F85EA}"/>
          </ac:spMkLst>
        </pc:spChg>
        <pc:spChg chg="add mod topLvl">
          <ac:chgData name="msseock@swuo365.onmicrosoft.com" userId="3a540c64-860c-429c-85d4-fdc62142e610" providerId="ADAL" clId="{06F6CD52-835F-4F9A-9F78-CD16B1DEE836}" dt="2021-07-06T14:33:39.107" v="724" actId="1037"/>
          <ac:spMkLst>
            <pc:docMk/>
            <pc:sldMk cId="3402562766" sldId="256"/>
            <ac:spMk id="97" creationId="{16627319-6AE2-49F1-8F5E-3FBB31BA0419}"/>
          </ac:spMkLst>
        </pc:spChg>
        <pc:spChg chg="add mod topLvl">
          <ac:chgData name="msseock@swuo365.onmicrosoft.com" userId="3a540c64-860c-429c-85d4-fdc62142e610" providerId="ADAL" clId="{06F6CD52-835F-4F9A-9F78-CD16B1DEE836}" dt="2021-07-06T14:32:31.954" v="605" actId="14100"/>
          <ac:spMkLst>
            <pc:docMk/>
            <pc:sldMk cId="3402562766" sldId="256"/>
            <ac:spMk id="98" creationId="{5F33E207-4009-4A1C-968A-1DEDD88C6F08}"/>
          </ac:spMkLst>
        </pc:spChg>
        <pc:spChg chg="add mod">
          <ac:chgData name="msseock@swuo365.onmicrosoft.com" userId="3a540c64-860c-429c-85d4-fdc62142e610" providerId="ADAL" clId="{06F6CD52-835F-4F9A-9F78-CD16B1DEE836}" dt="2021-07-06T14:47:10.036" v="909" actId="1035"/>
          <ac:spMkLst>
            <pc:docMk/>
            <pc:sldMk cId="3402562766" sldId="256"/>
            <ac:spMk id="107" creationId="{A9825595-9D24-48EA-91C3-D69BAFEE71A5}"/>
          </ac:spMkLst>
        </pc:spChg>
        <pc:spChg chg="add mod">
          <ac:chgData name="msseock@swuo365.onmicrosoft.com" userId="3a540c64-860c-429c-85d4-fdc62142e610" providerId="ADAL" clId="{06F6CD52-835F-4F9A-9F78-CD16B1DEE836}" dt="2021-07-06T14:39:04.148" v="839" actId="1076"/>
          <ac:spMkLst>
            <pc:docMk/>
            <pc:sldMk cId="3402562766" sldId="256"/>
            <ac:spMk id="110" creationId="{AC63929A-01D2-4483-AD45-EF2994F187A5}"/>
          </ac:spMkLst>
        </pc:spChg>
        <pc:spChg chg="add mod">
          <ac:chgData name="msseock@swuo365.onmicrosoft.com" userId="3a540c64-860c-429c-85d4-fdc62142e610" providerId="ADAL" clId="{06F6CD52-835F-4F9A-9F78-CD16B1DEE836}" dt="2021-07-06T14:47:34.544" v="945" actId="1037"/>
          <ac:spMkLst>
            <pc:docMk/>
            <pc:sldMk cId="3402562766" sldId="256"/>
            <ac:spMk id="113" creationId="{F67E610F-8B87-44F3-A5DF-107A4A80F7EF}"/>
          </ac:spMkLst>
        </pc:spChg>
        <pc:spChg chg="add mod">
          <ac:chgData name="msseock@swuo365.onmicrosoft.com" userId="3a540c64-860c-429c-85d4-fdc62142e610" providerId="ADAL" clId="{06F6CD52-835F-4F9A-9F78-CD16B1DEE836}" dt="2021-07-06T14:52:45.820" v="1286" actId="1076"/>
          <ac:spMkLst>
            <pc:docMk/>
            <pc:sldMk cId="3402562766" sldId="256"/>
            <ac:spMk id="114" creationId="{20E6531C-82A8-4D24-8EA5-BC824A61B8EB}"/>
          </ac:spMkLst>
        </pc:spChg>
        <pc:spChg chg="add del mod">
          <ac:chgData name="msseock@swuo365.onmicrosoft.com" userId="3a540c64-860c-429c-85d4-fdc62142e610" providerId="ADAL" clId="{06F6CD52-835F-4F9A-9F78-CD16B1DEE836}" dt="2021-07-06T14:51:33.727" v="1185" actId="6549"/>
          <ac:spMkLst>
            <pc:docMk/>
            <pc:sldMk cId="3402562766" sldId="256"/>
            <ac:spMk id="115" creationId="{D26B47CE-F5F6-4B84-9489-39A76340F4B1}"/>
          </ac:spMkLst>
        </pc:spChg>
        <pc:spChg chg="add mod">
          <ac:chgData name="msseock@swuo365.onmicrosoft.com" userId="3a540c64-860c-429c-85d4-fdc62142e610" providerId="ADAL" clId="{06F6CD52-835F-4F9A-9F78-CD16B1DEE836}" dt="2021-07-06T14:52:11.008" v="1275" actId="1037"/>
          <ac:spMkLst>
            <pc:docMk/>
            <pc:sldMk cId="3402562766" sldId="256"/>
            <ac:spMk id="118" creationId="{EFC43961-C4EA-44B5-82B8-22C8F9E792C4}"/>
          </ac:spMkLst>
        </pc:spChg>
        <pc:grpChg chg="add del mod">
          <ac:chgData name="msseock@swuo365.onmicrosoft.com" userId="3a540c64-860c-429c-85d4-fdc62142e610" providerId="ADAL" clId="{06F6CD52-835F-4F9A-9F78-CD16B1DEE836}" dt="2021-07-06T14:32:03.473" v="602" actId="165"/>
          <ac:grpSpMkLst>
            <pc:docMk/>
            <pc:sldMk cId="3402562766" sldId="256"/>
            <ac:grpSpMk id="99" creationId="{21CC13F2-8ACF-40E1-9EC9-FA3384145827}"/>
          </ac:grpSpMkLst>
        </pc:grpChg>
        <pc:picChg chg="mod">
          <ac:chgData name="msseock@swuo365.onmicrosoft.com" userId="3a540c64-860c-429c-85d4-fdc62142e610" providerId="ADAL" clId="{06F6CD52-835F-4F9A-9F78-CD16B1DEE836}" dt="2021-07-06T14:38:30.377" v="834" actId="2085"/>
          <ac:picMkLst>
            <pc:docMk/>
            <pc:sldMk cId="3402562766" sldId="256"/>
            <ac:picMk id="41" creationId="{941DA9BE-48EF-4F35-9783-07658F0CD209}"/>
          </ac:picMkLst>
        </pc:picChg>
        <pc:picChg chg="add mod topLvl">
          <ac:chgData name="msseock@swuo365.onmicrosoft.com" userId="3a540c64-860c-429c-85d4-fdc62142e610" providerId="ADAL" clId="{06F6CD52-835F-4F9A-9F78-CD16B1DEE836}" dt="2021-07-06T14:33:03.189" v="681" actId="1037"/>
          <ac:picMkLst>
            <pc:docMk/>
            <pc:sldMk cId="3402562766" sldId="256"/>
            <ac:picMk id="92" creationId="{1E5B56C0-DBC8-47E6-9391-25A7D0C953A8}"/>
          </ac:picMkLst>
        </pc:picChg>
        <pc:picChg chg="add mod ord modCrop">
          <ac:chgData name="msseock@swuo365.onmicrosoft.com" userId="3a540c64-860c-429c-85d4-fdc62142e610" providerId="ADAL" clId="{06F6CD52-835F-4F9A-9F78-CD16B1DEE836}" dt="2021-07-06T14:46:10.695" v="854" actId="1076"/>
          <ac:picMkLst>
            <pc:docMk/>
            <pc:sldMk cId="3402562766" sldId="256"/>
            <ac:picMk id="108" creationId="{CE65A00F-955F-4213-82F6-1F4F69A1CCDA}"/>
          </ac:picMkLst>
        </pc:picChg>
        <pc:picChg chg="add mod ord">
          <ac:chgData name="msseock@swuo365.onmicrosoft.com" userId="3a540c64-860c-429c-85d4-fdc62142e610" providerId="ADAL" clId="{06F6CD52-835F-4F9A-9F78-CD16B1DEE836}" dt="2021-07-06T14:50:40.475" v="1060" actId="166"/>
          <ac:picMkLst>
            <pc:docMk/>
            <pc:sldMk cId="3402562766" sldId="256"/>
            <ac:picMk id="111" creationId="{76A70459-0B8B-46C8-B0F3-4B01C633BA04}"/>
          </ac:picMkLst>
        </pc:picChg>
        <pc:cxnChg chg="add del mod">
          <ac:chgData name="msseock@swuo365.onmicrosoft.com" userId="3a540c64-860c-429c-85d4-fdc62142e610" providerId="ADAL" clId="{06F6CD52-835F-4F9A-9F78-CD16B1DEE836}" dt="2021-07-06T14:16:01.973" v="140" actId="478"/>
          <ac:cxnSpMkLst>
            <pc:docMk/>
            <pc:sldMk cId="3402562766" sldId="256"/>
            <ac:cxnSpMk id="15" creationId="{FD8581DC-887B-46DB-943B-7E26DBACE80C}"/>
          </ac:cxnSpMkLst>
        </pc:cxnChg>
        <pc:cxnChg chg="add del mod">
          <ac:chgData name="msseock@swuo365.onmicrosoft.com" userId="3a540c64-860c-429c-85d4-fdc62142e610" providerId="ADAL" clId="{06F6CD52-835F-4F9A-9F78-CD16B1DEE836}" dt="2021-07-06T14:25:16.720" v="415" actId="478"/>
          <ac:cxnSpMkLst>
            <pc:docMk/>
            <pc:sldMk cId="3402562766" sldId="256"/>
            <ac:cxnSpMk id="18" creationId="{3F0BD850-977F-4349-BBAD-C16425F51142}"/>
          </ac:cxnSpMkLst>
        </pc:cxnChg>
        <pc:cxnChg chg="mod">
          <ac:chgData name="msseock@swuo365.onmicrosoft.com" userId="3a540c64-860c-429c-85d4-fdc62142e610" providerId="ADAL" clId="{06F6CD52-835F-4F9A-9F78-CD16B1DEE836}" dt="2021-07-06T14:23:00.096" v="346" actId="1076"/>
          <ac:cxnSpMkLst>
            <pc:docMk/>
            <pc:sldMk cId="3402562766" sldId="256"/>
            <ac:cxnSpMk id="31" creationId="{4BFCEF9C-BC68-4FA0-9E3E-5EA2C54E0D4B}"/>
          </ac:cxnSpMkLst>
        </pc:cxnChg>
        <pc:cxnChg chg="mod">
          <ac:chgData name="msseock@swuo365.onmicrosoft.com" userId="3a540c64-860c-429c-85d4-fdc62142e610" providerId="ADAL" clId="{06F6CD52-835F-4F9A-9F78-CD16B1DEE836}" dt="2021-07-06T14:32:12.451" v="603" actId="1076"/>
          <ac:cxnSpMkLst>
            <pc:docMk/>
            <pc:sldMk cId="3402562766" sldId="256"/>
            <ac:cxnSpMk id="49" creationId="{BD4535E9-B057-4436-AD3D-92D4242081B0}"/>
          </ac:cxnSpMkLst>
        </pc:cxnChg>
        <pc:cxnChg chg="mod">
          <ac:chgData name="msseock@swuo365.onmicrosoft.com" userId="3a540c64-860c-429c-85d4-fdc62142e610" providerId="ADAL" clId="{06F6CD52-835F-4F9A-9F78-CD16B1DEE836}" dt="2021-07-06T14:50:47.141" v="1096" actId="1038"/>
          <ac:cxnSpMkLst>
            <pc:docMk/>
            <pc:sldMk cId="3402562766" sldId="256"/>
            <ac:cxnSpMk id="51" creationId="{24938697-04F7-47C0-AA9E-B32664E5877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85BF4-09F7-4F93-A70F-870C6E50A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2B4AE0-3A01-4CA7-8940-569201428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F255AC-3C0D-4A5B-9A3D-CAFB6854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FFC4-5479-40C9-8A61-BE527ACCF02D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9E7AB-E835-41F3-B61E-D9B18420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ACF141-EE74-4CC2-BA3B-59286E79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2E88-5521-44DE-9533-21326E40C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1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EE23F-4D8C-404B-B97E-80194BE2E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6B58A4-71CA-431D-A4CE-CB7B8286E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DAC99-E227-49A3-B8CE-F8BF668A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FFC4-5479-40C9-8A61-BE527ACCF02D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6EE49-83A7-454C-902A-84FB0D86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24AD5-A06D-4173-AD23-E60B579A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2E88-5521-44DE-9533-21326E40C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92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B2F70E-FA25-4031-BA1D-9C029B91B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3DF9BE-C81B-4A74-BB7F-0600207B2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C0D85-68B6-489C-850E-C6D4412E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FFC4-5479-40C9-8A61-BE527ACCF02D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A9D56-4C65-4A97-B1EA-BFB6ABBC4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F7263-34A3-4A7C-B30A-35978242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2E88-5521-44DE-9533-21326E40C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78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BCD81-818A-48C0-9ACD-95196A3F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AD18C-6838-4D65-99B7-77F961651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FAF91-ED9F-409F-9174-AA9BB103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FFC4-5479-40C9-8A61-BE527ACCF02D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7F51F-D99A-4214-BBF9-63640AB8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0319BE-4B20-41EE-927E-3FBE1F39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2E88-5521-44DE-9533-21326E40C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28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E35BC-0BD0-469E-99F9-81CB351C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10FD3F-9CFA-46F5-BEAC-FBDEA38A9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F8106C-6B86-41EF-84A8-80DBCAB1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FFC4-5479-40C9-8A61-BE527ACCF02D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47B32F-B2DA-4E28-841C-0ACDF0E5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E51D6-DA40-4A01-A78B-6EE1DC20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2E88-5521-44DE-9533-21326E40C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34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1591A-8EA3-4342-9506-F6175473F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4480D1-1E0F-4826-B5FF-79F605A0B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101E0-86CF-4AA2-9877-AC159363A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17EB03-AFE2-49E7-8005-A4780FD7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FFC4-5479-40C9-8A61-BE527ACCF02D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9417A3-8E86-4A87-A996-75DC15A79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A0B673-CB4F-4868-9071-476FBAA7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2E88-5521-44DE-9533-21326E40C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37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9120-7C51-468A-BB2A-5CCA09CF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56F156-C5ED-489A-AA8A-D879A9DB8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792601-C7F3-4138-9A4C-92B99844D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4F7084-4738-4E32-8C98-614656A73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D1F05C-04B6-4BEB-BF00-9B4FA0D8C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6F71A9-15E9-4787-A08F-2EB7E5D1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FFC4-5479-40C9-8A61-BE527ACCF02D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EEFDF0-715A-4BD4-8DD7-1F194B6E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489130-BE98-4D6C-BC84-D987F62E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2E88-5521-44DE-9533-21326E40C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13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3563A-37AB-46FA-93DA-3D5E7105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F76515-928C-46EE-A900-2ED62F03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FFC4-5479-40C9-8A61-BE527ACCF02D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C08919-2313-466A-9C04-12ED6EEC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BC3722-1C13-44D3-AC46-4508D0A3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2E88-5521-44DE-9533-21326E40C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74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AC7794-BA23-4D0C-9E45-EE4B7CF5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FFC4-5479-40C9-8A61-BE527ACCF02D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66D279-B356-47C3-9F2D-1C54F2D9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DB9D28-E234-4271-B45C-147DFACF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2E88-5521-44DE-9533-21326E40C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26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3C07E-C80B-4721-8277-D48F64E70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773710-91DD-4F27-9441-2D4C6C71A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A79D02-AFC3-40F2-88B4-55916AFDD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87D8CD-0886-448D-8628-760B005B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FFC4-5479-40C9-8A61-BE527ACCF02D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FE3603-129F-4A7E-A129-C99555A6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A0E6F0-FC69-415B-A1DC-E368E2B5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2E88-5521-44DE-9533-21326E40C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62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C8E61-3123-4A87-94F1-8F07C89C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6AA9A9-812A-4A12-BE88-934804F1D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A6282B-8DA1-48ED-A4CB-EF7B48A56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36EAE2-AA4F-4520-868C-A51A6ED67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FFC4-5479-40C9-8A61-BE527ACCF02D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E63C9E-77EE-4C6B-8C8C-FAC66D9F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7D4BE5-0FD0-4B87-97D9-E6B30D32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2E88-5521-44DE-9533-21326E40C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12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B20184-B17B-46BF-82A9-29A757B3A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7E897-A66A-4A6D-B167-8FD7500E6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147A1-ADF7-4A1C-857E-B3E1D9686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7FFC4-5479-40C9-8A61-BE527ACCF02D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889C2C-8D44-4A30-AE71-121DE7395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10D797-4625-40CA-A719-B34663CAB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42E88-5521-44DE-9533-21326E40C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34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그림 110">
            <a:extLst>
              <a:ext uri="{FF2B5EF4-FFF2-40B4-BE49-F238E27FC236}">
                <a16:creationId xmlns:a16="http://schemas.microsoft.com/office/drawing/2014/main" id="{76A70459-0B8B-46C8-B0F3-4B01C633BA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92" t="19785" r="17909" b="16000"/>
          <a:stretch/>
        </p:blipFill>
        <p:spPr>
          <a:xfrm>
            <a:off x="9401060" y="3609277"/>
            <a:ext cx="1463421" cy="2723010"/>
          </a:xfrm>
          <a:prstGeom prst="roundRect">
            <a:avLst>
              <a:gd name="adj" fmla="val 1665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CE65A00F-955F-4213-82F6-1F4F69A1C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92" t="19785" r="17909" b="16000"/>
          <a:stretch/>
        </p:blipFill>
        <p:spPr>
          <a:xfrm>
            <a:off x="6280649" y="2056731"/>
            <a:ext cx="1969827" cy="3665288"/>
          </a:xfrm>
          <a:prstGeom prst="roundRect">
            <a:avLst>
              <a:gd name="adj" fmla="val 1665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D9DD590-9DA0-47C6-8F34-423AA21789E8}"/>
              </a:ext>
            </a:extLst>
          </p:cNvPr>
          <p:cNvSpPr/>
          <p:nvPr/>
        </p:nvSpPr>
        <p:spPr>
          <a:xfrm>
            <a:off x="295268" y="2050381"/>
            <a:ext cx="1992429" cy="36716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초기 로딩</a:t>
            </a:r>
            <a:endParaRPr lang="en-US" altLang="ko-KR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로고</a:t>
            </a:r>
            <a:r>
              <a:rPr lang="en-US" altLang="ko-KR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5829B0C-5702-45D8-A3A6-15B945E874FB}"/>
              </a:ext>
            </a:extLst>
          </p:cNvPr>
          <p:cNvSpPr/>
          <p:nvPr/>
        </p:nvSpPr>
        <p:spPr>
          <a:xfrm>
            <a:off x="3282308" y="2050381"/>
            <a:ext cx="1992429" cy="36716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로그인 </a:t>
            </a:r>
            <a:r>
              <a:rPr lang="en-US" altLang="ko-KR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or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회원가입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905D5E-C489-4577-8CC8-63F35FC6FB4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287697" y="3886200"/>
            <a:ext cx="994611" cy="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823C83A-DC8F-4C53-858B-DCFE321C6186}"/>
              </a:ext>
            </a:extLst>
          </p:cNvPr>
          <p:cNvCxnSpPr>
            <a:cxnSpLocks/>
          </p:cNvCxnSpPr>
          <p:nvPr/>
        </p:nvCxnSpPr>
        <p:spPr>
          <a:xfrm>
            <a:off x="5274737" y="3832913"/>
            <a:ext cx="99461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121506-E597-47C3-A46B-AB600C2A6264}"/>
              </a:ext>
            </a:extLst>
          </p:cNvPr>
          <p:cNvSpPr txBox="1"/>
          <p:nvPr/>
        </p:nvSpPr>
        <p:spPr>
          <a:xfrm>
            <a:off x="2370670" y="3368976"/>
            <a:ext cx="842434" cy="57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처음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로그인시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4BFCEF9C-BC68-4FA0-9E3E-5EA2C54E0D4B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5400000" flipH="1" flipV="1">
            <a:off x="4278523" y="-936659"/>
            <a:ext cx="12700" cy="5974080"/>
          </a:xfrm>
          <a:prstGeom prst="curvedConnector3">
            <a:avLst>
              <a:gd name="adj1" fmla="val 5665260"/>
            </a:avLst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사각형: 둥근 위쪽 모서리 87">
            <a:extLst>
              <a:ext uri="{FF2B5EF4-FFF2-40B4-BE49-F238E27FC236}">
                <a16:creationId xmlns:a16="http://schemas.microsoft.com/office/drawing/2014/main" id="{4E18A8D4-44FE-4DC8-8D6A-794FBFE9BFBB}"/>
              </a:ext>
            </a:extLst>
          </p:cNvPr>
          <p:cNvSpPr/>
          <p:nvPr/>
        </p:nvSpPr>
        <p:spPr>
          <a:xfrm>
            <a:off x="6269347" y="4800600"/>
            <a:ext cx="1992429" cy="921419"/>
          </a:xfrm>
          <a:prstGeom prst="round2SameRect">
            <a:avLst>
              <a:gd name="adj1" fmla="val 11154"/>
              <a:gd name="adj2" fmla="val 0"/>
            </a:avLst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1" name="그래픽 40" descr="돋보기 단색으로 채워진">
            <a:extLst>
              <a:ext uri="{FF2B5EF4-FFF2-40B4-BE49-F238E27FC236}">
                <a16:creationId xmlns:a16="http://schemas.microsoft.com/office/drawing/2014/main" id="{941DA9BE-48EF-4F35-9783-07658F0CD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40680" y="4935603"/>
            <a:ext cx="195311" cy="195311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1B3AC58-9724-4377-B549-CB886C6EC8C1}"/>
              </a:ext>
            </a:extLst>
          </p:cNvPr>
          <p:cNvSpPr/>
          <p:nvPr/>
        </p:nvSpPr>
        <p:spPr>
          <a:xfrm>
            <a:off x="6395512" y="4892683"/>
            <a:ext cx="1758951" cy="266700"/>
          </a:xfrm>
          <a:prstGeom prst="roundRect">
            <a:avLst>
              <a:gd name="adj" fmla="val 16072"/>
            </a:avLst>
          </a:prstGeom>
          <a:noFill/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BD4535E9-B057-4436-AD3D-92D4242081B0}"/>
              </a:ext>
            </a:extLst>
          </p:cNvPr>
          <p:cNvCxnSpPr>
            <a:stCxn id="6" idx="3"/>
            <a:endCxn id="46" idx="1"/>
          </p:cNvCxnSpPr>
          <p:nvPr/>
        </p:nvCxnSpPr>
        <p:spPr>
          <a:xfrm flipV="1">
            <a:off x="8261777" y="1884014"/>
            <a:ext cx="1131772" cy="200218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24938697-04F7-47C0-AA9E-B32664E58776}"/>
              </a:ext>
            </a:extLst>
          </p:cNvPr>
          <p:cNvCxnSpPr>
            <a:stCxn id="6" idx="3"/>
            <a:endCxn id="47" idx="1"/>
          </p:cNvCxnSpPr>
          <p:nvPr/>
        </p:nvCxnSpPr>
        <p:spPr>
          <a:xfrm>
            <a:off x="8261777" y="3886200"/>
            <a:ext cx="1125422" cy="10877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6B2F613-40B7-4DE7-A368-DE1186EDF490}"/>
              </a:ext>
            </a:extLst>
          </p:cNvPr>
          <p:cNvSpPr txBox="1"/>
          <p:nvPr/>
        </p:nvSpPr>
        <p:spPr>
          <a:xfrm>
            <a:off x="394636" y="250256"/>
            <a:ext cx="5091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에코맵</a:t>
            </a:r>
            <a:r>
              <a:rPr lang="ko-KR" altLang="en-US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4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앱화면</a:t>
            </a:r>
            <a:r>
              <a:rPr lang="ko-KR" altLang="en-US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흐름 구성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F6AFFC-4FC6-44B1-9A68-629BF6124D21}"/>
              </a:ext>
            </a:extLst>
          </p:cNvPr>
          <p:cNvSpPr txBox="1"/>
          <p:nvPr/>
        </p:nvSpPr>
        <p:spPr>
          <a:xfrm flipH="1">
            <a:off x="6954710" y="4912613"/>
            <a:ext cx="792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장소 검색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BDF1601-89C6-46BE-B762-7CACCA851E0E}"/>
              </a:ext>
            </a:extLst>
          </p:cNvPr>
          <p:cNvSpPr/>
          <p:nvPr/>
        </p:nvSpPr>
        <p:spPr>
          <a:xfrm>
            <a:off x="6655862" y="5286375"/>
            <a:ext cx="252938" cy="2529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DD90F6C-AF2C-4D73-B9E6-377329837206}"/>
              </a:ext>
            </a:extLst>
          </p:cNvPr>
          <p:cNvSpPr/>
          <p:nvPr/>
        </p:nvSpPr>
        <p:spPr>
          <a:xfrm>
            <a:off x="7119412" y="5286375"/>
            <a:ext cx="252938" cy="2529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4E226DA-223D-42C7-9A0A-57D42507F57C}"/>
              </a:ext>
            </a:extLst>
          </p:cNvPr>
          <p:cNvSpPr/>
          <p:nvPr/>
        </p:nvSpPr>
        <p:spPr>
          <a:xfrm>
            <a:off x="7582962" y="5286375"/>
            <a:ext cx="252938" cy="2529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FF3C2D6-3F6A-4D9A-B955-2B709A46B766}"/>
              </a:ext>
            </a:extLst>
          </p:cNvPr>
          <p:cNvSpPr/>
          <p:nvPr/>
        </p:nvSpPr>
        <p:spPr>
          <a:xfrm>
            <a:off x="6269348" y="2050381"/>
            <a:ext cx="1992429" cy="367163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92" name="그래픽 91" descr="돋보기 단색으로 채워진">
            <a:extLst>
              <a:ext uri="{FF2B5EF4-FFF2-40B4-BE49-F238E27FC236}">
                <a16:creationId xmlns:a16="http://schemas.microsoft.com/office/drawing/2014/main" id="{1E5B56C0-DBC8-47E6-9391-25A7D0C953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55880" y="971995"/>
            <a:ext cx="144849" cy="137291"/>
          </a:xfrm>
          <a:prstGeom prst="rect">
            <a:avLst/>
          </a:prstGeom>
        </p:spPr>
      </p:pic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31EC8075-6939-4139-A666-7DE4B631ECCB}"/>
              </a:ext>
            </a:extLst>
          </p:cNvPr>
          <p:cNvSpPr/>
          <p:nvPr/>
        </p:nvSpPr>
        <p:spPr>
          <a:xfrm>
            <a:off x="9487117" y="941825"/>
            <a:ext cx="1304497" cy="187473"/>
          </a:xfrm>
          <a:prstGeom prst="roundRect">
            <a:avLst>
              <a:gd name="adj" fmla="val 16072"/>
            </a:avLst>
          </a:prstGeom>
          <a:noFill/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6F56CB9-1414-4BB9-A0D2-EE8AD69DADB6}"/>
              </a:ext>
            </a:extLst>
          </p:cNvPr>
          <p:cNvSpPr txBox="1"/>
          <p:nvPr/>
        </p:nvSpPr>
        <p:spPr>
          <a:xfrm flipH="1">
            <a:off x="9829862" y="938898"/>
            <a:ext cx="721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검색한 장소</a:t>
            </a: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DED396E6-477A-42EA-8F9F-61CA758ABB11}"/>
              </a:ext>
            </a:extLst>
          </p:cNvPr>
          <p:cNvSpPr/>
          <p:nvPr/>
        </p:nvSpPr>
        <p:spPr>
          <a:xfrm>
            <a:off x="9544141" y="1219011"/>
            <a:ext cx="187587" cy="177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1ABB8134-FF9F-4763-8D43-2B67599F85EA}"/>
              </a:ext>
            </a:extLst>
          </p:cNvPr>
          <p:cNvSpPr/>
          <p:nvPr/>
        </p:nvSpPr>
        <p:spPr>
          <a:xfrm>
            <a:off x="9544141" y="1536929"/>
            <a:ext cx="187587" cy="177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16627319-6AE2-49F1-8F5E-3FBB31BA0419}"/>
              </a:ext>
            </a:extLst>
          </p:cNvPr>
          <p:cNvSpPr/>
          <p:nvPr/>
        </p:nvSpPr>
        <p:spPr>
          <a:xfrm>
            <a:off x="9544141" y="1854846"/>
            <a:ext cx="187587" cy="177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위쪽 모서리 97">
            <a:extLst>
              <a:ext uri="{FF2B5EF4-FFF2-40B4-BE49-F238E27FC236}">
                <a16:creationId xmlns:a16="http://schemas.microsoft.com/office/drawing/2014/main" id="{5F33E207-4009-4A1C-968A-1DEDD88C6F08}"/>
              </a:ext>
            </a:extLst>
          </p:cNvPr>
          <p:cNvSpPr/>
          <p:nvPr/>
        </p:nvSpPr>
        <p:spPr>
          <a:xfrm>
            <a:off x="9393549" y="877095"/>
            <a:ext cx="1477652" cy="2368423"/>
          </a:xfrm>
          <a:prstGeom prst="round2SameRect">
            <a:avLst>
              <a:gd name="adj1" fmla="val 11154"/>
              <a:gd name="adj2" fmla="val 0"/>
            </a:avLst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8FABB04-8B75-4BD9-BB6B-803A9CB8033A}"/>
              </a:ext>
            </a:extLst>
          </p:cNvPr>
          <p:cNvSpPr/>
          <p:nvPr/>
        </p:nvSpPr>
        <p:spPr>
          <a:xfrm>
            <a:off x="9393549" y="522509"/>
            <a:ext cx="1477652" cy="27230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9825595-9D24-48EA-91C3-D69BAFEE71A5}"/>
              </a:ext>
            </a:extLst>
          </p:cNvPr>
          <p:cNvSpPr txBox="1"/>
          <p:nvPr/>
        </p:nvSpPr>
        <p:spPr>
          <a:xfrm>
            <a:off x="9715497" y="234951"/>
            <a:ext cx="836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검색결과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C63929A-01D2-4483-AD45-EF2994F187A5}"/>
              </a:ext>
            </a:extLst>
          </p:cNvPr>
          <p:cNvSpPr txBox="1"/>
          <p:nvPr/>
        </p:nvSpPr>
        <p:spPr>
          <a:xfrm>
            <a:off x="6338461" y="5818671"/>
            <a:ext cx="1854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지도 및 검색 화면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67E610F-8B87-44F3-A5DF-107A4A80F7EF}"/>
              </a:ext>
            </a:extLst>
          </p:cNvPr>
          <p:cNvSpPr txBox="1"/>
          <p:nvPr/>
        </p:nvSpPr>
        <p:spPr>
          <a:xfrm>
            <a:off x="9330797" y="6414990"/>
            <a:ext cx="16991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카테고리별 지도 화면</a:t>
            </a:r>
          </a:p>
        </p:txBody>
      </p:sp>
      <p:sp>
        <p:nvSpPr>
          <p:cNvPr id="114" name="눈물 방울 113">
            <a:extLst>
              <a:ext uri="{FF2B5EF4-FFF2-40B4-BE49-F238E27FC236}">
                <a16:creationId xmlns:a16="http://schemas.microsoft.com/office/drawing/2014/main" id="{20E6531C-82A8-4D24-8EA5-BC824A61B8EB}"/>
              </a:ext>
            </a:extLst>
          </p:cNvPr>
          <p:cNvSpPr/>
          <p:nvPr/>
        </p:nvSpPr>
        <p:spPr>
          <a:xfrm rot="8100000">
            <a:off x="10153653" y="4694925"/>
            <a:ext cx="218301" cy="218301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위쪽 모서리 114">
            <a:extLst>
              <a:ext uri="{FF2B5EF4-FFF2-40B4-BE49-F238E27FC236}">
                <a16:creationId xmlns:a16="http://schemas.microsoft.com/office/drawing/2014/main" id="{D26B47CE-F5F6-4B84-9489-39A76340F4B1}"/>
              </a:ext>
            </a:extLst>
          </p:cNvPr>
          <p:cNvSpPr/>
          <p:nvPr/>
        </p:nvSpPr>
        <p:spPr>
          <a:xfrm>
            <a:off x="9399659" y="5539312"/>
            <a:ext cx="1471541" cy="792975"/>
          </a:xfrm>
          <a:prstGeom prst="round2SameRect">
            <a:avLst>
              <a:gd name="adj1" fmla="val 11154"/>
              <a:gd name="adj2" fmla="val 0"/>
            </a:avLst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3A3C3FD-3C19-4EC8-929C-BB8DF053C3BF}"/>
              </a:ext>
            </a:extLst>
          </p:cNvPr>
          <p:cNvSpPr/>
          <p:nvPr/>
        </p:nvSpPr>
        <p:spPr>
          <a:xfrm>
            <a:off x="9387199" y="3612481"/>
            <a:ext cx="1477652" cy="27230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EFC43961-C4EA-44B5-82B8-22C8F9E792C4}"/>
              </a:ext>
            </a:extLst>
          </p:cNvPr>
          <p:cNvSpPr/>
          <p:nvPr/>
        </p:nvSpPr>
        <p:spPr>
          <a:xfrm>
            <a:off x="9519712" y="5673725"/>
            <a:ext cx="252938" cy="2529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56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26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KoPubWorld돋움체 Light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석 민솔</dc:creator>
  <cp:lastModifiedBy>석 민솔</cp:lastModifiedBy>
  <cp:revision>4</cp:revision>
  <dcterms:created xsi:type="dcterms:W3CDTF">2021-07-06T11:09:33Z</dcterms:created>
  <dcterms:modified xsi:type="dcterms:W3CDTF">2021-07-06T14:52:51Z</dcterms:modified>
</cp:coreProperties>
</file>