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8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6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3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5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2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3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6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7744-EBC4-4A2D-B773-956BB76FD0F0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5B01-7679-4F7C-93A4-FD049F5BF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53652" y="1344466"/>
            <a:ext cx="2032872" cy="107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어항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76521" y="1344466"/>
            <a:ext cx="1813102" cy="718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정수필터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02990" y="2062643"/>
            <a:ext cx="0" cy="14873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5786524" y="1552463"/>
            <a:ext cx="23899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1164" y="2894424"/>
            <a:ext cx="293805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38406" y="1423532"/>
            <a:ext cx="484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급수</a:t>
            </a:r>
            <a:endParaRPr lang="ko-KR" alt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9479492" y="2628477"/>
            <a:ext cx="484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급수</a:t>
            </a:r>
            <a:endParaRPr lang="ko-KR" altLang="en-US" sz="900"/>
          </a:p>
        </p:txBody>
      </p:sp>
      <p:sp>
        <p:nvSpPr>
          <p:cNvPr id="26" name="순서도: 대조 25"/>
          <p:cNvSpPr/>
          <p:nvPr/>
        </p:nvSpPr>
        <p:spPr>
          <a:xfrm rot="16200000">
            <a:off x="3686716" y="2680791"/>
            <a:ext cx="273642" cy="42726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2875" y="1080643"/>
            <a:ext cx="110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솔레노이드</a:t>
            </a:r>
            <a:r>
              <a:rPr lang="ko-KR" altLang="en-US" sz="900" dirty="0" smtClean="0"/>
              <a:t> 밸브</a:t>
            </a:r>
            <a:endParaRPr lang="ko-KR" altLang="en-US" sz="9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88" y="3804901"/>
            <a:ext cx="2310678" cy="1165706"/>
          </a:xfrm>
          <a:prstGeom prst="rect">
            <a:avLst/>
          </a:prstGeom>
        </p:spPr>
      </p:pic>
      <p:sp>
        <p:nvSpPr>
          <p:cNvPr id="29" name="순서도: 대조 28"/>
          <p:cNvSpPr/>
          <p:nvPr/>
        </p:nvSpPr>
        <p:spPr>
          <a:xfrm>
            <a:off x="5995368" y="1338829"/>
            <a:ext cx="273642" cy="42726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29" idx="1"/>
          </p:cNvCxnSpPr>
          <p:nvPr/>
        </p:nvCxnSpPr>
        <p:spPr>
          <a:xfrm rot="16200000" flipH="1">
            <a:off x="5231326" y="2453325"/>
            <a:ext cx="2590047" cy="788322"/>
          </a:xfrm>
          <a:prstGeom prst="bentConnector3">
            <a:avLst>
              <a:gd name="adj1" fmla="val -17074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456139" y="4707445"/>
            <a:ext cx="1214581" cy="4479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ESP8266</a:t>
            </a:r>
            <a:endParaRPr lang="ko-KR" altLang="en-US" b="1" dirty="0"/>
          </a:p>
        </p:txBody>
      </p:sp>
      <p:cxnSp>
        <p:nvCxnSpPr>
          <p:cNvPr id="40" name="꺾인 연결선 39"/>
          <p:cNvCxnSpPr>
            <a:endCxn id="37" idx="1"/>
          </p:cNvCxnSpPr>
          <p:nvPr/>
        </p:nvCxnSpPr>
        <p:spPr>
          <a:xfrm>
            <a:off x="6859124" y="4401346"/>
            <a:ext cx="597015" cy="53008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폭발 1 51"/>
          <p:cNvSpPr/>
          <p:nvPr/>
        </p:nvSpPr>
        <p:spPr>
          <a:xfrm>
            <a:off x="3989382" y="900554"/>
            <a:ext cx="431196" cy="43827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조명</a:t>
            </a:r>
            <a:endParaRPr lang="ko-KR" altLang="en-US" dirty="0"/>
          </a:p>
        </p:txBody>
      </p:sp>
      <p:sp>
        <p:nvSpPr>
          <p:cNvPr id="54" name="순서도: 천공 테이프 53"/>
          <p:cNvSpPr/>
          <p:nvPr/>
        </p:nvSpPr>
        <p:spPr>
          <a:xfrm>
            <a:off x="3601850" y="3405487"/>
            <a:ext cx="584437" cy="342889"/>
          </a:xfrm>
          <a:prstGeom prst="flowChartPunchedTap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여과기</a:t>
            </a:r>
            <a:endParaRPr lang="ko-KR" altLang="en-US" sz="1050" dirty="0"/>
          </a:p>
        </p:txBody>
      </p:sp>
      <p:cxnSp>
        <p:nvCxnSpPr>
          <p:cNvPr id="55" name="꺾인 연결선 54"/>
          <p:cNvCxnSpPr>
            <a:stCxn id="54" idx="1"/>
          </p:cNvCxnSpPr>
          <p:nvPr/>
        </p:nvCxnSpPr>
        <p:spPr>
          <a:xfrm rot="10800000" flipH="1" flipV="1">
            <a:off x="3601850" y="3576932"/>
            <a:ext cx="2179036" cy="1850560"/>
          </a:xfrm>
          <a:prstGeom prst="bentConnector3">
            <a:avLst>
              <a:gd name="adj1" fmla="val -10491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16200000" flipH="1">
            <a:off x="3195407" y="1630477"/>
            <a:ext cx="2471833" cy="2057946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V="1">
            <a:off x="5780886" y="4931427"/>
            <a:ext cx="0" cy="49606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52" idx="1"/>
          </p:cNvCxnSpPr>
          <p:nvPr/>
        </p:nvCxnSpPr>
        <p:spPr>
          <a:xfrm flipV="1">
            <a:off x="3360985" y="1075357"/>
            <a:ext cx="628397" cy="342539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11655" y="2261860"/>
            <a:ext cx="0" cy="11344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 flipV="1">
            <a:off x="3813999" y="2201012"/>
            <a:ext cx="1189" cy="1232899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92456" y="2701177"/>
            <a:ext cx="484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급수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3372499" y="3048577"/>
            <a:ext cx="484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배수</a:t>
            </a:r>
            <a:endParaRPr lang="ko-KR" altLang="en-US" sz="900" dirty="0"/>
          </a:p>
        </p:txBody>
      </p:sp>
      <p:cxnSp>
        <p:nvCxnSpPr>
          <p:cNvPr id="80" name="꺾인 연결선 79"/>
          <p:cNvCxnSpPr>
            <a:stCxn id="26" idx="2"/>
          </p:cNvCxnSpPr>
          <p:nvPr/>
        </p:nvCxnSpPr>
        <p:spPr>
          <a:xfrm>
            <a:off x="4037171" y="2894425"/>
            <a:ext cx="2488717" cy="1019548"/>
          </a:xfrm>
          <a:prstGeom prst="bentConnector3">
            <a:avLst>
              <a:gd name="adj1" fmla="val 100288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한쪽 모서리가 둥근 사각형 82"/>
          <p:cNvSpPr/>
          <p:nvPr/>
        </p:nvSpPr>
        <p:spPr>
          <a:xfrm>
            <a:off x="277091" y="2115127"/>
            <a:ext cx="1427018" cy="4368800"/>
          </a:xfrm>
          <a:prstGeom prst="round1Rect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베란다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2022-04-29T07:36:20Z</dcterms:created>
  <dcterms:modified xsi:type="dcterms:W3CDTF">2022-05-27T12:25:52Z</dcterms:modified>
</cp:coreProperties>
</file>