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4"/>
  </p:sldMasterIdLst>
  <p:notesMasterIdLst>
    <p:notesMasterId r:id="rId10"/>
  </p:notesMasterIdLst>
  <p:sldIdLst>
    <p:sldId id="256" r:id="rId5"/>
    <p:sldId id="258" r:id="rId6"/>
    <p:sldId id="265" r:id="rId7"/>
    <p:sldId id="260" r:id="rId8"/>
    <p:sldId id="266" r:id="rId9"/>
  </p:sldIdLst>
  <p:sldSz cx="9144000" cy="5143500" type="screen16x9"/>
  <p:notesSz cx="6858000" cy="9144000"/>
  <p:embeddedFontLst>
    <p:embeddedFont>
      <p:font typeface="Montserrat" panose="020B0604020202020204" charset="0"/>
      <p:regular r:id="rId11"/>
      <p:bold r:id="rId12"/>
      <p:italic r:id="rId13"/>
      <p:boldItalic r:id="rId14"/>
    </p:embeddedFont>
    <p:embeddedFont>
      <p:font typeface="Montserrat Alternates" panose="020B0604020202020204" charset="0"/>
      <p:regular r:id="rId15"/>
      <p:bold r:id="rId16"/>
      <p:italic r:id="rId17"/>
      <p:boldItalic r:id="rId18"/>
    </p:embeddedFont>
    <p:embeddedFont>
      <p:font typeface="Montserrat ExtraBold" panose="020B0604020202020204" charset="0"/>
      <p:bold r:id="rId19"/>
      <p:boldItalic r:id="rId20"/>
    </p:embeddedFont>
    <p:embeddedFont>
      <p:font typeface="Montserrat 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C04018-3CA2-4F25-B9F8-2E8752FF0837}">
  <a:tblStyle styleId="{1FC04018-3CA2-4F25-B9F8-2E8752FF08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11.fntdata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ed1775e4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ed1775e4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f078010ed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f078010ed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d1775e4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ed1775e4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09512" y="-327229"/>
            <a:ext cx="4892424" cy="5406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561088" y="-327229"/>
            <a:ext cx="4892424" cy="5406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779300"/>
            <a:ext cx="8520600" cy="9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Montserrat ExtraBold"/>
              <a:buNone/>
              <a:defRPr sz="3000" b="0">
                <a:solidFill>
                  <a:srgbClr val="F3F3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024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7024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35986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3"/>
          </p:nvPr>
        </p:nvSpPr>
        <p:spPr>
          <a:xfrm>
            <a:off x="35986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/>
          </p:nvPr>
        </p:nvSpPr>
        <p:spPr>
          <a:xfrm>
            <a:off x="64948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5"/>
          </p:nvPr>
        </p:nvSpPr>
        <p:spPr>
          <a:xfrm>
            <a:off x="64948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/>
          </p:nvPr>
        </p:nvSpPr>
        <p:spPr>
          <a:xfrm>
            <a:off x="5039900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5039888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/>
          </p:nvPr>
        </p:nvSpPr>
        <p:spPr>
          <a:xfrm>
            <a:off x="2157425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9"/>
          </p:nvPr>
        </p:nvSpPr>
        <p:spPr>
          <a:xfrm>
            <a:off x="2157413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3" hasCustomPrompt="1"/>
          </p:nvPr>
        </p:nvSpPr>
        <p:spPr>
          <a:xfrm>
            <a:off x="11394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 hasCustomPrompt="1"/>
          </p:nvPr>
        </p:nvSpPr>
        <p:spPr>
          <a:xfrm>
            <a:off x="40356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5" hasCustomPrompt="1"/>
          </p:nvPr>
        </p:nvSpPr>
        <p:spPr>
          <a:xfrm>
            <a:off x="69318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6" hasCustomPrompt="1"/>
          </p:nvPr>
        </p:nvSpPr>
        <p:spPr>
          <a:xfrm>
            <a:off x="5476850" y="3007778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7" hasCustomPrompt="1"/>
          </p:nvPr>
        </p:nvSpPr>
        <p:spPr>
          <a:xfrm>
            <a:off x="2594375" y="301551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AND_BODY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53418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2"/>
          </p:nvPr>
        </p:nvSpPr>
        <p:spPr>
          <a:xfrm>
            <a:off x="809939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809925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3"/>
          </p:nvPr>
        </p:nvSpPr>
        <p:spPr>
          <a:xfrm>
            <a:off x="3463502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4"/>
          </p:nvPr>
        </p:nvSpPr>
        <p:spPr>
          <a:xfrm>
            <a:off x="346348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5"/>
          </p:nvPr>
        </p:nvSpPr>
        <p:spPr>
          <a:xfrm>
            <a:off x="6117052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6"/>
          </p:nvPr>
        </p:nvSpPr>
        <p:spPr>
          <a:xfrm>
            <a:off x="611703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0" r:id="rId5"/>
    <p:sldLayoutId id="214748367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37D"/>
            </a:gs>
            <a:gs pos="100000">
              <a:srgbClr val="011445"/>
            </a:gs>
          </a:gsLst>
          <a:lin ang="2700000" scaled="1"/>
          <a:tileRect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ctrTitle"/>
          </p:nvPr>
        </p:nvSpPr>
        <p:spPr>
          <a:xfrm>
            <a:off x="1241946" y="1487606"/>
            <a:ext cx="6660107" cy="7552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/>
              <a:t>Code Breakers</a:t>
            </a:r>
            <a:endParaRPr sz="2800"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8" name="Google Shape;148;p29"/>
          <p:cNvSpPr txBox="1">
            <a:spLocks noGrp="1"/>
          </p:cNvSpPr>
          <p:nvPr>
            <p:ph type="subTitle" idx="1"/>
          </p:nvPr>
        </p:nvSpPr>
        <p:spPr>
          <a:xfrm>
            <a:off x="2607600" y="2242809"/>
            <a:ext cx="3665561" cy="1199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Project by Team ⛤ GitHub Cultists ⛤</a:t>
            </a:r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37D">
                <a:lumMod val="100000"/>
              </a:srgbClr>
            </a:gs>
            <a:gs pos="100000">
              <a:srgbClr val="011445"/>
            </a:gs>
          </a:gsLst>
          <a:lin ang="2700000" scaled="1"/>
          <a:tileRect/>
        </a:gra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>
            <a:spLocks noGrp="1"/>
          </p:cNvSpPr>
          <p:nvPr>
            <p:ph type="title" idx="13"/>
          </p:nvPr>
        </p:nvSpPr>
        <p:spPr>
          <a:xfrm>
            <a:off x="836636" y="1266753"/>
            <a:ext cx="1072800" cy="5015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10A</a:t>
            </a:r>
            <a:endParaRPr dirty="0"/>
          </a:p>
        </p:txBody>
      </p:sp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203370" y="1725378"/>
            <a:ext cx="2335257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Aleksandra </a:t>
            </a:r>
            <a:r>
              <a:rPr lang="en-US" dirty="0" err="1"/>
              <a:t>Laleva</a:t>
            </a:r>
            <a:endParaRPr dirty="0"/>
          </a:p>
        </p:txBody>
      </p:sp>
      <p:sp>
        <p:nvSpPr>
          <p:cNvPr id="162" name="Google Shape;162;p31"/>
          <p:cNvSpPr txBox="1">
            <a:spLocks noGrp="1"/>
          </p:cNvSpPr>
          <p:nvPr>
            <p:ph type="subTitle" idx="1"/>
          </p:nvPr>
        </p:nvSpPr>
        <p:spPr>
          <a:xfrm>
            <a:off x="397648" y="2136676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Documentation</a:t>
            </a:r>
            <a:endParaRPr dirty="0"/>
          </a:p>
        </p:txBody>
      </p:sp>
      <p:sp>
        <p:nvSpPr>
          <p:cNvPr id="163" name="Google Shape;163;p31"/>
          <p:cNvSpPr txBox="1">
            <a:spLocks noGrp="1"/>
          </p:cNvSpPr>
          <p:nvPr>
            <p:ph type="title" idx="2"/>
          </p:nvPr>
        </p:nvSpPr>
        <p:spPr>
          <a:xfrm>
            <a:off x="2329364" y="3382088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Georgi </a:t>
            </a:r>
            <a:r>
              <a:rPr lang="en-US" dirty="0" err="1"/>
              <a:t>Mihov</a:t>
            </a:r>
            <a:endParaRPr dirty="0"/>
          </a:p>
        </p:txBody>
      </p:sp>
      <p:sp>
        <p:nvSpPr>
          <p:cNvPr id="164" name="Google Shape;164;p31"/>
          <p:cNvSpPr txBox="1">
            <a:spLocks noGrp="1"/>
          </p:cNvSpPr>
          <p:nvPr>
            <p:ph type="subTitle" idx="3"/>
          </p:nvPr>
        </p:nvSpPr>
        <p:spPr>
          <a:xfrm>
            <a:off x="2348590" y="3704978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QA Specialist</a:t>
            </a:r>
            <a:endParaRPr dirty="0"/>
          </a:p>
        </p:txBody>
      </p:sp>
      <p:sp>
        <p:nvSpPr>
          <p:cNvPr id="167" name="Google Shape;167;p31"/>
          <p:cNvSpPr txBox="1">
            <a:spLocks noGrp="1"/>
          </p:cNvSpPr>
          <p:nvPr>
            <p:ph type="title" idx="6"/>
          </p:nvPr>
        </p:nvSpPr>
        <p:spPr>
          <a:xfrm>
            <a:off x="6261215" y="2329647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Boris </a:t>
            </a:r>
            <a:r>
              <a:rPr lang="en-US" dirty="0" err="1"/>
              <a:t>Kanev</a:t>
            </a:r>
            <a:endParaRPr dirty="0"/>
          </a:p>
        </p:txBody>
      </p:sp>
      <p:sp>
        <p:nvSpPr>
          <p:cNvPr id="168" name="Google Shape;168;p31"/>
          <p:cNvSpPr txBox="1">
            <a:spLocks noGrp="1"/>
          </p:cNvSpPr>
          <p:nvPr>
            <p:ph type="subTitle" idx="7"/>
          </p:nvPr>
        </p:nvSpPr>
        <p:spPr>
          <a:xfrm>
            <a:off x="6284489" y="2622903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 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&amp;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Check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31"/>
          <p:cNvSpPr txBox="1">
            <a:spLocks noGrp="1"/>
          </p:cNvSpPr>
          <p:nvPr>
            <p:ph type="title" idx="8"/>
          </p:nvPr>
        </p:nvSpPr>
        <p:spPr>
          <a:xfrm>
            <a:off x="4010651" y="1945726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Martin </a:t>
            </a:r>
            <a:r>
              <a:rPr lang="en-US" dirty="0" err="1"/>
              <a:t>Sevov</a:t>
            </a:r>
            <a:endParaRPr dirty="0"/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9"/>
          </p:nvPr>
        </p:nvSpPr>
        <p:spPr>
          <a:xfrm>
            <a:off x="4048478" y="2220301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Scrum Master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&amp;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Developer</a:t>
            </a:r>
            <a:endParaRPr dirty="0"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 idx="14"/>
          </p:nvPr>
        </p:nvSpPr>
        <p:spPr>
          <a:xfrm>
            <a:off x="2766314" y="3002191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10A</a:t>
            </a:r>
            <a:endParaRPr dirty="0"/>
          </a:p>
        </p:txBody>
      </p:sp>
      <p:sp>
        <p:nvSpPr>
          <p:cNvPr id="173" name="Google Shape;173;p31"/>
          <p:cNvSpPr txBox="1">
            <a:spLocks noGrp="1"/>
          </p:cNvSpPr>
          <p:nvPr>
            <p:ph type="title" idx="16"/>
          </p:nvPr>
        </p:nvSpPr>
        <p:spPr>
          <a:xfrm>
            <a:off x="6721439" y="1891726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10G</a:t>
            </a:r>
            <a:endParaRPr dirty="0"/>
          </a:p>
        </p:txBody>
      </p:sp>
      <p:sp>
        <p:nvSpPr>
          <p:cNvPr id="174" name="Google Shape;174;p31"/>
          <p:cNvSpPr txBox="1">
            <a:spLocks noGrp="1"/>
          </p:cNvSpPr>
          <p:nvPr>
            <p:ph type="title" idx="17"/>
          </p:nvPr>
        </p:nvSpPr>
        <p:spPr>
          <a:xfrm>
            <a:off x="4447603" y="1517514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r>
              <a:rPr lang="en-US" dirty="0"/>
              <a:t>V</a:t>
            </a:r>
            <a:endParaRPr dirty="0"/>
          </a:p>
        </p:txBody>
      </p:sp>
      <p:cxnSp>
        <p:nvCxnSpPr>
          <p:cNvPr id="175" name="Google Shape;175;p31"/>
          <p:cNvCxnSpPr/>
          <p:nvPr/>
        </p:nvCxnSpPr>
        <p:spPr>
          <a:xfrm rot="10800000">
            <a:off x="1371000" y="-76198"/>
            <a:ext cx="0" cy="13479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76" name="Google Shape;176;p31"/>
          <p:cNvCxnSpPr>
            <a:cxnSpLocks/>
            <a:stCxn id="171" idx="0"/>
          </p:cNvCxnSpPr>
          <p:nvPr/>
        </p:nvCxnSpPr>
        <p:spPr>
          <a:xfrm flipV="1">
            <a:off x="3302714" y="-249382"/>
            <a:ext cx="0" cy="3251573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78" name="Google Shape;178;p31"/>
          <p:cNvCxnSpPr>
            <a:cxnSpLocks/>
          </p:cNvCxnSpPr>
          <p:nvPr/>
        </p:nvCxnSpPr>
        <p:spPr>
          <a:xfrm flipV="1">
            <a:off x="5004785" y="-1613860"/>
            <a:ext cx="0" cy="3087301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79" name="Google Shape;179;p31"/>
          <p:cNvCxnSpPr>
            <a:cxnSpLocks/>
          </p:cNvCxnSpPr>
          <p:nvPr/>
        </p:nvCxnSpPr>
        <p:spPr>
          <a:xfrm flipV="1">
            <a:off x="7257839" y="-250636"/>
            <a:ext cx="0" cy="2165661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subTitle" idx="4294967295"/>
          </p:nvPr>
        </p:nvSpPr>
        <p:spPr>
          <a:xfrm>
            <a:off x="6674770" y="1781312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Combining them into a big program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266" name="Google Shape;266;p38"/>
          <p:cNvSpPr txBox="1">
            <a:spLocks noGrp="1"/>
          </p:cNvSpPr>
          <p:nvPr>
            <p:ph type="subTitle" idx="4294967295"/>
          </p:nvPr>
        </p:nvSpPr>
        <p:spPr>
          <a:xfrm>
            <a:off x="2817499" y="1418878"/>
            <a:ext cx="1597200" cy="1176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dirty="0"/>
              <a:t>Break the project into tasks for everyone</a:t>
            </a:r>
            <a:endParaRPr sz="1400" dirty="0"/>
          </a:p>
        </p:txBody>
      </p:sp>
      <p:sp>
        <p:nvSpPr>
          <p:cNvPr id="267" name="Google Shape;267;p38"/>
          <p:cNvSpPr txBox="1">
            <a:spLocks noGrp="1"/>
          </p:cNvSpPr>
          <p:nvPr>
            <p:ph type="subTitle" idx="4294967295"/>
          </p:nvPr>
        </p:nvSpPr>
        <p:spPr>
          <a:xfrm>
            <a:off x="4729278" y="3124303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Making small parts of the code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184260" y="132271"/>
            <a:ext cx="3037213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Steps of the making</a:t>
            </a:r>
            <a:endParaRPr dirty="0"/>
          </a:p>
        </p:txBody>
      </p:sp>
      <p:sp>
        <p:nvSpPr>
          <p:cNvPr id="269" name="Google Shape;269;p38"/>
          <p:cNvSpPr txBox="1">
            <a:spLocks noGrp="1"/>
          </p:cNvSpPr>
          <p:nvPr>
            <p:ph type="title" idx="4294967295"/>
          </p:nvPr>
        </p:nvSpPr>
        <p:spPr>
          <a:xfrm>
            <a:off x="905713" y="2641180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1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270" name="Google Shape;270;p38"/>
          <p:cNvSpPr txBox="1">
            <a:spLocks noGrp="1"/>
          </p:cNvSpPr>
          <p:nvPr>
            <p:ph type="subTitle" idx="4294967295"/>
          </p:nvPr>
        </p:nvSpPr>
        <p:spPr>
          <a:xfrm>
            <a:off x="905713" y="3124303"/>
            <a:ext cx="1597200" cy="392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Brainstorming</a:t>
            </a:r>
            <a:endParaRPr sz="1400"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title" idx="4294967295"/>
          </p:nvPr>
        </p:nvSpPr>
        <p:spPr>
          <a:xfrm>
            <a:off x="2817500" y="2653880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2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272" name="Google Shape;272;p38"/>
          <p:cNvSpPr txBox="1">
            <a:spLocks noGrp="1"/>
          </p:cNvSpPr>
          <p:nvPr>
            <p:ph type="title" idx="4294967295"/>
          </p:nvPr>
        </p:nvSpPr>
        <p:spPr>
          <a:xfrm>
            <a:off x="4729278" y="2647626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3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273" name="Google Shape;273;p38"/>
          <p:cNvSpPr txBox="1">
            <a:spLocks noGrp="1"/>
          </p:cNvSpPr>
          <p:nvPr>
            <p:ph type="title" idx="4294967295"/>
          </p:nvPr>
        </p:nvSpPr>
        <p:spPr>
          <a:xfrm>
            <a:off x="6630848" y="2655128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4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274" name="Google Shape;274;p38"/>
          <p:cNvSpPr/>
          <p:nvPr/>
        </p:nvSpPr>
        <p:spPr>
          <a:xfrm>
            <a:off x="1342225" y="1828650"/>
            <a:ext cx="724200" cy="724200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8"/>
          <p:cNvSpPr/>
          <p:nvPr/>
        </p:nvSpPr>
        <p:spPr>
          <a:xfrm>
            <a:off x="3253999" y="3139360"/>
            <a:ext cx="724200" cy="724200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8"/>
          <p:cNvSpPr/>
          <p:nvPr/>
        </p:nvSpPr>
        <p:spPr>
          <a:xfrm>
            <a:off x="5165788" y="1828650"/>
            <a:ext cx="724200" cy="724200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7" name="Google Shape;277;p38"/>
          <p:cNvSpPr/>
          <p:nvPr/>
        </p:nvSpPr>
        <p:spPr>
          <a:xfrm>
            <a:off x="7077588" y="3114008"/>
            <a:ext cx="724200" cy="724200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8" name="Google Shape;278;p38"/>
          <p:cNvCxnSpPr>
            <a:stCxn id="274" idx="5"/>
            <a:endCxn id="275" idx="1"/>
          </p:cNvCxnSpPr>
          <p:nvPr/>
        </p:nvCxnSpPr>
        <p:spPr>
          <a:xfrm>
            <a:off x="1960368" y="2446793"/>
            <a:ext cx="1399688" cy="79862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38"/>
          <p:cNvCxnSpPr>
            <a:stCxn id="275" idx="7"/>
            <a:endCxn id="276" idx="3"/>
          </p:cNvCxnSpPr>
          <p:nvPr/>
        </p:nvCxnSpPr>
        <p:spPr>
          <a:xfrm flipV="1">
            <a:off x="3872142" y="2446793"/>
            <a:ext cx="1399703" cy="79862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38"/>
          <p:cNvCxnSpPr>
            <a:endCxn id="277" idx="1"/>
          </p:cNvCxnSpPr>
          <p:nvPr/>
        </p:nvCxnSpPr>
        <p:spPr>
          <a:xfrm>
            <a:off x="5783844" y="2468865"/>
            <a:ext cx="1399800" cy="75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1" name="Google Shape;281;p38"/>
          <p:cNvGrpSpPr/>
          <p:nvPr/>
        </p:nvGrpSpPr>
        <p:grpSpPr>
          <a:xfrm>
            <a:off x="7260150" y="3296795"/>
            <a:ext cx="359015" cy="358633"/>
            <a:chOff x="1309875" y="1499912"/>
            <a:chExt cx="359015" cy="358633"/>
          </a:xfrm>
        </p:grpSpPr>
        <p:sp>
          <p:nvSpPr>
            <p:cNvPr id="282" name="Google Shape;282;p38"/>
            <p:cNvSpPr/>
            <p:nvPr/>
          </p:nvSpPr>
          <p:spPr>
            <a:xfrm>
              <a:off x="1309875" y="1499912"/>
              <a:ext cx="133708" cy="204665"/>
            </a:xfrm>
            <a:custGeom>
              <a:avLst/>
              <a:gdLst/>
              <a:ahLst/>
              <a:cxnLst/>
              <a:rect l="l" t="t" r="r" b="b"/>
              <a:pathLst>
                <a:path w="4204" h="6435" extrusionOk="0">
                  <a:moveTo>
                    <a:pt x="1310" y="0"/>
                  </a:moveTo>
                  <a:cubicBezTo>
                    <a:pt x="608" y="0"/>
                    <a:pt x="24" y="560"/>
                    <a:pt x="24" y="1274"/>
                  </a:cubicBezTo>
                  <a:cubicBezTo>
                    <a:pt x="36" y="6323"/>
                    <a:pt x="0" y="6037"/>
                    <a:pt x="72" y="6311"/>
                  </a:cubicBezTo>
                  <a:cubicBezTo>
                    <a:pt x="82" y="6381"/>
                    <a:pt x="152" y="6435"/>
                    <a:pt x="231" y="6435"/>
                  </a:cubicBezTo>
                  <a:cubicBezTo>
                    <a:pt x="246" y="6435"/>
                    <a:pt x="260" y="6433"/>
                    <a:pt x="274" y="6430"/>
                  </a:cubicBezTo>
                  <a:cubicBezTo>
                    <a:pt x="370" y="6394"/>
                    <a:pt x="429" y="6311"/>
                    <a:pt x="393" y="6215"/>
                  </a:cubicBezTo>
                  <a:cubicBezTo>
                    <a:pt x="358" y="6013"/>
                    <a:pt x="381" y="6180"/>
                    <a:pt x="370" y="1262"/>
                  </a:cubicBezTo>
                  <a:cubicBezTo>
                    <a:pt x="370" y="739"/>
                    <a:pt x="786" y="322"/>
                    <a:pt x="1310" y="322"/>
                  </a:cubicBezTo>
                  <a:lnTo>
                    <a:pt x="4049" y="322"/>
                  </a:lnTo>
                  <a:cubicBezTo>
                    <a:pt x="4132" y="322"/>
                    <a:pt x="4203" y="250"/>
                    <a:pt x="4203" y="167"/>
                  </a:cubicBezTo>
                  <a:cubicBezTo>
                    <a:pt x="4203" y="72"/>
                    <a:pt x="4132" y="0"/>
                    <a:pt x="4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8"/>
            <p:cNvSpPr/>
            <p:nvPr/>
          </p:nvSpPr>
          <p:spPr>
            <a:xfrm>
              <a:off x="1454524" y="1499912"/>
              <a:ext cx="213602" cy="123467"/>
            </a:xfrm>
            <a:custGeom>
              <a:avLst/>
              <a:gdLst/>
              <a:ahLst/>
              <a:cxnLst/>
              <a:rect l="l" t="t" r="r" b="b"/>
              <a:pathLst>
                <a:path w="6716" h="388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5430" y="322"/>
                  </a:lnTo>
                  <a:cubicBezTo>
                    <a:pt x="5954" y="322"/>
                    <a:pt x="6371" y="739"/>
                    <a:pt x="6371" y="1262"/>
                  </a:cubicBezTo>
                  <a:lnTo>
                    <a:pt x="6371" y="3715"/>
                  </a:lnTo>
                  <a:cubicBezTo>
                    <a:pt x="6371" y="3810"/>
                    <a:pt x="6442" y="3882"/>
                    <a:pt x="6537" y="3882"/>
                  </a:cubicBezTo>
                  <a:cubicBezTo>
                    <a:pt x="6621" y="3882"/>
                    <a:pt x="6704" y="3810"/>
                    <a:pt x="6704" y="3715"/>
                  </a:cubicBezTo>
                  <a:lnTo>
                    <a:pt x="6704" y="1262"/>
                  </a:lnTo>
                  <a:cubicBezTo>
                    <a:pt x="6716" y="584"/>
                    <a:pt x="6144" y="0"/>
                    <a:pt x="5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8"/>
            <p:cNvSpPr/>
            <p:nvPr/>
          </p:nvSpPr>
          <p:spPr>
            <a:xfrm>
              <a:off x="1322756" y="1634701"/>
              <a:ext cx="346134" cy="223844"/>
            </a:xfrm>
            <a:custGeom>
              <a:avLst/>
              <a:gdLst/>
              <a:ahLst/>
              <a:cxnLst/>
              <a:rect l="l" t="t" r="r" b="b"/>
              <a:pathLst>
                <a:path w="10883" h="7038" extrusionOk="0">
                  <a:moveTo>
                    <a:pt x="5930" y="3037"/>
                  </a:moveTo>
                  <a:lnTo>
                    <a:pt x="5930" y="5656"/>
                  </a:lnTo>
                  <a:lnTo>
                    <a:pt x="4560" y="5656"/>
                  </a:lnTo>
                  <a:lnTo>
                    <a:pt x="4560" y="3037"/>
                  </a:lnTo>
                  <a:close/>
                  <a:moveTo>
                    <a:pt x="7370" y="5990"/>
                  </a:moveTo>
                  <a:cubicBezTo>
                    <a:pt x="7549" y="5990"/>
                    <a:pt x="7716" y="6133"/>
                    <a:pt x="7716" y="6323"/>
                  </a:cubicBezTo>
                  <a:lnTo>
                    <a:pt x="7716" y="6383"/>
                  </a:lnTo>
                  <a:cubicBezTo>
                    <a:pt x="7716" y="6561"/>
                    <a:pt x="7573" y="6728"/>
                    <a:pt x="7370" y="6728"/>
                  </a:cubicBezTo>
                  <a:lnTo>
                    <a:pt x="3120" y="6728"/>
                  </a:lnTo>
                  <a:cubicBezTo>
                    <a:pt x="2941" y="6728"/>
                    <a:pt x="2774" y="6585"/>
                    <a:pt x="2774" y="6383"/>
                  </a:cubicBezTo>
                  <a:lnTo>
                    <a:pt x="2774" y="6323"/>
                  </a:lnTo>
                  <a:cubicBezTo>
                    <a:pt x="2774" y="6145"/>
                    <a:pt x="2929" y="5990"/>
                    <a:pt x="3120" y="5990"/>
                  </a:cubicBezTo>
                  <a:close/>
                  <a:moveTo>
                    <a:pt x="10692" y="1"/>
                  </a:moveTo>
                  <a:cubicBezTo>
                    <a:pt x="10597" y="1"/>
                    <a:pt x="10525" y="72"/>
                    <a:pt x="10525" y="168"/>
                  </a:cubicBezTo>
                  <a:lnTo>
                    <a:pt x="10525" y="1763"/>
                  </a:lnTo>
                  <a:cubicBezTo>
                    <a:pt x="10525" y="2275"/>
                    <a:pt x="10109" y="2692"/>
                    <a:pt x="9585" y="2692"/>
                  </a:cubicBezTo>
                  <a:lnTo>
                    <a:pt x="917" y="2692"/>
                  </a:lnTo>
                  <a:cubicBezTo>
                    <a:pt x="691" y="2692"/>
                    <a:pt x="465" y="2608"/>
                    <a:pt x="298" y="2454"/>
                  </a:cubicBezTo>
                  <a:cubicBezTo>
                    <a:pt x="265" y="2426"/>
                    <a:pt x="225" y="2412"/>
                    <a:pt x="185" y="2412"/>
                  </a:cubicBezTo>
                  <a:cubicBezTo>
                    <a:pt x="138" y="2412"/>
                    <a:pt x="92" y="2432"/>
                    <a:pt x="60" y="2477"/>
                  </a:cubicBezTo>
                  <a:cubicBezTo>
                    <a:pt x="0" y="2549"/>
                    <a:pt x="0" y="2656"/>
                    <a:pt x="84" y="2716"/>
                  </a:cubicBezTo>
                  <a:cubicBezTo>
                    <a:pt x="322" y="2918"/>
                    <a:pt x="619" y="3025"/>
                    <a:pt x="917" y="3025"/>
                  </a:cubicBezTo>
                  <a:lnTo>
                    <a:pt x="4227" y="3025"/>
                  </a:lnTo>
                  <a:lnTo>
                    <a:pt x="4227" y="5644"/>
                  </a:lnTo>
                  <a:lnTo>
                    <a:pt x="3132" y="5644"/>
                  </a:lnTo>
                  <a:cubicBezTo>
                    <a:pt x="2763" y="5644"/>
                    <a:pt x="2465" y="5942"/>
                    <a:pt x="2465" y="6311"/>
                  </a:cubicBezTo>
                  <a:lnTo>
                    <a:pt x="2465" y="6371"/>
                  </a:lnTo>
                  <a:cubicBezTo>
                    <a:pt x="2465" y="6740"/>
                    <a:pt x="2763" y="7038"/>
                    <a:pt x="3132" y="7038"/>
                  </a:cubicBezTo>
                  <a:lnTo>
                    <a:pt x="7394" y="7038"/>
                  </a:lnTo>
                  <a:cubicBezTo>
                    <a:pt x="7763" y="7038"/>
                    <a:pt x="8061" y="6740"/>
                    <a:pt x="8061" y="6371"/>
                  </a:cubicBezTo>
                  <a:lnTo>
                    <a:pt x="8061" y="6311"/>
                  </a:lnTo>
                  <a:cubicBezTo>
                    <a:pt x="8061" y="5942"/>
                    <a:pt x="7763" y="5644"/>
                    <a:pt x="7394" y="5644"/>
                  </a:cubicBezTo>
                  <a:lnTo>
                    <a:pt x="6287" y="5644"/>
                  </a:lnTo>
                  <a:lnTo>
                    <a:pt x="6287" y="3037"/>
                  </a:lnTo>
                  <a:lnTo>
                    <a:pt x="9609" y="3037"/>
                  </a:lnTo>
                  <a:cubicBezTo>
                    <a:pt x="10311" y="3037"/>
                    <a:pt x="10883" y="2477"/>
                    <a:pt x="10883" y="1751"/>
                  </a:cubicBezTo>
                  <a:lnTo>
                    <a:pt x="10883" y="168"/>
                  </a:lnTo>
                  <a:cubicBezTo>
                    <a:pt x="10859" y="72"/>
                    <a:pt x="10787" y="1"/>
                    <a:pt x="10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1331852" y="1519217"/>
              <a:ext cx="191243" cy="140514"/>
            </a:xfrm>
            <a:custGeom>
              <a:avLst/>
              <a:gdLst/>
              <a:ahLst/>
              <a:cxnLst/>
              <a:rect l="l" t="t" r="r" b="b"/>
              <a:pathLst>
                <a:path w="6013" h="4418" extrusionOk="0">
                  <a:moveTo>
                    <a:pt x="869" y="1"/>
                  </a:moveTo>
                  <a:cubicBezTo>
                    <a:pt x="393" y="1"/>
                    <a:pt x="0" y="393"/>
                    <a:pt x="0" y="870"/>
                  </a:cubicBezTo>
                  <a:lnTo>
                    <a:pt x="0" y="4263"/>
                  </a:lnTo>
                  <a:cubicBezTo>
                    <a:pt x="0" y="4346"/>
                    <a:pt x="83" y="4418"/>
                    <a:pt x="167" y="4418"/>
                  </a:cubicBezTo>
                  <a:cubicBezTo>
                    <a:pt x="262" y="4418"/>
                    <a:pt x="333" y="4346"/>
                    <a:pt x="333" y="4263"/>
                  </a:cubicBezTo>
                  <a:lnTo>
                    <a:pt x="333" y="870"/>
                  </a:lnTo>
                  <a:cubicBezTo>
                    <a:pt x="333" y="572"/>
                    <a:pt x="572" y="334"/>
                    <a:pt x="869" y="334"/>
                  </a:cubicBezTo>
                  <a:lnTo>
                    <a:pt x="5834" y="334"/>
                  </a:lnTo>
                  <a:cubicBezTo>
                    <a:pt x="5929" y="334"/>
                    <a:pt x="6001" y="251"/>
                    <a:pt x="6001" y="167"/>
                  </a:cubicBezTo>
                  <a:cubicBezTo>
                    <a:pt x="6013" y="72"/>
                    <a:pt x="5929" y="1"/>
                    <a:pt x="5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1331852" y="1519217"/>
              <a:ext cx="315442" cy="190512"/>
            </a:xfrm>
            <a:custGeom>
              <a:avLst/>
              <a:gdLst/>
              <a:ahLst/>
              <a:cxnLst/>
              <a:rect l="l" t="t" r="r" b="b"/>
              <a:pathLst>
                <a:path w="9918" h="5990" extrusionOk="0">
                  <a:moveTo>
                    <a:pt x="6513" y="1"/>
                  </a:moveTo>
                  <a:cubicBezTo>
                    <a:pt x="6418" y="1"/>
                    <a:pt x="6346" y="72"/>
                    <a:pt x="6346" y="167"/>
                  </a:cubicBezTo>
                  <a:cubicBezTo>
                    <a:pt x="6346" y="251"/>
                    <a:pt x="6418" y="322"/>
                    <a:pt x="6513" y="322"/>
                  </a:cubicBezTo>
                  <a:lnTo>
                    <a:pt x="9049" y="322"/>
                  </a:lnTo>
                  <a:cubicBezTo>
                    <a:pt x="9346" y="322"/>
                    <a:pt x="9585" y="560"/>
                    <a:pt x="9585" y="870"/>
                  </a:cubicBezTo>
                  <a:lnTo>
                    <a:pt x="9585" y="5120"/>
                  </a:lnTo>
                  <a:cubicBezTo>
                    <a:pt x="9585" y="5418"/>
                    <a:pt x="9346" y="5656"/>
                    <a:pt x="9049" y="5656"/>
                  </a:cubicBezTo>
                  <a:lnTo>
                    <a:pt x="869" y="5656"/>
                  </a:lnTo>
                  <a:cubicBezTo>
                    <a:pt x="572" y="5656"/>
                    <a:pt x="333" y="5418"/>
                    <a:pt x="333" y="5120"/>
                  </a:cubicBezTo>
                  <a:lnTo>
                    <a:pt x="333" y="4930"/>
                  </a:lnTo>
                  <a:cubicBezTo>
                    <a:pt x="333" y="4834"/>
                    <a:pt x="262" y="4763"/>
                    <a:pt x="167" y="4763"/>
                  </a:cubicBezTo>
                  <a:cubicBezTo>
                    <a:pt x="71" y="4763"/>
                    <a:pt x="0" y="4834"/>
                    <a:pt x="0" y="4930"/>
                  </a:cubicBezTo>
                  <a:lnTo>
                    <a:pt x="0" y="5120"/>
                  </a:lnTo>
                  <a:cubicBezTo>
                    <a:pt x="0" y="5596"/>
                    <a:pt x="393" y="5989"/>
                    <a:pt x="869" y="5989"/>
                  </a:cubicBezTo>
                  <a:lnTo>
                    <a:pt x="9049" y="5989"/>
                  </a:lnTo>
                  <a:cubicBezTo>
                    <a:pt x="9525" y="5989"/>
                    <a:pt x="9918" y="5596"/>
                    <a:pt x="9918" y="5120"/>
                  </a:cubicBezTo>
                  <a:lnTo>
                    <a:pt x="9918" y="870"/>
                  </a:lnTo>
                  <a:cubicBezTo>
                    <a:pt x="9918" y="393"/>
                    <a:pt x="9525" y="1"/>
                    <a:pt x="9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1587056" y="166917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1471190" y="1538523"/>
              <a:ext cx="160965" cy="141278"/>
            </a:xfrm>
            <a:custGeom>
              <a:avLst/>
              <a:gdLst/>
              <a:ahLst/>
              <a:cxnLst/>
              <a:rect l="l" t="t" r="r" b="b"/>
              <a:pathLst>
                <a:path w="5061" h="4442" extrusionOk="0">
                  <a:moveTo>
                    <a:pt x="2489" y="346"/>
                  </a:moveTo>
                  <a:lnTo>
                    <a:pt x="1536" y="1096"/>
                  </a:lnTo>
                  <a:lnTo>
                    <a:pt x="548" y="346"/>
                  </a:lnTo>
                  <a:close/>
                  <a:moveTo>
                    <a:pt x="322" y="596"/>
                  </a:moveTo>
                  <a:lnTo>
                    <a:pt x="1251" y="1299"/>
                  </a:lnTo>
                  <a:lnTo>
                    <a:pt x="322" y="2013"/>
                  </a:lnTo>
                  <a:lnTo>
                    <a:pt x="322" y="596"/>
                  </a:lnTo>
                  <a:close/>
                  <a:moveTo>
                    <a:pt x="2739" y="584"/>
                  </a:moveTo>
                  <a:lnTo>
                    <a:pt x="2739" y="2013"/>
                  </a:lnTo>
                  <a:lnTo>
                    <a:pt x="1810" y="1299"/>
                  </a:lnTo>
                  <a:lnTo>
                    <a:pt x="2739" y="584"/>
                  </a:lnTo>
                  <a:close/>
                  <a:moveTo>
                    <a:pt x="1536" y="1501"/>
                  </a:moveTo>
                  <a:lnTo>
                    <a:pt x="2525" y="2263"/>
                  </a:lnTo>
                  <a:lnTo>
                    <a:pt x="548" y="2263"/>
                  </a:lnTo>
                  <a:lnTo>
                    <a:pt x="1536" y="1501"/>
                  </a:lnTo>
                  <a:close/>
                  <a:moveTo>
                    <a:pt x="3239" y="2680"/>
                  </a:moveTo>
                  <a:lnTo>
                    <a:pt x="3239" y="2680"/>
                  </a:lnTo>
                  <a:cubicBezTo>
                    <a:pt x="3261" y="2702"/>
                    <a:pt x="4644" y="3120"/>
                    <a:pt x="4644" y="3120"/>
                  </a:cubicBezTo>
                  <a:cubicBezTo>
                    <a:pt x="4639" y="3122"/>
                    <a:pt x="4637" y="3122"/>
                    <a:pt x="4636" y="3122"/>
                  </a:cubicBezTo>
                  <a:cubicBezTo>
                    <a:pt x="4636" y="3122"/>
                    <a:pt x="4642" y="3120"/>
                    <a:pt x="4640" y="3120"/>
                  </a:cubicBezTo>
                  <a:cubicBezTo>
                    <a:pt x="4636" y="3120"/>
                    <a:pt x="4565" y="3136"/>
                    <a:pt x="4049" y="3263"/>
                  </a:cubicBezTo>
                  <a:cubicBezTo>
                    <a:pt x="3930" y="3287"/>
                    <a:pt x="3834" y="3382"/>
                    <a:pt x="3811" y="3501"/>
                  </a:cubicBezTo>
                  <a:cubicBezTo>
                    <a:pt x="3686" y="3957"/>
                    <a:pt x="3662" y="4068"/>
                    <a:pt x="3659" y="4091"/>
                  </a:cubicBezTo>
                  <a:lnTo>
                    <a:pt x="3659" y="4091"/>
                  </a:lnTo>
                  <a:cubicBezTo>
                    <a:pt x="3658" y="4092"/>
                    <a:pt x="3657" y="4094"/>
                    <a:pt x="3656" y="4097"/>
                  </a:cubicBezTo>
                  <a:cubicBezTo>
                    <a:pt x="3656" y="4085"/>
                    <a:pt x="3620" y="3954"/>
                    <a:pt x="3239" y="2680"/>
                  </a:cubicBezTo>
                  <a:close/>
                  <a:moveTo>
                    <a:pt x="322" y="1"/>
                  </a:moveTo>
                  <a:cubicBezTo>
                    <a:pt x="143" y="1"/>
                    <a:pt x="1" y="156"/>
                    <a:pt x="1" y="334"/>
                  </a:cubicBezTo>
                  <a:lnTo>
                    <a:pt x="1" y="2263"/>
                  </a:lnTo>
                  <a:cubicBezTo>
                    <a:pt x="1" y="2442"/>
                    <a:pt x="143" y="2596"/>
                    <a:pt x="322" y="2596"/>
                  </a:cubicBezTo>
                  <a:lnTo>
                    <a:pt x="2739" y="2596"/>
                  </a:lnTo>
                  <a:cubicBezTo>
                    <a:pt x="2810" y="2596"/>
                    <a:pt x="2882" y="2561"/>
                    <a:pt x="2941" y="2513"/>
                  </a:cubicBezTo>
                  <a:lnTo>
                    <a:pt x="2941" y="2513"/>
                  </a:lnTo>
                  <a:cubicBezTo>
                    <a:pt x="2894" y="2596"/>
                    <a:pt x="2882" y="2692"/>
                    <a:pt x="2918" y="2787"/>
                  </a:cubicBezTo>
                  <a:lnTo>
                    <a:pt x="3334" y="4204"/>
                  </a:lnTo>
                  <a:cubicBezTo>
                    <a:pt x="3375" y="4362"/>
                    <a:pt x="3511" y="4442"/>
                    <a:pt x="3650" y="4442"/>
                  </a:cubicBezTo>
                  <a:cubicBezTo>
                    <a:pt x="3793" y="4442"/>
                    <a:pt x="3941" y="4356"/>
                    <a:pt x="3989" y="4180"/>
                  </a:cubicBezTo>
                  <a:lnTo>
                    <a:pt x="4132" y="3585"/>
                  </a:lnTo>
                  <a:lnTo>
                    <a:pt x="4727" y="3442"/>
                  </a:lnTo>
                  <a:cubicBezTo>
                    <a:pt x="5061" y="3358"/>
                    <a:pt x="5061" y="2894"/>
                    <a:pt x="4727" y="2787"/>
                  </a:cubicBezTo>
                  <a:lnTo>
                    <a:pt x="3322" y="2370"/>
                  </a:lnTo>
                  <a:cubicBezTo>
                    <a:pt x="3290" y="2363"/>
                    <a:pt x="3256" y="2359"/>
                    <a:pt x="3223" y="2359"/>
                  </a:cubicBezTo>
                  <a:cubicBezTo>
                    <a:pt x="3147" y="2359"/>
                    <a:pt x="3075" y="2380"/>
                    <a:pt x="3025" y="2430"/>
                  </a:cubicBezTo>
                  <a:cubicBezTo>
                    <a:pt x="3096" y="2299"/>
                    <a:pt x="3049" y="2334"/>
                    <a:pt x="3060" y="334"/>
                  </a:cubicBezTo>
                  <a:cubicBezTo>
                    <a:pt x="3060" y="287"/>
                    <a:pt x="3060" y="251"/>
                    <a:pt x="3049" y="215"/>
                  </a:cubicBezTo>
                  <a:cubicBezTo>
                    <a:pt x="3049" y="179"/>
                    <a:pt x="3037" y="156"/>
                    <a:pt x="3025" y="132"/>
                  </a:cubicBezTo>
                  <a:cubicBezTo>
                    <a:pt x="3001" y="120"/>
                    <a:pt x="2989" y="108"/>
                    <a:pt x="2977" y="108"/>
                  </a:cubicBezTo>
                  <a:cubicBezTo>
                    <a:pt x="2918" y="48"/>
                    <a:pt x="2822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1354943" y="1540049"/>
              <a:ext cx="124230" cy="148847"/>
            </a:xfrm>
            <a:custGeom>
              <a:avLst/>
              <a:gdLst/>
              <a:ahLst/>
              <a:cxnLst/>
              <a:rect l="l" t="t" r="r" b="b"/>
              <a:pathLst>
                <a:path w="3906" h="4680" extrusionOk="0">
                  <a:moveTo>
                    <a:pt x="1834" y="0"/>
                  </a:moveTo>
                  <a:cubicBezTo>
                    <a:pt x="1489" y="0"/>
                    <a:pt x="1179" y="227"/>
                    <a:pt x="1072" y="548"/>
                  </a:cubicBezTo>
                  <a:cubicBezTo>
                    <a:pt x="0" y="3929"/>
                    <a:pt x="24" y="3751"/>
                    <a:pt x="24" y="3941"/>
                  </a:cubicBezTo>
                  <a:cubicBezTo>
                    <a:pt x="24" y="4346"/>
                    <a:pt x="346" y="4680"/>
                    <a:pt x="750" y="4680"/>
                  </a:cubicBezTo>
                  <a:cubicBezTo>
                    <a:pt x="1060" y="4680"/>
                    <a:pt x="1346" y="4477"/>
                    <a:pt x="1429" y="4168"/>
                  </a:cubicBezTo>
                  <a:lnTo>
                    <a:pt x="1524" y="3882"/>
                  </a:lnTo>
                  <a:cubicBezTo>
                    <a:pt x="1572" y="3739"/>
                    <a:pt x="1703" y="3644"/>
                    <a:pt x="1846" y="3644"/>
                  </a:cubicBezTo>
                  <a:lnTo>
                    <a:pt x="2024" y="3644"/>
                  </a:lnTo>
                  <a:cubicBezTo>
                    <a:pt x="2179" y="3644"/>
                    <a:pt x="2310" y="3739"/>
                    <a:pt x="2358" y="3882"/>
                  </a:cubicBezTo>
                  <a:lnTo>
                    <a:pt x="2441" y="4168"/>
                  </a:lnTo>
                  <a:cubicBezTo>
                    <a:pt x="2548" y="4465"/>
                    <a:pt x="2822" y="4680"/>
                    <a:pt x="3132" y="4680"/>
                  </a:cubicBezTo>
                  <a:cubicBezTo>
                    <a:pt x="3536" y="4680"/>
                    <a:pt x="3858" y="4346"/>
                    <a:pt x="3858" y="3941"/>
                  </a:cubicBezTo>
                  <a:cubicBezTo>
                    <a:pt x="3906" y="3751"/>
                    <a:pt x="3858" y="3739"/>
                    <a:pt x="3489" y="2501"/>
                  </a:cubicBezTo>
                  <a:cubicBezTo>
                    <a:pt x="3470" y="2424"/>
                    <a:pt x="3405" y="2386"/>
                    <a:pt x="3337" y="2386"/>
                  </a:cubicBezTo>
                  <a:cubicBezTo>
                    <a:pt x="3320" y="2386"/>
                    <a:pt x="3303" y="2389"/>
                    <a:pt x="3286" y="2394"/>
                  </a:cubicBezTo>
                  <a:cubicBezTo>
                    <a:pt x="3191" y="2429"/>
                    <a:pt x="3144" y="2513"/>
                    <a:pt x="3179" y="2608"/>
                  </a:cubicBezTo>
                  <a:cubicBezTo>
                    <a:pt x="3584" y="3882"/>
                    <a:pt x="3596" y="3834"/>
                    <a:pt x="3596" y="3941"/>
                  </a:cubicBezTo>
                  <a:cubicBezTo>
                    <a:pt x="3596" y="4168"/>
                    <a:pt x="3417" y="4334"/>
                    <a:pt x="3203" y="4334"/>
                  </a:cubicBezTo>
                  <a:cubicBezTo>
                    <a:pt x="3048" y="4334"/>
                    <a:pt x="2894" y="4227"/>
                    <a:pt x="2834" y="4060"/>
                  </a:cubicBezTo>
                  <a:lnTo>
                    <a:pt x="2751" y="3787"/>
                  </a:lnTo>
                  <a:cubicBezTo>
                    <a:pt x="2655" y="3501"/>
                    <a:pt x="2393" y="3310"/>
                    <a:pt x="2096" y="3310"/>
                  </a:cubicBezTo>
                  <a:lnTo>
                    <a:pt x="1882" y="3310"/>
                  </a:lnTo>
                  <a:cubicBezTo>
                    <a:pt x="1584" y="3310"/>
                    <a:pt x="1334" y="3501"/>
                    <a:pt x="1227" y="3787"/>
                  </a:cubicBezTo>
                  <a:lnTo>
                    <a:pt x="1143" y="4084"/>
                  </a:lnTo>
                  <a:cubicBezTo>
                    <a:pt x="1084" y="4239"/>
                    <a:pt x="929" y="4346"/>
                    <a:pt x="762" y="4346"/>
                  </a:cubicBezTo>
                  <a:cubicBezTo>
                    <a:pt x="500" y="4346"/>
                    <a:pt x="298" y="4096"/>
                    <a:pt x="393" y="3822"/>
                  </a:cubicBezTo>
                  <a:lnTo>
                    <a:pt x="1417" y="655"/>
                  </a:lnTo>
                  <a:cubicBezTo>
                    <a:pt x="1477" y="465"/>
                    <a:pt x="1655" y="346"/>
                    <a:pt x="1846" y="346"/>
                  </a:cubicBezTo>
                  <a:lnTo>
                    <a:pt x="2084" y="346"/>
                  </a:lnTo>
                  <a:cubicBezTo>
                    <a:pt x="2286" y="346"/>
                    <a:pt x="2465" y="477"/>
                    <a:pt x="2524" y="655"/>
                  </a:cubicBezTo>
                  <a:lnTo>
                    <a:pt x="2941" y="1965"/>
                  </a:lnTo>
                  <a:cubicBezTo>
                    <a:pt x="2960" y="2041"/>
                    <a:pt x="3025" y="2079"/>
                    <a:pt x="3093" y="2079"/>
                  </a:cubicBezTo>
                  <a:cubicBezTo>
                    <a:pt x="3110" y="2079"/>
                    <a:pt x="3127" y="2077"/>
                    <a:pt x="3144" y="2072"/>
                  </a:cubicBezTo>
                  <a:cubicBezTo>
                    <a:pt x="3239" y="2036"/>
                    <a:pt x="3275" y="1953"/>
                    <a:pt x="3251" y="1858"/>
                  </a:cubicBezTo>
                  <a:lnTo>
                    <a:pt x="2834" y="548"/>
                  </a:lnTo>
                  <a:cubicBezTo>
                    <a:pt x="2727" y="227"/>
                    <a:pt x="2417" y="0"/>
                    <a:pt x="2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1399629" y="1581714"/>
              <a:ext cx="37148" cy="52669"/>
            </a:xfrm>
            <a:custGeom>
              <a:avLst/>
              <a:gdLst/>
              <a:ahLst/>
              <a:cxnLst/>
              <a:rect l="l" t="t" r="r" b="b"/>
              <a:pathLst>
                <a:path w="1168" h="1656" extrusionOk="0">
                  <a:moveTo>
                    <a:pt x="596" y="738"/>
                  </a:moveTo>
                  <a:lnTo>
                    <a:pt x="774" y="1310"/>
                  </a:lnTo>
                  <a:lnTo>
                    <a:pt x="417" y="1310"/>
                  </a:lnTo>
                  <a:lnTo>
                    <a:pt x="596" y="738"/>
                  </a:lnTo>
                  <a:close/>
                  <a:moveTo>
                    <a:pt x="584" y="0"/>
                  </a:moveTo>
                  <a:cubicBezTo>
                    <a:pt x="512" y="0"/>
                    <a:pt x="453" y="48"/>
                    <a:pt x="417" y="119"/>
                  </a:cubicBezTo>
                  <a:lnTo>
                    <a:pt x="36" y="1429"/>
                  </a:lnTo>
                  <a:cubicBezTo>
                    <a:pt x="0" y="1536"/>
                    <a:pt x="72" y="1655"/>
                    <a:pt x="191" y="1655"/>
                  </a:cubicBezTo>
                  <a:lnTo>
                    <a:pt x="1000" y="1655"/>
                  </a:lnTo>
                  <a:cubicBezTo>
                    <a:pt x="1060" y="1655"/>
                    <a:pt x="1108" y="1619"/>
                    <a:pt x="1131" y="1584"/>
                  </a:cubicBezTo>
                  <a:cubicBezTo>
                    <a:pt x="1167" y="1536"/>
                    <a:pt x="1167" y="1488"/>
                    <a:pt x="1143" y="1429"/>
                  </a:cubicBezTo>
                  <a:lnTo>
                    <a:pt x="750" y="119"/>
                  </a:lnTo>
                  <a:cubicBezTo>
                    <a:pt x="727" y="48"/>
                    <a:pt x="655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8"/>
          <p:cNvGrpSpPr/>
          <p:nvPr/>
        </p:nvGrpSpPr>
        <p:grpSpPr>
          <a:xfrm>
            <a:off x="5362579" y="2011243"/>
            <a:ext cx="330613" cy="359015"/>
            <a:chOff x="2219466" y="1500293"/>
            <a:chExt cx="330613" cy="359015"/>
          </a:xfrm>
        </p:grpSpPr>
        <p:sp>
          <p:nvSpPr>
            <p:cNvPr id="292" name="Google Shape;292;p38"/>
            <p:cNvSpPr/>
            <p:nvPr/>
          </p:nvSpPr>
          <p:spPr>
            <a:xfrm>
              <a:off x="2353906" y="1635560"/>
              <a:ext cx="65518" cy="82121"/>
            </a:xfrm>
            <a:custGeom>
              <a:avLst/>
              <a:gdLst/>
              <a:ahLst/>
              <a:cxnLst/>
              <a:rect l="l" t="t" r="r" b="b"/>
              <a:pathLst>
                <a:path w="2060" h="2582" extrusionOk="0">
                  <a:moveTo>
                    <a:pt x="994" y="319"/>
                  </a:moveTo>
                  <a:cubicBezTo>
                    <a:pt x="1051" y="319"/>
                    <a:pt x="1107" y="355"/>
                    <a:pt x="1131" y="426"/>
                  </a:cubicBezTo>
                  <a:lnTo>
                    <a:pt x="1631" y="2093"/>
                  </a:lnTo>
                  <a:cubicBezTo>
                    <a:pt x="1667" y="2165"/>
                    <a:pt x="1607" y="2236"/>
                    <a:pt x="1536" y="2236"/>
                  </a:cubicBezTo>
                  <a:lnTo>
                    <a:pt x="476" y="2236"/>
                  </a:lnTo>
                  <a:cubicBezTo>
                    <a:pt x="405" y="2236"/>
                    <a:pt x="345" y="2165"/>
                    <a:pt x="357" y="2093"/>
                  </a:cubicBezTo>
                  <a:lnTo>
                    <a:pt x="857" y="426"/>
                  </a:lnTo>
                  <a:cubicBezTo>
                    <a:pt x="881" y="355"/>
                    <a:pt x="938" y="319"/>
                    <a:pt x="994" y="319"/>
                  </a:cubicBezTo>
                  <a:close/>
                  <a:moveTo>
                    <a:pt x="1006" y="1"/>
                  </a:moveTo>
                  <a:cubicBezTo>
                    <a:pt x="813" y="1"/>
                    <a:pt x="619" y="111"/>
                    <a:pt x="548" y="331"/>
                  </a:cubicBezTo>
                  <a:lnTo>
                    <a:pt x="48" y="1998"/>
                  </a:lnTo>
                  <a:cubicBezTo>
                    <a:pt x="0" y="2129"/>
                    <a:pt x="36" y="2284"/>
                    <a:pt x="119" y="2403"/>
                  </a:cubicBezTo>
                  <a:cubicBezTo>
                    <a:pt x="214" y="2522"/>
                    <a:pt x="345" y="2581"/>
                    <a:pt x="476" y="2581"/>
                  </a:cubicBezTo>
                  <a:lnTo>
                    <a:pt x="1536" y="2581"/>
                  </a:lnTo>
                  <a:cubicBezTo>
                    <a:pt x="1845" y="2581"/>
                    <a:pt x="2060" y="2284"/>
                    <a:pt x="1965" y="1998"/>
                  </a:cubicBezTo>
                  <a:lnTo>
                    <a:pt x="1464" y="331"/>
                  </a:lnTo>
                  <a:cubicBezTo>
                    <a:pt x="1393" y="111"/>
                    <a:pt x="1200" y="1"/>
                    <a:pt x="1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2219466" y="1500293"/>
              <a:ext cx="330613" cy="359015"/>
            </a:xfrm>
            <a:custGeom>
              <a:avLst/>
              <a:gdLst/>
              <a:ahLst/>
              <a:cxnLst/>
              <a:rect l="l" t="t" r="r" b="b"/>
              <a:pathLst>
                <a:path w="10395" h="11288" extrusionOk="0">
                  <a:moveTo>
                    <a:pt x="1048" y="322"/>
                  </a:moveTo>
                  <a:lnTo>
                    <a:pt x="1048" y="1048"/>
                  </a:lnTo>
                  <a:lnTo>
                    <a:pt x="334" y="1048"/>
                  </a:lnTo>
                  <a:lnTo>
                    <a:pt x="334" y="322"/>
                  </a:lnTo>
                  <a:close/>
                  <a:moveTo>
                    <a:pt x="5549" y="334"/>
                  </a:moveTo>
                  <a:lnTo>
                    <a:pt x="5549" y="1048"/>
                  </a:lnTo>
                  <a:lnTo>
                    <a:pt x="4834" y="1048"/>
                  </a:lnTo>
                  <a:lnTo>
                    <a:pt x="4834" y="334"/>
                  </a:lnTo>
                  <a:close/>
                  <a:moveTo>
                    <a:pt x="10049" y="322"/>
                  </a:moveTo>
                  <a:lnTo>
                    <a:pt x="10049" y="1048"/>
                  </a:lnTo>
                  <a:lnTo>
                    <a:pt x="9335" y="1048"/>
                  </a:lnTo>
                  <a:lnTo>
                    <a:pt x="9335" y="322"/>
                  </a:lnTo>
                  <a:close/>
                  <a:moveTo>
                    <a:pt x="10061" y="5287"/>
                  </a:moveTo>
                  <a:lnTo>
                    <a:pt x="10061" y="6001"/>
                  </a:lnTo>
                  <a:lnTo>
                    <a:pt x="9347" y="6001"/>
                  </a:lnTo>
                  <a:lnTo>
                    <a:pt x="9347" y="5287"/>
                  </a:lnTo>
                  <a:close/>
                  <a:moveTo>
                    <a:pt x="1048" y="5299"/>
                  </a:moveTo>
                  <a:lnTo>
                    <a:pt x="1048" y="6013"/>
                  </a:lnTo>
                  <a:lnTo>
                    <a:pt x="334" y="6013"/>
                  </a:lnTo>
                  <a:lnTo>
                    <a:pt x="334" y="5299"/>
                  </a:lnTo>
                  <a:close/>
                  <a:moveTo>
                    <a:pt x="1381" y="10287"/>
                  </a:moveTo>
                  <a:lnTo>
                    <a:pt x="1524" y="10418"/>
                  </a:lnTo>
                  <a:lnTo>
                    <a:pt x="1381" y="10418"/>
                  </a:lnTo>
                  <a:lnTo>
                    <a:pt x="1381" y="10287"/>
                  </a:lnTo>
                  <a:close/>
                  <a:moveTo>
                    <a:pt x="9001" y="10287"/>
                  </a:moveTo>
                  <a:lnTo>
                    <a:pt x="9001" y="10418"/>
                  </a:lnTo>
                  <a:lnTo>
                    <a:pt x="8870" y="10418"/>
                  </a:lnTo>
                  <a:lnTo>
                    <a:pt x="9001" y="10287"/>
                  </a:lnTo>
                  <a:close/>
                  <a:moveTo>
                    <a:pt x="9025" y="857"/>
                  </a:moveTo>
                  <a:lnTo>
                    <a:pt x="9025" y="1215"/>
                  </a:lnTo>
                  <a:cubicBezTo>
                    <a:pt x="9025" y="1310"/>
                    <a:pt x="9097" y="1381"/>
                    <a:pt x="9180" y="1381"/>
                  </a:cubicBezTo>
                  <a:lnTo>
                    <a:pt x="9537" y="1381"/>
                  </a:lnTo>
                  <a:lnTo>
                    <a:pt x="9537" y="4953"/>
                  </a:lnTo>
                  <a:lnTo>
                    <a:pt x="9180" y="4953"/>
                  </a:lnTo>
                  <a:cubicBezTo>
                    <a:pt x="9097" y="4953"/>
                    <a:pt x="9025" y="5025"/>
                    <a:pt x="9025" y="5120"/>
                  </a:cubicBezTo>
                  <a:lnTo>
                    <a:pt x="9025" y="6180"/>
                  </a:lnTo>
                  <a:cubicBezTo>
                    <a:pt x="9025" y="6263"/>
                    <a:pt x="9097" y="6346"/>
                    <a:pt x="9180" y="6346"/>
                  </a:cubicBezTo>
                  <a:lnTo>
                    <a:pt x="9537" y="6346"/>
                  </a:lnTo>
                  <a:lnTo>
                    <a:pt x="9537" y="9894"/>
                  </a:lnTo>
                  <a:lnTo>
                    <a:pt x="9275" y="9894"/>
                  </a:lnTo>
                  <a:cubicBezTo>
                    <a:pt x="9406" y="9573"/>
                    <a:pt x="9442" y="9216"/>
                    <a:pt x="9323" y="8870"/>
                  </a:cubicBezTo>
                  <a:lnTo>
                    <a:pt x="7311" y="2632"/>
                  </a:lnTo>
                  <a:cubicBezTo>
                    <a:pt x="7283" y="2567"/>
                    <a:pt x="7227" y="2524"/>
                    <a:pt x="7160" y="2524"/>
                  </a:cubicBezTo>
                  <a:cubicBezTo>
                    <a:pt x="7139" y="2524"/>
                    <a:pt x="7118" y="2528"/>
                    <a:pt x="7096" y="2536"/>
                  </a:cubicBezTo>
                  <a:cubicBezTo>
                    <a:pt x="7013" y="2560"/>
                    <a:pt x="6965" y="2655"/>
                    <a:pt x="7001" y="2739"/>
                  </a:cubicBezTo>
                  <a:lnTo>
                    <a:pt x="9001" y="8978"/>
                  </a:lnTo>
                  <a:cubicBezTo>
                    <a:pt x="9263" y="9780"/>
                    <a:pt x="8624" y="10429"/>
                    <a:pt x="7936" y="10429"/>
                  </a:cubicBezTo>
                  <a:cubicBezTo>
                    <a:pt x="7685" y="10429"/>
                    <a:pt x="7427" y="10342"/>
                    <a:pt x="7204" y="10144"/>
                  </a:cubicBezTo>
                  <a:cubicBezTo>
                    <a:pt x="7171" y="10123"/>
                    <a:pt x="7132" y="10111"/>
                    <a:pt x="7093" y="10111"/>
                  </a:cubicBezTo>
                  <a:cubicBezTo>
                    <a:pt x="7045" y="10111"/>
                    <a:pt x="6998" y="10129"/>
                    <a:pt x="6965" y="10168"/>
                  </a:cubicBezTo>
                  <a:cubicBezTo>
                    <a:pt x="6906" y="10240"/>
                    <a:pt x="6906" y="10347"/>
                    <a:pt x="6977" y="10406"/>
                  </a:cubicBezTo>
                  <a:cubicBezTo>
                    <a:pt x="7001" y="10418"/>
                    <a:pt x="7013" y="10430"/>
                    <a:pt x="7025" y="10430"/>
                  </a:cubicBezTo>
                  <a:lnTo>
                    <a:pt x="5906" y="10430"/>
                  </a:lnTo>
                  <a:lnTo>
                    <a:pt x="5906" y="10073"/>
                  </a:lnTo>
                  <a:cubicBezTo>
                    <a:pt x="5906" y="9990"/>
                    <a:pt x="5834" y="9918"/>
                    <a:pt x="5751" y="9918"/>
                  </a:cubicBezTo>
                  <a:lnTo>
                    <a:pt x="4691" y="9918"/>
                  </a:lnTo>
                  <a:cubicBezTo>
                    <a:pt x="4596" y="9918"/>
                    <a:pt x="4525" y="9990"/>
                    <a:pt x="4525" y="10073"/>
                  </a:cubicBezTo>
                  <a:lnTo>
                    <a:pt x="4525" y="10430"/>
                  </a:lnTo>
                  <a:lnTo>
                    <a:pt x="3382" y="10430"/>
                  </a:lnTo>
                  <a:cubicBezTo>
                    <a:pt x="3834" y="10049"/>
                    <a:pt x="3858" y="9585"/>
                    <a:pt x="4037" y="9144"/>
                  </a:cubicBezTo>
                  <a:cubicBezTo>
                    <a:pt x="4167" y="8728"/>
                    <a:pt x="4548" y="8442"/>
                    <a:pt x="5001" y="8442"/>
                  </a:cubicBezTo>
                  <a:lnTo>
                    <a:pt x="5418" y="8442"/>
                  </a:lnTo>
                  <a:cubicBezTo>
                    <a:pt x="5846" y="8442"/>
                    <a:pt x="6239" y="8728"/>
                    <a:pt x="6382" y="9144"/>
                  </a:cubicBezTo>
                  <a:lnTo>
                    <a:pt x="6596" y="9775"/>
                  </a:lnTo>
                  <a:cubicBezTo>
                    <a:pt x="6615" y="9849"/>
                    <a:pt x="6676" y="9894"/>
                    <a:pt x="6742" y="9894"/>
                  </a:cubicBezTo>
                  <a:cubicBezTo>
                    <a:pt x="6761" y="9894"/>
                    <a:pt x="6780" y="9890"/>
                    <a:pt x="6799" y="9882"/>
                  </a:cubicBezTo>
                  <a:cubicBezTo>
                    <a:pt x="6894" y="9859"/>
                    <a:pt x="6930" y="9763"/>
                    <a:pt x="6906" y="9680"/>
                  </a:cubicBezTo>
                  <a:lnTo>
                    <a:pt x="6692" y="9037"/>
                  </a:lnTo>
                  <a:cubicBezTo>
                    <a:pt x="6513" y="8489"/>
                    <a:pt x="6001" y="8108"/>
                    <a:pt x="5418" y="8108"/>
                  </a:cubicBezTo>
                  <a:lnTo>
                    <a:pt x="5001" y="8108"/>
                  </a:lnTo>
                  <a:cubicBezTo>
                    <a:pt x="4418" y="8108"/>
                    <a:pt x="3894" y="8489"/>
                    <a:pt x="3715" y="9037"/>
                  </a:cubicBezTo>
                  <a:lnTo>
                    <a:pt x="3513" y="9680"/>
                  </a:lnTo>
                  <a:cubicBezTo>
                    <a:pt x="3358" y="10132"/>
                    <a:pt x="2929" y="10430"/>
                    <a:pt x="2453" y="10430"/>
                  </a:cubicBezTo>
                  <a:cubicBezTo>
                    <a:pt x="1846" y="10430"/>
                    <a:pt x="1334" y="9942"/>
                    <a:pt x="1334" y="9323"/>
                  </a:cubicBezTo>
                  <a:cubicBezTo>
                    <a:pt x="1334" y="9025"/>
                    <a:pt x="1429" y="8906"/>
                    <a:pt x="1751" y="7846"/>
                  </a:cubicBezTo>
                  <a:cubicBezTo>
                    <a:pt x="1786" y="7751"/>
                    <a:pt x="1739" y="7668"/>
                    <a:pt x="1655" y="7632"/>
                  </a:cubicBezTo>
                  <a:cubicBezTo>
                    <a:pt x="1639" y="7628"/>
                    <a:pt x="1622" y="7626"/>
                    <a:pt x="1607" y="7626"/>
                  </a:cubicBezTo>
                  <a:cubicBezTo>
                    <a:pt x="1532" y="7626"/>
                    <a:pt x="1470" y="7670"/>
                    <a:pt x="1441" y="7739"/>
                  </a:cubicBezTo>
                  <a:lnTo>
                    <a:pt x="1084" y="8870"/>
                  </a:lnTo>
                  <a:cubicBezTo>
                    <a:pt x="977" y="9216"/>
                    <a:pt x="1000" y="9573"/>
                    <a:pt x="1143" y="9894"/>
                  </a:cubicBezTo>
                  <a:lnTo>
                    <a:pt x="881" y="9894"/>
                  </a:lnTo>
                  <a:lnTo>
                    <a:pt x="881" y="6346"/>
                  </a:lnTo>
                  <a:lnTo>
                    <a:pt x="1239" y="6346"/>
                  </a:lnTo>
                  <a:cubicBezTo>
                    <a:pt x="1322" y="6346"/>
                    <a:pt x="1393" y="6263"/>
                    <a:pt x="1393" y="6180"/>
                  </a:cubicBezTo>
                  <a:lnTo>
                    <a:pt x="1393" y="5120"/>
                  </a:lnTo>
                  <a:cubicBezTo>
                    <a:pt x="1393" y="5037"/>
                    <a:pt x="1322" y="4953"/>
                    <a:pt x="1239" y="4953"/>
                  </a:cubicBezTo>
                  <a:lnTo>
                    <a:pt x="881" y="4953"/>
                  </a:lnTo>
                  <a:lnTo>
                    <a:pt x="881" y="1381"/>
                  </a:lnTo>
                  <a:lnTo>
                    <a:pt x="1239" y="1381"/>
                  </a:lnTo>
                  <a:cubicBezTo>
                    <a:pt x="1322" y="1381"/>
                    <a:pt x="1393" y="1310"/>
                    <a:pt x="1393" y="1227"/>
                  </a:cubicBezTo>
                  <a:lnTo>
                    <a:pt x="1393" y="869"/>
                  </a:lnTo>
                  <a:lnTo>
                    <a:pt x="3953" y="869"/>
                  </a:lnTo>
                  <a:cubicBezTo>
                    <a:pt x="3703" y="1060"/>
                    <a:pt x="3513" y="1322"/>
                    <a:pt x="3417" y="1643"/>
                  </a:cubicBezTo>
                  <a:lnTo>
                    <a:pt x="1643" y="7096"/>
                  </a:lnTo>
                  <a:cubicBezTo>
                    <a:pt x="1608" y="7204"/>
                    <a:pt x="1679" y="7323"/>
                    <a:pt x="1798" y="7323"/>
                  </a:cubicBezTo>
                  <a:cubicBezTo>
                    <a:pt x="1881" y="7323"/>
                    <a:pt x="1941" y="7275"/>
                    <a:pt x="1965" y="7204"/>
                  </a:cubicBezTo>
                  <a:lnTo>
                    <a:pt x="3739" y="1727"/>
                  </a:lnTo>
                  <a:cubicBezTo>
                    <a:pt x="3858" y="1334"/>
                    <a:pt x="4156" y="1036"/>
                    <a:pt x="4525" y="917"/>
                  </a:cubicBezTo>
                  <a:lnTo>
                    <a:pt x="4525" y="1215"/>
                  </a:lnTo>
                  <a:cubicBezTo>
                    <a:pt x="4525" y="1310"/>
                    <a:pt x="4596" y="1381"/>
                    <a:pt x="4691" y="1381"/>
                  </a:cubicBezTo>
                  <a:lnTo>
                    <a:pt x="5751" y="1381"/>
                  </a:lnTo>
                  <a:cubicBezTo>
                    <a:pt x="5834" y="1381"/>
                    <a:pt x="5906" y="1310"/>
                    <a:pt x="5906" y="1215"/>
                  </a:cubicBezTo>
                  <a:lnTo>
                    <a:pt x="5906" y="941"/>
                  </a:lnTo>
                  <a:cubicBezTo>
                    <a:pt x="6263" y="1072"/>
                    <a:pt x="6549" y="1358"/>
                    <a:pt x="6680" y="1739"/>
                  </a:cubicBezTo>
                  <a:lnTo>
                    <a:pt x="6799" y="2096"/>
                  </a:lnTo>
                  <a:cubicBezTo>
                    <a:pt x="6827" y="2172"/>
                    <a:pt x="6886" y="2210"/>
                    <a:pt x="6958" y="2210"/>
                  </a:cubicBezTo>
                  <a:cubicBezTo>
                    <a:pt x="6975" y="2210"/>
                    <a:pt x="6994" y="2208"/>
                    <a:pt x="7013" y="2203"/>
                  </a:cubicBezTo>
                  <a:cubicBezTo>
                    <a:pt x="7096" y="2167"/>
                    <a:pt x="7144" y="2084"/>
                    <a:pt x="7120" y="1989"/>
                  </a:cubicBezTo>
                  <a:cubicBezTo>
                    <a:pt x="7025" y="1786"/>
                    <a:pt x="6977" y="1262"/>
                    <a:pt x="6465" y="857"/>
                  </a:cubicBezTo>
                  <a:close/>
                  <a:moveTo>
                    <a:pt x="1048" y="10228"/>
                  </a:moveTo>
                  <a:lnTo>
                    <a:pt x="1048" y="10942"/>
                  </a:lnTo>
                  <a:lnTo>
                    <a:pt x="334" y="10942"/>
                  </a:lnTo>
                  <a:lnTo>
                    <a:pt x="334" y="10228"/>
                  </a:lnTo>
                  <a:close/>
                  <a:moveTo>
                    <a:pt x="5572" y="10228"/>
                  </a:moveTo>
                  <a:lnTo>
                    <a:pt x="5572" y="10942"/>
                  </a:lnTo>
                  <a:lnTo>
                    <a:pt x="4858" y="10942"/>
                  </a:lnTo>
                  <a:lnTo>
                    <a:pt x="4858" y="10228"/>
                  </a:lnTo>
                  <a:close/>
                  <a:moveTo>
                    <a:pt x="10061" y="10228"/>
                  </a:moveTo>
                  <a:lnTo>
                    <a:pt x="10061" y="10942"/>
                  </a:lnTo>
                  <a:lnTo>
                    <a:pt x="9347" y="10942"/>
                  </a:lnTo>
                  <a:lnTo>
                    <a:pt x="9347" y="10228"/>
                  </a:ln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227"/>
                  </a:lnTo>
                  <a:cubicBezTo>
                    <a:pt x="0" y="1310"/>
                    <a:pt x="72" y="1381"/>
                    <a:pt x="167" y="1381"/>
                  </a:cubicBezTo>
                  <a:lnTo>
                    <a:pt x="524" y="1381"/>
                  </a:lnTo>
                  <a:lnTo>
                    <a:pt x="524" y="4953"/>
                  </a:lnTo>
                  <a:lnTo>
                    <a:pt x="167" y="4953"/>
                  </a:lnTo>
                  <a:cubicBezTo>
                    <a:pt x="72" y="4953"/>
                    <a:pt x="0" y="5037"/>
                    <a:pt x="0" y="5120"/>
                  </a:cubicBezTo>
                  <a:lnTo>
                    <a:pt x="0" y="6180"/>
                  </a:lnTo>
                  <a:cubicBezTo>
                    <a:pt x="0" y="6263"/>
                    <a:pt x="72" y="6346"/>
                    <a:pt x="167" y="6346"/>
                  </a:cubicBezTo>
                  <a:lnTo>
                    <a:pt x="524" y="6346"/>
                  </a:lnTo>
                  <a:lnTo>
                    <a:pt x="524" y="9894"/>
                  </a:lnTo>
                  <a:lnTo>
                    <a:pt x="167" y="9894"/>
                  </a:lnTo>
                  <a:cubicBezTo>
                    <a:pt x="72" y="9894"/>
                    <a:pt x="0" y="9978"/>
                    <a:pt x="0" y="10061"/>
                  </a:cubicBezTo>
                  <a:lnTo>
                    <a:pt x="0" y="11121"/>
                  </a:lnTo>
                  <a:cubicBezTo>
                    <a:pt x="0" y="11204"/>
                    <a:pt x="72" y="11287"/>
                    <a:pt x="167" y="11287"/>
                  </a:cubicBezTo>
                  <a:lnTo>
                    <a:pt x="1215" y="11287"/>
                  </a:lnTo>
                  <a:cubicBezTo>
                    <a:pt x="1310" y="11287"/>
                    <a:pt x="1381" y="11204"/>
                    <a:pt x="1381" y="11121"/>
                  </a:cubicBezTo>
                  <a:lnTo>
                    <a:pt x="1381" y="10763"/>
                  </a:lnTo>
                  <a:lnTo>
                    <a:pt x="4513" y="10763"/>
                  </a:lnTo>
                  <a:lnTo>
                    <a:pt x="4513" y="11121"/>
                  </a:lnTo>
                  <a:cubicBezTo>
                    <a:pt x="4513" y="11204"/>
                    <a:pt x="4584" y="11287"/>
                    <a:pt x="4679" y="11287"/>
                  </a:cubicBezTo>
                  <a:lnTo>
                    <a:pt x="5727" y="11287"/>
                  </a:lnTo>
                  <a:cubicBezTo>
                    <a:pt x="5822" y="11287"/>
                    <a:pt x="5894" y="11204"/>
                    <a:pt x="5894" y="11121"/>
                  </a:cubicBezTo>
                  <a:lnTo>
                    <a:pt x="5894" y="10763"/>
                  </a:lnTo>
                  <a:lnTo>
                    <a:pt x="9001" y="10763"/>
                  </a:lnTo>
                  <a:lnTo>
                    <a:pt x="9001" y="11121"/>
                  </a:lnTo>
                  <a:cubicBezTo>
                    <a:pt x="9001" y="11204"/>
                    <a:pt x="9085" y="11287"/>
                    <a:pt x="9168" y="11287"/>
                  </a:cubicBezTo>
                  <a:lnTo>
                    <a:pt x="10228" y="11287"/>
                  </a:lnTo>
                  <a:cubicBezTo>
                    <a:pt x="10311" y="11287"/>
                    <a:pt x="10394" y="11204"/>
                    <a:pt x="10394" y="11121"/>
                  </a:cubicBezTo>
                  <a:lnTo>
                    <a:pt x="10394" y="10061"/>
                  </a:lnTo>
                  <a:cubicBezTo>
                    <a:pt x="10394" y="9978"/>
                    <a:pt x="10311" y="9894"/>
                    <a:pt x="10228" y="9894"/>
                  </a:cubicBezTo>
                  <a:lnTo>
                    <a:pt x="9871" y="9894"/>
                  </a:lnTo>
                  <a:lnTo>
                    <a:pt x="9871" y="6346"/>
                  </a:lnTo>
                  <a:lnTo>
                    <a:pt x="10228" y="6346"/>
                  </a:lnTo>
                  <a:cubicBezTo>
                    <a:pt x="10311" y="6346"/>
                    <a:pt x="10394" y="6263"/>
                    <a:pt x="10394" y="6180"/>
                  </a:cubicBezTo>
                  <a:lnTo>
                    <a:pt x="10394" y="5120"/>
                  </a:lnTo>
                  <a:cubicBezTo>
                    <a:pt x="10394" y="5037"/>
                    <a:pt x="10311" y="4953"/>
                    <a:pt x="10228" y="4953"/>
                  </a:cubicBezTo>
                  <a:lnTo>
                    <a:pt x="9871" y="4953"/>
                  </a:lnTo>
                  <a:lnTo>
                    <a:pt x="9871" y="1381"/>
                  </a:lnTo>
                  <a:lnTo>
                    <a:pt x="10228" y="1381"/>
                  </a:lnTo>
                  <a:cubicBezTo>
                    <a:pt x="10311" y="1381"/>
                    <a:pt x="10394" y="1310"/>
                    <a:pt x="10394" y="1227"/>
                  </a:cubicBezTo>
                  <a:lnTo>
                    <a:pt x="10394" y="167"/>
                  </a:lnTo>
                  <a:cubicBezTo>
                    <a:pt x="10394" y="72"/>
                    <a:pt x="10311" y="0"/>
                    <a:pt x="10228" y="0"/>
                  </a:cubicBezTo>
                  <a:lnTo>
                    <a:pt x="9168" y="0"/>
                  </a:lnTo>
                  <a:cubicBezTo>
                    <a:pt x="9085" y="0"/>
                    <a:pt x="9001" y="72"/>
                    <a:pt x="9001" y="167"/>
                  </a:cubicBezTo>
                  <a:lnTo>
                    <a:pt x="9001" y="524"/>
                  </a:lnTo>
                  <a:lnTo>
                    <a:pt x="5894" y="524"/>
                  </a:lnTo>
                  <a:lnTo>
                    <a:pt x="5894" y="167"/>
                  </a:lnTo>
                  <a:cubicBezTo>
                    <a:pt x="5894" y="72"/>
                    <a:pt x="5822" y="0"/>
                    <a:pt x="5727" y="0"/>
                  </a:cubicBezTo>
                  <a:lnTo>
                    <a:pt x="4679" y="0"/>
                  </a:lnTo>
                  <a:cubicBezTo>
                    <a:pt x="4584" y="0"/>
                    <a:pt x="4513" y="72"/>
                    <a:pt x="4513" y="167"/>
                  </a:cubicBezTo>
                  <a:lnTo>
                    <a:pt x="4513" y="524"/>
                  </a:lnTo>
                  <a:lnTo>
                    <a:pt x="1381" y="524"/>
                  </a:lnTo>
                  <a:lnTo>
                    <a:pt x="1381" y="167"/>
                  </a:lnTo>
                  <a:cubicBezTo>
                    <a:pt x="1381" y="72"/>
                    <a:pt x="1310" y="0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38"/>
          <p:cNvSpPr/>
          <p:nvPr/>
        </p:nvSpPr>
        <p:spPr>
          <a:xfrm>
            <a:off x="3436592" y="3322239"/>
            <a:ext cx="359015" cy="358442"/>
          </a:xfrm>
          <a:custGeom>
            <a:avLst/>
            <a:gdLst/>
            <a:ahLst/>
            <a:cxnLst/>
            <a:rect l="l" t="t" r="r" b="b"/>
            <a:pathLst>
              <a:path w="11288" h="11270" extrusionOk="0">
                <a:moveTo>
                  <a:pt x="6049" y="351"/>
                </a:moveTo>
                <a:lnTo>
                  <a:pt x="6049" y="1149"/>
                </a:lnTo>
                <a:lnTo>
                  <a:pt x="5239" y="1149"/>
                </a:lnTo>
                <a:lnTo>
                  <a:pt x="5239" y="351"/>
                </a:lnTo>
                <a:close/>
                <a:moveTo>
                  <a:pt x="1167" y="5828"/>
                </a:moveTo>
                <a:lnTo>
                  <a:pt x="1167" y="6650"/>
                </a:lnTo>
                <a:lnTo>
                  <a:pt x="345" y="6650"/>
                </a:lnTo>
                <a:lnTo>
                  <a:pt x="345" y="5828"/>
                </a:lnTo>
                <a:close/>
                <a:moveTo>
                  <a:pt x="10954" y="5828"/>
                </a:moveTo>
                <a:lnTo>
                  <a:pt x="10954" y="6650"/>
                </a:lnTo>
                <a:lnTo>
                  <a:pt x="10132" y="6650"/>
                </a:lnTo>
                <a:lnTo>
                  <a:pt x="10132" y="5828"/>
                </a:lnTo>
                <a:close/>
                <a:moveTo>
                  <a:pt x="1442" y="0"/>
                </a:moveTo>
                <a:cubicBezTo>
                  <a:pt x="1273" y="0"/>
                  <a:pt x="1100" y="58"/>
                  <a:pt x="953" y="185"/>
                </a:cubicBezTo>
                <a:cubicBezTo>
                  <a:pt x="726" y="375"/>
                  <a:pt x="643" y="709"/>
                  <a:pt x="726" y="971"/>
                </a:cubicBezTo>
                <a:cubicBezTo>
                  <a:pt x="755" y="1047"/>
                  <a:pt x="814" y="1085"/>
                  <a:pt x="885" y="1085"/>
                </a:cubicBezTo>
                <a:cubicBezTo>
                  <a:pt x="903" y="1085"/>
                  <a:pt x="922" y="1082"/>
                  <a:pt x="941" y="1078"/>
                </a:cubicBezTo>
                <a:cubicBezTo>
                  <a:pt x="1024" y="1042"/>
                  <a:pt x="1072" y="959"/>
                  <a:pt x="1036" y="863"/>
                </a:cubicBezTo>
                <a:cubicBezTo>
                  <a:pt x="953" y="601"/>
                  <a:pt x="1143" y="328"/>
                  <a:pt x="1429" y="328"/>
                </a:cubicBezTo>
                <a:cubicBezTo>
                  <a:pt x="1798" y="328"/>
                  <a:pt x="1977" y="792"/>
                  <a:pt x="1691" y="1042"/>
                </a:cubicBezTo>
                <a:cubicBezTo>
                  <a:pt x="1631" y="1112"/>
                  <a:pt x="1545" y="1140"/>
                  <a:pt x="1463" y="1140"/>
                </a:cubicBezTo>
                <a:cubicBezTo>
                  <a:pt x="1447" y="1140"/>
                  <a:pt x="1432" y="1139"/>
                  <a:pt x="1417" y="1137"/>
                </a:cubicBezTo>
                <a:cubicBezTo>
                  <a:pt x="1322" y="1137"/>
                  <a:pt x="1238" y="1197"/>
                  <a:pt x="1238" y="1280"/>
                </a:cubicBezTo>
                <a:cubicBezTo>
                  <a:pt x="1238" y="1375"/>
                  <a:pt x="1298" y="1459"/>
                  <a:pt x="1381" y="1459"/>
                </a:cubicBezTo>
                <a:cubicBezTo>
                  <a:pt x="1409" y="1462"/>
                  <a:pt x="1436" y="1464"/>
                  <a:pt x="1463" y="1464"/>
                </a:cubicBezTo>
                <a:cubicBezTo>
                  <a:pt x="1628" y="1464"/>
                  <a:pt x="1795" y="1403"/>
                  <a:pt x="1917" y="1280"/>
                </a:cubicBezTo>
                <a:cubicBezTo>
                  <a:pt x="2036" y="1185"/>
                  <a:pt x="2131" y="1042"/>
                  <a:pt x="2155" y="899"/>
                </a:cubicBezTo>
                <a:lnTo>
                  <a:pt x="3822" y="899"/>
                </a:lnTo>
                <a:cubicBezTo>
                  <a:pt x="3167" y="1149"/>
                  <a:pt x="2572" y="1542"/>
                  <a:pt x="2072" y="2042"/>
                </a:cubicBezTo>
                <a:cubicBezTo>
                  <a:pt x="1143" y="2971"/>
                  <a:pt x="619" y="4173"/>
                  <a:pt x="595" y="5471"/>
                </a:cubicBezTo>
                <a:lnTo>
                  <a:pt x="167" y="5471"/>
                </a:lnTo>
                <a:cubicBezTo>
                  <a:pt x="72" y="5471"/>
                  <a:pt x="0" y="5543"/>
                  <a:pt x="0" y="5626"/>
                </a:cubicBezTo>
                <a:lnTo>
                  <a:pt x="0" y="6793"/>
                </a:lnTo>
                <a:cubicBezTo>
                  <a:pt x="0" y="6876"/>
                  <a:pt x="72" y="6959"/>
                  <a:pt x="167" y="6959"/>
                </a:cubicBezTo>
                <a:lnTo>
                  <a:pt x="1322" y="6959"/>
                </a:lnTo>
                <a:cubicBezTo>
                  <a:pt x="1417" y="6959"/>
                  <a:pt x="1488" y="6876"/>
                  <a:pt x="1488" y="6793"/>
                </a:cubicBezTo>
                <a:lnTo>
                  <a:pt x="1488" y="5626"/>
                </a:lnTo>
                <a:cubicBezTo>
                  <a:pt x="1488" y="5543"/>
                  <a:pt x="1417" y="5471"/>
                  <a:pt x="1322" y="5471"/>
                </a:cubicBezTo>
                <a:lnTo>
                  <a:pt x="941" y="5471"/>
                </a:lnTo>
                <a:cubicBezTo>
                  <a:pt x="1012" y="3185"/>
                  <a:pt x="2703" y="1304"/>
                  <a:pt x="4906" y="959"/>
                </a:cubicBezTo>
                <a:lnTo>
                  <a:pt x="4906" y="1304"/>
                </a:lnTo>
                <a:cubicBezTo>
                  <a:pt x="4906" y="1387"/>
                  <a:pt x="4989" y="1459"/>
                  <a:pt x="5072" y="1459"/>
                </a:cubicBezTo>
                <a:lnTo>
                  <a:pt x="5406" y="1459"/>
                </a:lnTo>
                <a:cubicBezTo>
                  <a:pt x="5227" y="1518"/>
                  <a:pt x="5072" y="1661"/>
                  <a:pt x="5001" y="1852"/>
                </a:cubicBezTo>
                <a:lnTo>
                  <a:pt x="3513" y="5269"/>
                </a:lnTo>
                <a:cubicBezTo>
                  <a:pt x="3382" y="5566"/>
                  <a:pt x="3322" y="5888"/>
                  <a:pt x="3322" y="6197"/>
                </a:cubicBezTo>
                <a:cubicBezTo>
                  <a:pt x="3322" y="6793"/>
                  <a:pt x="3548" y="7340"/>
                  <a:pt x="3941" y="7793"/>
                </a:cubicBezTo>
                <a:cubicBezTo>
                  <a:pt x="3977" y="7817"/>
                  <a:pt x="4001" y="7852"/>
                  <a:pt x="4036" y="7900"/>
                </a:cubicBezTo>
                <a:lnTo>
                  <a:pt x="3643" y="7900"/>
                </a:lnTo>
                <a:cubicBezTo>
                  <a:pt x="3429" y="7900"/>
                  <a:pt x="3215" y="8031"/>
                  <a:pt x="3132" y="8233"/>
                </a:cubicBezTo>
                <a:cubicBezTo>
                  <a:pt x="3096" y="8329"/>
                  <a:pt x="3132" y="8412"/>
                  <a:pt x="3215" y="8460"/>
                </a:cubicBezTo>
                <a:cubicBezTo>
                  <a:pt x="3240" y="8469"/>
                  <a:pt x="3264" y="8473"/>
                  <a:pt x="3287" y="8473"/>
                </a:cubicBezTo>
                <a:cubicBezTo>
                  <a:pt x="3351" y="8473"/>
                  <a:pt x="3406" y="8438"/>
                  <a:pt x="3441" y="8376"/>
                </a:cubicBezTo>
                <a:cubicBezTo>
                  <a:pt x="3465" y="8281"/>
                  <a:pt x="3560" y="8221"/>
                  <a:pt x="3667" y="8221"/>
                </a:cubicBezTo>
                <a:lnTo>
                  <a:pt x="7632" y="8221"/>
                </a:lnTo>
                <a:cubicBezTo>
                  <a:pt x="7775" y="8221"/>
                  <a:pt x="7870" y="8329"/>
                  <a:pt x="7870" y="8460"/>
                </a:cubicBezTo>
                <a:lnTo>
                  <a:pt x="7870" y="9043"/>
                </a:lnTo>
                <a:cubicBezTo>
                  <a:pt x="7870" y="9174"/>
                  <a:pt x="7775" y="9281"/>
                  <a:pt x="7632" y="9281"/>
                </a:cubicBezTo>
                <a:lnTo>
                  <a:pt x="3632" y="9281"/>
                </a:lnTo>
                <a:cubicBezTo>
                  <a:pt x="3501" y="9281"/>
                  <a:pt x="3393" y="9174"/>
                  <a:pt x="3393" y="9043"/>
                </a:cubicBezTo>
                <a:lnTo>
                  <a:pt x="3393" y="8972"/>
                </a:lnTo>
                <a:cubicBezTo>
                  <a:pt x="3393" y="8876"/>
                  <a:pt x="3322" y="8805"/>
                  <a:pt x="3227" y="8805"/>
                </a:cubicBezTo>
                <a:cubicBezTo>
                  <a:pt x="3143" y="8805"/>
                  <a:pt x="3072" y="8876"/>
                  <a:pt x="3072" y="8972"/>
                </a:cubicBezTo>
                <a:lnTo>
                  <a:pt x="3072" y="9043"/>
                </a:lnTo>
                <a:cubicBezTo>
                  <a:pt x="3072" y="9353"/>
                  <a:pt x="3322" y="9603"/>
                  <a:pt x="3632" y="9603"/>
                </a:cubicBezTo>
                <a:lnTo>
                  <a:pt x="3691" y="9603"/>
                </a:lnTo>
                <a:lnTo>
                  <a:pt x="3691" y="11103"/>
                </a:lnTo>
                <a:cubicBezTo>
                  <a:pt x="3691" y="11198"/>
                  <a:pt x="3763" y="11269"/>
                  <a:pt x="3858" y="11269"/>
                </a:cubicBezTo>
                <a:lnTo>
                  <a:pt x="7382" y="11269"/>
                </a:lnTo>
                <a:cubicBezTo>
                  <a:pt x="7477" y="11269"/>
                  <a:pt x="7549" y="11198"/>
                  <a:pt x="7549" y="11103"/>
                </a:cubicBezTo>
                <a:lnTo>
                  <a:pt x="7549" y="10710"/>
                </a:lnTo>
                <a:cubicBezTo>
                  <a:pt x="7549" y="10615"/>
                  <a:pt x="7477" y="10543"/>
                  <a:pt x="7382" y="10543"/>
                </a:cubicBezTo>
                <a:cubicBezTo>
                  <a:pt x="7299" y="10543"/>
                  <a:pt x="7215" y="10615"/>
                  <a:pt x="7215" y="10710"/>
                </a:cubicBezTo>
                <a:lnTo>
                  <a:pt x="7215" y="10948"/>
                </a:lnTo>
                <a:lnTo>
                  <a:pt x="4024" y="10948"/>
                </a:lnTo>
                <a:lnTo>
                  <a:pt x="4024" y="9603"/>
                </a:lnTo>
                <a:lnTo>
                  <a:pt x="7215" y="9603"/>
                </a:lnTo>
                <a:lnTo>
                  <a:pt x="7215" y="10031"/>
                </a:lnTo>
                <a:cubicBezTo>
                  <a:pt x="7215" y="10126"/>
                  <a:pt x="7299" y="10198"/>
                  <a:pt x="7382" y="10198"/>
                </a:cubicBezTo>
                <a:cubicBezTo>
                  <a:pt x="7477" y="10198"/>
                  <a:pt x="7549" y="10126"/>
                  <a:pt x="7549" y="10031"/>
                </a:cubicBezTo>
                <a:lnTo>
                  <a:pt x="7549" y="9603"/>
                </a:lnTo>
                <a:lnTo>
                  <a:pt x="7608" y="9603"/>
                </a:lnTo>
                <a:cubicBezTo>
                  <a:pt x="7918" y="9603"/>
                  <a:pt x="8168" y="9353"/>
                  <a:pt x="8168" y="9043"/>
                </a:cubicBezTo>
                <a:lnTo>
                  <a:pt x="8168" y="8460"/>
                </a:lnTo>
                <a:cubicBezTo>
                  <a:pt x="8168" y="8150"/>
                  <a:pt x="7918" y="7900"/>
                  <a:pt x="7608" y="7900"/>
                </a:cubicBezTo>
                <a:lnTo>
                  <a:pt x="7239" y="7900"/>
                </a:lnTo>
                <a:cubicBezTo>
                  <a:pt x="7453" y="7686"/>
                  <a:pt x="7632" y="7436"/>
                  <a:pt x="7751" y="7150"/>
                </a:cubicBezTo>
                <a:cubicBezTo>
                  <a:pt x="7799" y="7067"/>
                  <a:pt x="7751" y="6971"/>
                  <a:pt x="7668" y="6924"/>
                </a:cubicBezTo>
                <a:cubicBezTo>
                  <a:pt x="7643" y="6915"/>
                  <a:pt x="7620" y="6910"/>
                  <a:pt x="7598" y="6910"/>
                </a:cubicBezTo>
                <a:cubicBezTo>
                  <a:pt x="7532" y="6910"/>
                  <a:pt x="7477" y="6948"/>
                  <a:pt x="7442" y="7019"/>
                </a:cubicBezTo>
                <a:cubicBezTo>
                  <a:pt x="7275" y="7388"/>
                  <a:pt x="7013" y="7686"/>
                  <a:pt x="6680" y="7900"/>
                </a:cubicBezTo>
                <a:lnTo>
                  <a:pt x="4572" y="7900"/>
                </a:lnTo>
                <a:cubicBezTo>
                  <a:pt x="4001" y="7555"/>
                  <a:pt x="3632" y="6912"/>
                  <a:pt x="3632" y="6209"/>
                </a:cubicBezTo>
                <a:cubicBezTo>
                  <a:pt x="3632" y="5947"/>
                  <a:pt x="3691" y="5674"/>
                  <a:pt x="3798" y="5423"/>
                </a:cubicBezTo>
                <a:lnTo>
                  <a:pt x="5287" y="2006"/>
                </a:lnTo>
                <a:cubicBezTo>
                  <a:pt x="5310" y="1911"/>
                  <a:pt x="5370" y="1852"/>
                  <a:pt x="5453" y="1828"/>
                </a:cubicBezTo>
                <a:lnTo>
                  <a:pt x="5453" y="5114"/>
                </a:lnTo>
                <a:cubicBezTo>
                  <a:pt x="5072" y="5173"/>
                  <a:pt x="4775" y="5423"/>
                  <a:pt x="4656" y="5781"/>
                </a:cubicBezTo>
                <a:cubicBezTo>
                  <a:pt x="4632" y="5876"/>
                  <a:pt x="4679" y="5959"/>
                  <a:pt x="4763" y="5995"/>
                </a:cubicBezTo>
                <a:cubicBezTo>
                  <a:pt x="4779" y="5999"/>
                  <a:pt x="4795" y="6001"/>
                  <a:pt x="4811" y="6001"/>
                </a:cubicBezTo>
                <a:cubicBezTo>
                  <a:pt x="4886" y="6001"/>
                  <a:pt x="4947" y="5957"/>
                  <a:pt x="4977" y="5888"/>
                </a:cubicBezTo>
                <a:cubicBezTo>
                  <a:pt x="5085" y="5573"/>
                  <a:pt x="5349" y="5427"/>
                  <a:pt x="5614" y="5427"/>
                </a:cubicBezTo>
                <a:cubicBezTo>
                  <a:pt x="5930" y="5427"/>
                  <a:pt x="6247" y="5636"/>
                  <a:pt x="6299" y="6019"/>
                </a:cubicBezTo>
                <a:lnTo>
                  <a:pt x="6299" y="6114"/>
                </a:lnTo>
                <a:cubicBezTo>
                  <a:pt x="6299" y="6537"/>
                  <a:pt x="5951" y="6795"/>
                  <a:pt x="5605" y="6795"/>
                </a:cubicBezTo>
                <a:cubicBezTo>
                  <a:pt x="5356" y="6795"/>
                  <a:pt x="5108" y="6662"/>
                  <a:pt x="4989" y="6364"/>
                </a:cubicBezTo>
                <a:cubicBezTo>
                  <a:pt x="4962" y="6293"/>
                  <a:pt x="4903" y="6255"/>
                  <a:pt x="4835" y="6255"/>
                </a:cubicBezTo>
                <a:cubicBezTo>
                  <a:pt x="4811" y="6255"/>
                  <a:pt x="4787" y="6260"/>
                  <a:pt x="4763" y="6269"/>
                </a:cubicBezTo>
                <a:cubicBezTo>
                  <a:pt x="4679" y="6305"/>
                  <a:pt x="4632" y="6412"/>
                  <a:pt x="4679" y="6495"/>
                </a:cubicBezTo>
                <a:cubicBezTo>
                  <a:pt x="4810" y="6805"/>
                  <a:pt x="5072" y="7043"/>
                  <a:pt x="5418" y="7126"/>
                </a:cubicBezTo>
                <a:cubicBezTo>
                  <a:pt x="5483" y="7138"/>
                  <a:pt x="5548" y="7144"/>
                  <a:pt x="5612" y="7144"/>
                </a:cubicBezTo>
                <a:cubicBezTo>
                  <a:pt x="6166" y="7144"/>
                  <a:pt x="6644" y="6702"/>
                  <a:pt x="6644" y="6126"/>
                </a:cubicBezTo>
                <a:cubicBezTo>
                  <a:pt x="6644" y="5590"/>
                  <a:pt x="6239" y="5197"/>
                  <a:pt x="5787" y="5126"/>
                </a:cubicBezTo>
                <a:lnTo>
                  <a:pt x="5787" y="1840"/>
                </a:lnTo>
                <a:cubicBezTo>
                  <a:pt x="5870" y="1864"/>
                  <a:pt x="5929" y="1947"/>
                  <a:pt x="5953" y="2018"/>
                </a:cubicBezTo>
                <a:lnTo>
                  <a:pt x="7442" y="5459"/>
                </a:lnTo>
                <a:cubicBezTo>
                  <a:pt x="7573" y="5769"/>
                  <a:pt x="7632" y="6114"/>
                  <a:pt x="7596" y="6447"/>
                </a:cubicBezTo>
                <a:cubicBezTo>
                  <a:pt x="7573" y="6543"/>
                  <a:pt x="7656" y="6626"/>
                  <a:pt x="7739" y="6626"/>
                </a:cubicBezTo>
                <a:cubicBezTo>
                  <a:pt x="7750" y="6629"/>
                  <a:pt x="7762" y="6630"/>
                  <a:pt x="7772" y="6630"/>
                </a:cubicBezTo>
                <a:cubicBezTo>
                  <a:pt x="7853" y="6630"/>
                  <a:pt x="7918" y="6557"/>
                  <a:pt x="7918" y="6483"/>
                </a:cubicBezTo>
                <a:cubicBezTo>
                  <a:pt x="7965" y="6090"/>
                  <a:pt x="7906" y="5697"/>
                  <a:pt x="7739" y="5316"/>
                </a:cubicBezTo>
                <a:lnTo>
                  <a:pt x="6251" y="1887"/>
                </a:lnTo>
                <a:cubicBezTo>
                  <a:pt x="6180" y="1709"/>
                  <a:pt x="6025" y="1566"/>
                  <a:pt x="5846" y="1494"/>
                </a:cubicBezTo>
                <a:lnTo>
                  <a:pt x="6180" y="1494"/>
                </a:lnTo>
                <a:cubicBezTo>
                  <a:pt x="6263" y="1494"/>
                  <a:pt x="6346" y="1423"/>
                  <a:pt x="6346" y="1328"/>
                </a:cubicBezTo>
                <a:lnTo>
                  <a:pt x="6346" y="994"/>
                </a:lnTo>
                <a:cubicBezTo>
                  <a:pt x="8549" y="1328"/>
                  <a:pt x="10240" y="3221"/>
                  <a:pt x="10311" y="5495"/>
                </a:cubicBezTo>
                <a:lnTo>
                  <a:pt x="9930" y="5495"/>
                </a:lnTo>
                <a:cubicBezTo>
                  <a:pt x="9835" y="5495"/>
                  <a:pt x="9763" y="5578"/>
                  <a:pt x="9763" y="5662"/>
                </a:cubicBezTo>
                <a:lnTo>
                  <a:pt x="9763" y="6828"/>
                </a:lnTo>
                <a:cubicBezTo>
                  <a:pt x="9763" y="6912"/>
                  <a:pt x="9835" y="6983"/>
                  <a:pt x="9930" y="6983"/>
                </a:cubicBezTo>
                <a:lnTo>
                  <a:pt x="11085" y="6983"/>
                </a:lnTo>
                <a:cubicBezTo>
                  <a:pt x="11180" y="6983"/>
                  <a:pt x="11252" y="6912"/>
                  <a:pt x="11252" y="6828"/>
                </a:cubicBezTo>
                <a:lnTo>
                  <a:pt x="11252" y="5662"/>
                </a:lnTo>
                <a:cubicBezTo>
                  <a:pt x="11287" y="5554"/>
                  <a:pt x="11204" y="5483"/>
                  <a:pt x="11121" y="5483"/>
                </a:cubicBezTo>
                <a:lnTo>
                  <a:pt x="10692" y="5483"/>
                </a:lnTo>
                <a:cubicBezTo>
                  <a:pt x="10656" y="4185"/>
                  <a:pt x="10132" y="2983"/>
                  <a:pt x="9216" y="2054"/>
                </a:cubicBezTo>
                <a:cubicBezTo>
                  <a:pt x="8704" y="1554"/>
                  <a:pt x="8108" y="1161"/>
                  <a:pt x="7453" y="911"/>
                </a:cubicBezTo>
                <a:lnTo>
                  <a:pt x="9120" y="911"/>
                </a:lnTo>
                <a:cubicBezTo>
                  <a:pt x="9204" y="1244"/>
                  <a:pt x="9501" y="1483"/>
                  <a:pt x="9835" y="1483"/>
                </a:cubicBezTo>
                <a:cubicBezTo>
                  <a:pt x="10240" y="1483"/>
                  <a:pt x="10585" y="1149"/>
                  <a:pt x="10585" y="732"/>
                </a:cubicBezTo>
                <a:cubicBezTo>
                  <a:pt x="10585" y="447"/>
                  <a:pt x="10418" y="197"/>
                  <a:pt x="10180" y="78"/>
                </a:cubicBezTo>
                <a:cubicBezTo>
                  <a:pt x="10155" y="63"/>
                  <a:pt x="10128" y="56"/>
                  <a:pt x="10102" y="56"/>
                </a:cubicBezTo>
                <a:cubicBezTo>
                  <a:pt x="10043" y="56"/>
                  <a:pt x="9987" y="91"/>
                  <a:pt x="9954" y="149"/>
                </a:cubicBezTo>
                <a:cubicBezTo>
                  <a:pt x="9918" y="244"/>
                  <a:pt x="9942" y="328"/>
                  <a:pt x="10037" y="375"/>
                </a:cubicBezTo>
                <a:cubicBezTo>
                  <a:pt x="10168" y="447"/>
                  <a:pt x="10251" y="590"/>
                  <a:pt x="10251" y="732"/>
                </a:cubicBezTo>
                <a:cubicBezTo>
                  <a:pt x="10251" y="959"/>
                  <a:pt x="10073" y="1137"/>
                  <a:pt x="9859" y="1137"/>
                </a:cubicBezTo>
                <a:cubicBezTo>
                  <a:pt x="9632" y="1137"/>
                  <a:pt x="9454" y="959"/>
                  <a:pt x="9454" y="732"/>
                </a:cubicBezTo>
                <a:cubicBezTo>
                  <a:pt x="9454" y="613"/>
                  <a:pt x="9489" y="506"/>
                  <a:pt x="9585" y="435"/>
                </a:cubicBezTo>
                <a:cubicBezTo>
                  <a:pt x="9656" y="375"/>
                  <a:pt x="9656" y="268"/>
                  <a:pt x="9597" y="197"/>
                </a:cubicBezTo>
                <a:cubicBezTo>
                  <a:pt x="9565" y="159"/>
                  <a:pt x="9521" y="141"/>
                  <a:pt x="9476" y="141"/>
                </a:cubicBezTo>
                <a:cubicBezTo>
                  <a:pt x="9435" y="141"/>
                  <a:pt x="9393" y="156"/>
                  <a:pt x="9358" y="185"/>
                </a:cubicBezTo>
                <a:cubicBezTo>
                  <a:pt x="9239" y="292"/>
                  <a:pt x="9168" y="423"/>
                  <a:pt x="9120" y="566"/>
                </a:cubicBezTo>
                <a:lnTo>
                  <a:pt x="6370" y="566"/>
                </a:lnTo>
                <a:lnTo>
                  <a:pt x="6370" y="173"/>
                </a:lnTo>
                <a:cubicBezTo>
                  <a:pt x="6370" y="78"/>
                  <a:pt x="6299" y="6"/>
                  <a:pt x="6203" y="6"/>
                </a:cubicBezTo>
                <a:lnTo>
                  <a:pt x="5072" y="6"/>
                </a:lnTo>
                <a:cubicBezTo>
                  <a:pt x="4989" y="6"/>
                  <a:pt x="4906" y="78"/>
                  <a:pt x="4906" y="173"/>
                </a:cubicBezTo>
                <a:lnTo>
                  <a:pt x="4906" y="566"/>
                </a:lnTo>
                <a:lnTo>
                  <a:pt x="2155" y="566"/>
                </a:lnTo>
                <a:cubicBezTo>
                  <a:pt x="2077" y="214"/>
                  <a:pt x="1767" y="0"/>
                  <a:pt x="14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12171;p72">
            <a:extLst>
              <a:ext uri="{FF2B5EF4-FFF2-40B4-BE49-F238E27FC236}">
                <a16:creationId xmlns:a16="http://schemas.microsoft.com/office/drawing/2014/main" id="{202F2C3B-D1F0-409A-81B5-064116A2A81E}"/>
              </a:ext>
            </a:extLst>
          </p:cNvPr>
          <p:cNvSpPr/>
          <p:nvPr/>
        </p:nvSpPr>
        <p:spPr>
          <a:xfrm>
            <a:off x="1521086" y="2012286"/>
            <a:ext cx="363563" cy="311657"/>
          </a:xfrm>
          <a:custGeom>
            <a:avLst/>
            <a:gdLst/>
            <a:ahLst/>
            <a:cxnLst/>
            <a:rect l="l" t="t" r="r" b="b"/>
            <a:pathLst>
              <a:path w="11431" h="9799" extrusionOk="0">
                <a:moveTo>
                  <a:pt x="4347" y="1"/>
                </a:moveTo>
                <a:cubicBezTo>
                  <a:pt x="3957" y="1"/>
                  <a:pt x="3588" y="148"/>
                  <a:pt x="3311" y="435"/>
                </a:cubicBezTo>
                <a:lnTo>
                  <a:pt x="3287" y="447"/>
                </a:lnTo>
                <a:lnTo>
                  <a:pt x="3275" y="447"/>
                </a:lnTo>
                <a:cubicBezTo>
                  <a:pt x="3189" y="435"/>
                  <a:pt x="3104" y="429"/>
                  <a:pt x="3019" y="429"/>
                </a:cubicBezTo>
                <a:cubicBezTo>
                  <a:pt x="2531" y="429"/>
                  <a:pt x="2074" y="633"/>
                  <a:pt x="1739" y="1019"/>
                </a:cubicBezTo>
                <a:cubicBezTo>
                  <a:pt x="1358" y="1459"/>
                  <a:pt x="1239" y="2055"/>
                  <a:pt x="1418" y="2602"/>
                </a:cubicBezTo>
                <a:lnTo>
                  <a:pt x="1418" y="2626"/>
                </a:lnTo>
                <a:lnTo>
                  <a:pt x="1406" y="2638"/>
                </a:lnTo>
                <a:cubicBezTo>
                  <a:pt x="549" y="3007"/>
                  <a:pt x="1" y="3841"/>
                  <a:pt x="1" y="4769"/>
                </a:cubicBezTo>
                <a:cubicBezTo>
                  <a:pt x="1" y="5507"/>
                  <a:pt x="346" y="6198"/>
                  <a:pt x="941" y="6627"/>
                </a:cubicBezTo>
                <a:lnTo>
                  <a:pt x="953" y="6638"/>
                </a:lnTo>
                <a:lnTo>
                  <a:pt x="941" y="6650"/>
                </a:lnTo>
                <a:cubicBezTo>
                  <a:pt x="608" y="7281"/>
                  <a:pt x="703" y="7996"/>
                  <a:pt x="1168" y="8532"/>
                </a:cubicBezTo>
                <a:cubicBezTo>
                  <a:pt x="1492" y="8915"/>
                  <a:pt x="1937" y="9116"/>
                  <a:pt x="2409" y="9116"/>
                </a:cubicBezTo>
                <a:cubicBezTo>
                  <a:pt x="2597" y="9116"/>
                  <a:pt x="2788" y="9084"/>
                  <a:pt x="2977" y="9020"/>
                </a:cubicBezTo>
                <a:lnTo>
                  <a:pt x="2989" y="9020"/>
                </a:lnTo>
                <a:lnTo>
                  <a:pt x="3013" y="9032"/>
                </a:lnTo>
                <a:cubicBezTo>
                  <a:pt x="3108" y="9210"/>
                  <a:pt x="3251" y="9377"/>
                  <a:pt x="3406" y="9496"/>
                </a:cubicBezTo>
                <a:cubicBezTo>
                  <a:pt x="3433" y="9523"/>
                  <a:pt x="3473" y="9536"/>
                  <a:pt x="3511" y="9536"/>
                </a:cubicBezTo>
                <a:cubicBezTo>
                  <a:pt x="3524" y="9536"/>
                  <a:pt x="3537" y="9535"/>
                  <a:pt x="3549" y="9532"/>
                </a:cubicBezTo>
                <a:cubicBezTo>
                  <a:pt x="3585" y="9532"/>
                  <a:pt x="3632" y="9496"/>
                  <a:pt x="3668" y="9472"/>
                </a:cubicBezTo>
                <a:cubicBezTo>
                  <a:pt x="3692" y="9436"/>
                  <a:pt x="3704" y="9377"/>
                  <a:pt x="3692" y="9329"/>
                </a:cubicBezTo>
                <a:cubicBezTo>
                  <a:pt x="3692" y="9294"/>
                  <a:pt x="3668" y="9246"/>
                  <a:pt x="3632" y="9210"/>
                </a:cubicBezTo>
                <a:cubicBezTo>
                  <a:pt x="3466" y="9079"/>
                  <a:pt x="3335" y="8913"/>
                  <a:pt x="3263" y="8710"/>
                </a:cubicBezTo>
                <a:cubicBezTo>
                  <a:pt x="3251" y="8663"/>
                  <a:pt x="3204" y="8639"/>
                  <a:pt x="3156" y="8603"/>
                </a:cubicBezTo>
                <a:cubicBezTo>
                  <a:pt x="3132" y="8597"/>
                  <a:pt x="3111" y="8594"/>
                  <a:pt x="3090" y="8594"/>
                </a:cubicBezTo>
                <a:cubicBezTo>
                  <a:pt x="3070" y="8594"/>
                  <a:pt x="3049" y="8597"/>
                  <a:pt x="3025" y="8603"/>
                </a:cubicBezTo>
                <a:cubicBezTo>
                  <a:pt x="2841" y="8695"/>
                  <a:pt x="2642" y="8741"/>
                  <a:pt x="2443" y="8741"/>
                </a:cubicBezTo>
                <a:cubicBezTo>
                  <a:pt x="2177" y="8741"/>
                  <a:pt x="1911" y="8659"/>
                  <a:pt x="1680" y="8496"/>
                </a:cubicBezTo>
                <a:cubicBezTo>
                  <a:pt x="1287" y="8222"/>
                  <a:pt x="1072" y="7758"/>
                  <a:pt x="1120" y="7281"/>
                </a:cubicBezTo>
                <a:cubicBezTo>
                  <a:pt x="1191" y="6615"/>
                  <a:pt x="1763" y="6091"/>
                  <a:pt x="2442" y="6091"/>
                </a:cubicBezTo>
                <a:cubicBezTo>
                  <a:pt x="2537" y="6091"/>
                  <a:pt x="2620" y="6019"/>
                  <a:pt x="2620" y="5912"/>
                </a:cubicBezTo>
                <a:cubicBezTo>
                  <a:pt x="2620" y="5817"/>
                  <a:pt x="2549" y="5734"/>
                  <a:pt x="2442" y="5734"/>
                </a:cubicBezTo>
                <a:cubicBezTo>
                  <a:pt x="1965" y="5734"/>
                  <a:pt x="1501" y="5936"/>
                  <a:pt x="1180" y="6317"/>
                </a:cubicBezTo>
                <a:lnTo>
                  <a:pt x="1168" y="6329"/>
                </a:lnTo>
                <a:lnTo>
                  <a:pt x="1144" y="6317"/>
                </a:lnTo>
                <a:cubicBezTo>
                  <a:pt x="644" y="5936"/>
                  <a:pt x="358" y="5365"/>
                  <a:pt x="358" y="4733"/>
                </a:cubicBezTo>
                <a:cubicBezTo>
                  <a:pt x="358" y="3948"/>
                  <a:pt x="822" y="3233"/>
                  <a:pt x="1549" y="2936"/>
                </a:cubicBezTo>
                <a:lnTo>
                  <a:pt x="1561" y="2912"/>
                </a:lnTo>
                <a:lnTo>
                  <a:pt x="1584" y="2936"/>
                </a:lnTo>
                <a:cubicBezTo>
                  <a:pt x="1882" y="3436"/>
                  <a:pt x="2430" y="3757"/>
                  <a:pt x="3025" y="3757"/>
                </a:cubicBezTo>
                <a:cubicBezTo>
                  <a:pt x="3108" y="3757"/>
                  <a:pt x="3204" y="3674"/>
                  <a:pt x="3204" y="3567"/>
                </a:cubicBezTo>
                <a:cubicBezTo>
                  <a:pt x="3204" y="3471"/>
                  <a:pt x="3132" y="3388"/>
                  <a:pt x="3025" y="3388"/>
                </a:cubicBezTo>
                <a:cubicBezTo>
                  <a:pt x="2501" y="3388"/>
                  <a:pt x="2025" y="3079"/>
                  <a:pt x="1822" y="2614"/>
                </a:cubicBezTo>
                <a:cubicBezTo>
                  <a:pt x="1620" y="2186"/>
                  <a:pt x="1668" y="1709"/>
                  <a:pt x="1942" y="1328"/>
                </a:cubicBezTo>
                <a:cubicBezTo>
                  <a:pt x="2196" y="946"/>
                  <a:pt x="2608" y="744"/>
                  <a:pt x="3058" y="744"/>
                </a:cubicBezTo>
                <a:cubicBezTo>
                  <a:pt x="3071" y="744"/>
                  <a:pt x="3084" y="745"/>
                  <a:pt x="3096" y="745"/>
                </a:cubicBezTo>
                <a:cubicBezTo>
                  <a:pt x="3549" y="769"/>
                  <a:pt x="3930" y="995"/>
                  <a:pt x="4156" y="1388"/>
                </a:cubicBezTo>
                <a:cubicBezTo>
                  <a:pt x="4189" y="1437"/>
                  <a:pt x="4245" y="1464"/>
                  <a:pt x="4307" y="1464"/>
                </a:cubicBezTo>
                <a:cubicBezTo>
                  <a:pt x="4335" y="1464"/>
                  <a:pt x="4365" y="1458"/>
                  <a:pt x="4394" y="1447"/>
                </a:cubicBezTo>
                <a:cubicBezTo>
                  <a:pt x="4466" y="1400"/>
                  <a:pt x="4501" y="1293"/>
                  <a:pt x="4454" y="1209"/>
                </a:cubicBezTo>
                <a:cubicBezTo>
                  <a:pt x="4275" y="923"/>
                  <a:pt x="4037" y="697"/>
                  <a:pt x="3727" y="554"/>
                </a:cubicBezTo>
                <a:lnTo>
                  <a:pt x="3692" y="531"/>
                </a:lnTo>
                <a:lnTo>
                  <a:pt x="3727" y="519"/>
                </a:lnTo>
                <a:cubicBezTo>
                  <a:pt x="3925" y="392"/>
                  <a:pt x="4142" y="329"/>
                  <a:pt x="4362" y="329"/>
                </a:cubicBezTo>
                <a:cubicBezTo>
                  <a:pt x="4553" y="329"/>
                  <a:pt x="4747" y="377"/>
                  <a:pt x="4930" y="471"/>
                </a:cubicBezTo>
                <a:cubicBezTo>
                  <a:pt x="5311" y="685"/>
                  <a:pt x="5537" y="1066"/>
                  <a:pt x="5537" y="1519"/>
                </a:cubicBezTo>
                <a:lnTo>
                  <a:pt x="5537" y="4031"/>
                </a:lnTo>
                <a:lnTo>
                  <a:pt x="5513" y="4031"/>
                </a:lnTo>
                <a:cubicBezTo>
                  <a:pt x="5156" y="4019"/>
                  <a:pt x="4918" y="3888"/>
                  <a:pt x="4751" y="3626"/>
                </a:cubicBezTo>
                <a:cubicBezTo>
                  <a:pt x="4719" y="3577"/>
                  <a:pt x="4652" y="3550"/>
                  <a:pt x="4590" y="3550"/>
                </a:cubicBezTo>
                <a:cubicBezTo>
                  <a:pt x="4562" y="3550"/>
                  <a:pt x="4535" y="3556"/>
                  <a:pt x="4513" y="3567"/>
                </a:cubicBezTo>
                <a:cubicBezTo>
                  <a:pt x="4442" y="3614"/>
                  <a:pt x="4406" y="3733"/>
                  <a:pt x="4454" y="3805"/>
                </a:cubicBezTo>
                <a:cubicBezTo>
                  <a:pt x="4680" y="4162"/>
                  <a:pt x="5037" y="4364"/>
                  <a:pt x="5490" y="4376"/>
                </a:cubicBezTo>
                <a:lnTo>
                  <a:pt x="5513" y="4376"/>
                </a:lnTo>
                <a:lnTo>
                  <a:pt x="5513" y="7008"/>
                </a:lnTo>
                <a:lnTo>
                  <a:pt x="5466" y="6984"/>
                </a:lnTo>
                <a:cubicBezTo>
                  <a:pt x="5240" y="6758"/>
                  <a:pt x="4930" y="6638"/>
                  <a:pt x="4620" y="6638"/>
                </a:cubicBezTo>
                <a:lnTo>
                  <a:pt x="3549" y="6638"/>
                </a:lnTo>
                <a:cubicBezTo>
                  <a:pt x="3454" y="6638"/>
                  <a:pt x="3370" y="6710"/>
                  <a:pt x="3370" y="6817"/>
                </a:cubicBezTo>
                <a:cubicBezTo>
                  <a:pt x="3370" y="6900"/>
                  <a:pt x="3442" y="6996"/>
                  <a:pt x="3549" y="6996"/>
                </a:cubicBezTo>
                <a:lnTo>
                  <a:pt x="4620" y="6996"/>
                </a:lnTo>
                <a:cubicBezTo>
                  <a:pt x="5109" y="6996"/>
                  <a:pt x="5490" y="7400"/>
                  <a:pt x="5490" y="7877"/>
                </a:cubicBezTo>
                <a:lnTo>
                  <a:pt x="5490" y="8258"/>
                </a:lnTo>
                <a:cubicBezTo>
                  <a:pt x="5490" y="8603"/>
                  <a:pt x="5347" y="8924"/>
                  <a:pt x="5073" y="9163"/>
                </a:cubicBezTo>
                <a:cubicBezTo>
                  <a:pt x="4859" y="9347"/>
                  <a:pt x="4589" y="9453"/>
                  <a:pt x="4310" y="9453"/>
                </a:cubicBezTo>
                <a:cubicBezTo>
                  <a:pt x="4247" y="9453"/>
                  <a:pt x="4184" y="9447"/>
                  <a:pt x="4120" y="9436"/>
                </a:cubicBezTo>
                <a:lnTo>
                  <a:pt x="4097" y="9436"/>
                </a:lnTo>
                <a:cubicBezTo>
                  <a:pt x="4061" y="9436"/>
                  <a:pt x="4025" y="9448"/>
                  <a:pt x="3989" y="9460"/>
                </a:cubicBezTo>
                <a:cubicBezTo>
                  <a:pt x="3942" y="9496"/>
                  <a:pt x="3930" y="9544"/>
                  <a:pt x="3918" y="9579"/>
                </a:cubicBezTo>
                <a:cubicBezTo>
                  <a:pt x="3906" y="9675"/>
                  <a:pt x="3966" y="9758"/>
                  <a:pt x="4061" y="9782"/>
                </a:cubicBezTo>
                <a:cubicBezTo>
                  <a:pt x="4137" y="9793"/>
                  <a:pt x="4213" y="9799"/>
                  <a:pt x="4289" y="9799"/>
                </a:cubicBezTo>
                <a:cubicBezTo>
                  <a:pt x="4842" y="9799"/>
                  <a:pt x="5372" y="9500"/>
                  <a:pt x="5644" y="9008"/>
                </a:cubicBezTo>
                <a:lnTo>
                  <a:pt x="5656" y="8972"/>
                </a:lnTo>
                <a:lnTo>
                  <a:pt x="5668" y="9008"/>
                </a:lnTo>
                <a:cubicBezTo>
                  <a:pt x="5951" y="9500"/>
                  <a:pt x="6473" y="9799"/>
                  <a:pt x="7024" y="9799"/>
                </a:cubicBezTo>
                <a:cubicBezTo>
                  <a:pt x="7100" y="9799"/>
                  <a:pt x="7176" y="9793"/>
                  <a:pt x="7252" y="9782"/>
                </a:cubicBezTo>
                <a:cubicBezTo>
                  <a:pt x="7335" y="9758"/>
                  <a:pt x="7418" y="9675"/>
                  <a:pt x="7395" y="9579"/>
                </a:cubicBezTo>
                <a:cubicBezTo>
                  <a:pt x="7395" y="9544"/>
                  <a:pt x="7371" y="9496"/>
                  <a:pt x="7323" y="9460"/>
                </a:cubicBezTo>
                <a:cubicBezTo>
                  <a:pt x="7288" y="9443"/>
                  <a:pt x="7260" y="9432"/>
                  <a:pt x="7228" y="9432"/>
                </a:cubicBezTo>
                <a:cubicBezTo>
                  <a:pt x="7217" y="9432"/>
                  <a:pt x="7205" y="9433"/>
                  <a:pt x="7192" y="9436"/>
                </a:cubicBezTo>
                <a:cubicBezTo>
                  <a:pt x="7129" y="9447"/>
                  <a:pt x="7066" y="9453"/>
                  <a:pt x="7003" y="9453"/>
                </a:cubicBezTo>
                <a:cubicBezTo>
                  <a:pt x="6723" y="9453"/>
                  <a:pt x="6454" y="9347"/>
                  <a:pt x="6240" y="9163"/>
                </a:cubicBezTo>
                <a:cubicBezTo>
                  <a:pt x="5978" y="8948"/>
                  <a:pt x="5823" y="8615"/>
                  <a:pt x="5823" y="8258"/>
                </a:cubicBezTo>
                <a:lnTo>
                  <a:pt x="5823" y="6746"/>
                </a:lnTo>
                <a:cubicBezTo>
                  <a:pt x="5823" y="6246"/>
                  <a:pt x="6228" y="5865"/>
                  <a:pt x="6704" y="5865"/>
                </a:cubicBezTo>
                <a:lnTo>
                  <a:pt x="8252" y="5865"/>
                </a:lnTo>
                <a:cubicBezTo>
                  <a:pt x="8335" y="5865"/>
                  <a:pt x="8430" y="5793"/>
                  <a:pt x="8430" y="5686"/>
                </a:cubicBezTo>
                <a:cubicBezTo>
                  <a:pt x="8430" y="5579"/>
                  <a:pt x="8359" y="5507"/>
                  <a:pt x="8252" y="5507"/>
                </a:cubicBezTo>
                <a:lnTo>
                  <a:pt x="6704" y="5507"/>
                </a:lnTo>
                <a:cubicBezTo>
                  <a:pt x="6383" y="5507"/>
                  <a:pt x="6085" y="5626"/>
                  <a:pt x="5847" y="5853"/>
                </a:cubicBezTo>
                <a:lnTo>
                  <a:pt x="5811" y="5876"/>
                </a:lnTo>
                <a:lnTo>
                  <a:pt x="5811" y="5210"/>
                </a:lnTo>
                <a:lnTo>
                  <a:pt x="5823" y="5210"/>
                </a:lnTo>
                <a:cubicBezTo>
                  <a:pt x="6549" y="5186"/>
                  <a:pt x="7133" y="4591"/>
                  <a:pt x="7133" y="3841"/>
                </a:cubicBezTo>
                <a:cubicBezTo>
                  <a:pt x="7133" y="3757"/>
                  <a:pt x="7061" y="3662"/>
                  <a:pt x="6954" y="3662"/>
                </a:cubicBezTo>
                <a:cubicBezTo>
                  <a:pt x="6859" y="3662"/>
                  <a:pt x="6775" y="3733"/>
                  <a:pt x="6775" y="3841"/>
                </a:cubicBezTo>
                <a:cubicBezTo>
                  <a:pt x="6775" y="4376"/>
                  <a:pt x="6359" y="4829"/>
                  <a:pt x="5823" y="4853"/>
                </a:cubicBezTo>
                <a:lnTo>
                  <a:pt x="5787" y="4853"/>
                </a:lnTo>
                <a:lnTo>
                  <a:pt x="5787" y="1543"/>
                </a:lnTo>
                <a:cubicBezTo>
                  <a:pt x="5787" y="1114"/>
                  <a:pt x="6013" y="709"/>
                  <a:pt x="6406" y="507"/>
                </a:cubicBezTo>
                <a:cubicBezTo>
                  <a:pt x="6582" y="408"/>
                  <a:pt x="6773" y="360"/>
                  <a:pt x="6963" y="360"/>
                </a:cubicBezTo>
                <a:cubicBezTo>
                  <a:pt x="7186" y="360"/>
                  <a:pt x="7410" y="426"/>
                  <a:pt x="7609" y="554"/>
                </a:cubicBezTo>
                <a:lnTo>
                  <a:pt x="7633" y="566"/>
                </a:lnTo>
                <a:lnTo>
                  <a:pt x="7728" y="602"/>
                </a:lnTo>
                <a:cubicBezTo>
                  <a:pt x="7430" y="733"/>
                  <a:pt x="7180" y="971"/>
                  <a:pt x="7002" y="1257"/>
                </a:cubicBezTo>
                <a:cubicBezTo>
                  <a:pt x="6954" y="1328"/>
                  <a:pt x="6966" y="1447"/>
                  <a:pt x="7061" y="1495"/>
                </a:cubicBezTo>
                <a:cubicBezTo>
                  <a:pt x="7086" y="1507"/>
                  <a:pt x="7116" y="1514"/>
                  <a:pt x="7147" y="1514"/>
                </a:cubicBezTo>
                <a:cubicBezTo>
                  <a:pt x="7206" y="1514"/>
                  <a:pt x="7268" y="1490"/>
                  <a:pt x="7299" y="1435"/>
                </a:cubicBezTo>
                <a:cubicBezTo>
                  <a:pt x="7526" y="1054"/>
                  <a:pt x="7918" y="816"/>
                  <a:pt x="8371" y="793"/>
                </a:cubicBezTo>
                <a:cubicBezTo>
                  <a:pt x="8405" y="790"/>
                  <a:pt x="8438" y="789"/>
                  <a:pt x="8471" y="789"/>
                </a:cubicBezTo>
                <a:cubicBezTo>
                  <a:pt x="8895" y="789"/>
                  <a:pt x="9271" y="998"/>
                  <a:pt x="9514" y="1340"/>
                </a:cubicBezTo>
                <a:cubicBezTo>
                  <a:pt x="9788" y="1709"/>
                  <a:pt x="9847" y="2186"/>
                  <a:pt x="9669" y="2602"/>
                </a:cubicBezTo>
                <a:cubicBezTo>
                  <a:pt x="9454" y="3114"/>
                  <a:pt x="8978" y="3436"/>
                  <a:pt x="8430" y="3436"/>
                </a:cubicBezTo>
                <a:cubicBezTo>
                  <a:pt x="8335" y="3436"/>
                  <a:pt x="8252" y="3519"/>
                  <a:pt x="8252" y="3614"/>
                </a:cubicBezTo>
                <a:cubicBezTo>
                  <a:pt x="8252" y="3721"/>
                  <a:pt x="8323" y="3793"/>
                  <a:pt x="8430" y="3793"/>
                </a:cubicBezTo>
                <a:cubicBezTo>
                  <a:pt x="9014" y="3793"/>
                  <a:pt x="9573" y="3483"/>
                  <a:pt x="9871" y="2983"/>
                </a:cubicBezTo>
                <a:lnTo>
                  <a:pt x="9883" y="2959"/>
                </a:lnTo>
                <a:lnTo>
                  <a:pt x="9907" y="2983"/>
                </a:lnTo>
                <a:cubicBezTo>
                  <a:pt x="10562" y="3257"/>
                  <a:pt x="10990" y="3841"/>
                  <a:pt x="11074" y="4555"/>
                </a:cubicBezTo>
                <a:cubicBezTo>
                  <a:pt x="11169" y="5269"/>
                  <a:pt x="10871" y="5936"/>
                  <a:pt x="10300" y="6353"/>
                </a:cubicBezTo>
                <a:lnTo>
                  <a:pt x="10288" y="6377"/>
                </a:lnTo>
                <a:lnTo>
                  <a:pt x="10276" y="6353"/>
                </a:lnTo>
                <a:cubicBezTo>
                  <a:pt x="9966" y="5984"/>
                  <a:pt x="9502" y="5781"/>
                  <a:pt x="9014" y="5781"/>
                </a:cubicBezTo>
                <a:cubicBezTo>
                  <a:pt x="8919" y="5781"/>
                  <a:pt x="8835" y="5853"/>
                  <a:pt x="8835" y="5960"/>
                </a:cubicBezTo>
                <a:cubicBezTo>
                  <a:pt x="8835" y="6055"/>
                  <a:pt x="8907" y="6138"/>
                  <a:pt x="9014" y="6138"/>
                </a:cubicBezTo>
                <a:cubicBezTo>
                  <a:pt x="9633" y="6138"/>
                  <a:pt x="10181" y="6579"/>
                  <a:pt x="10300" y="7186"/>
                </a:cubicBezTo>
                <a:cubicBezTo>
                  <a:pt x="10407" y="7698"/>
                  <a:pt x="10228" y="8186"/>
                  <a:pt x="9812" y="8496"/>
                </a:cubicBezTo>
                <a:cubicBezTo>
                  <a:pt x="9570" y="8688"/>
                  <a:pt x="9281" y="8786"/>
                  <a:pt x="8992" y="8786"/>
                </a:cubicBezTo>
                <a:cubicBezTo>
                  <a:pt x="8796" y="8786"/>
                  <a:pt x="8601" y="8742"/>
                  <a:pt x="8419" y="8651"/>
                </a:cubicBezTo>
                <a:cubicBezTo>
                  <a:pt x="8390" y="8643"/>
                  <a:pt x="8361" y="8632"/>
                  <a:pt x="8332" y="8632"/>
                </a:cubicBezTo>
                <a:cubicBezTo>
                  <a:pt x="8313" y="8632"/>
                  <a:pt x="8294" y="8637"/>
                  <a:pt x="8276" y="8651"/>
                </a:cubicBezTo>
                <a:cubicBezTo>
                  <a:pt x="8240" y="8663"/>
                  <a:pt x="8204" y="8698"/>
                  <a:pt x="8180" y="8758"/>
                </a:cubicBezTo>
                <a:cubicBezTo>
                  <a:pt x="8097" y="8948"/>
                  <a:pt x="7966" y="9127"/>
                  <a:pt x="7799" y="9258"/>
                </a:cubicBezTo>
                <a:cubicBezTo>
                  <a:pt x="7776" y="9294"/>
                  <a:pt x="7740" y="9329"/>
                  <a:pt x="7740" y="9377"/>
                </a:cubicBezTo>
                <a:cubicBezTo>
                  <a:pt x="7740" y="9425"/>
                  <a:pt x="7740" y="9472"/>
                  <a:pt x="7776" y="9508"/>
                </a:cubicBezTo>
                <a:cubicBezTo>
                  <a:pt x="7810" y="9556"/>
                  <a:pt x="7861" y="9581"/>
                  <a:pt x="7912" y="9581"/>
                </a:cubicBezTo>
                <a:cubicBezTo>
                  <a:pt x="7948" y="9581"/>
                  <a:pt x="7984" y="9568"/>
                  <a:pt x="8014" y="9544"/>
                </a:cubicBezTo>
                <a:cubicBezTo>
                  <a:pt x="8180" y="9413"/>
                  <a:pt x="8311" y="9258"/>
                  <a:pt x="8419" y="9079"/>
                </a:cubicBezTo>
                <a:lnTo>
                  <a:pt x="8430" y="9067"/>
                </a:lnTo>
                <a:lnTo>
                  <a:pt x="8442" y="9067"/>
                </a:lnTo>
                <a:cubicBezTo>
                  <a:pt x="8618" y="9127"/>
                  <a:pt x="8801" y="9156"/>
                  <a:pt x="8983" y="9156"/>
                </a:cubicBezTo>
                <a:cubicBezTo>
                  <a:pt x="9343" y="9156"/>
                  <a:pt x="9702" y="9043"/>
                  <a:pt x="10002" y="8829"/>
                </a:cubicBezTo>
                <a:cubicBezTo>
                  <a:pt x="10466" y="8484"/>
                  <a:pt x="10705" y="7960"/>
                  <a:pt x="10681" y="7400"/>
                </a:cubicBezTo>
                <a:cubicBezTo>
                  <a:pt x="10657" y="7162"/>
                  <a:pt x="10597" y="6924"/>
                  <a:pt x="10478" y="6710"/>
                </a:cubicBezTo>
                <a:lnTo>
                  <a:pt x="10466" y="6698"/>
                </a:lnTo>
                <a:lnTo>
                  <a:pt x="10478" y="6686"/>
                </a:lnTo>
                <a:cubicBezTo>
                  <a:pt x="11097" y="6198"/>
                  <a:pt x="11431" y="5507"/>
                  <a:pt x="11431" y="4769"/>
                </a:cubicBezTo>
                <a:cubicBezTo>
                  <a:pt x="11431" y="3841"/>
                  <a:pt x="10883" y="3007"/>
                  <a:pt x="10038" y="2638"/>
                </a:cubicBezTo>
                <a:lnTo>
                  <a:pt x="10026" y="2626"/>
                </a:lnTo>
                <a:lnTo>
                  <a:pt x="10026" y="2602"/>
                </a:lnTo>
                <a:cubicBezTo>
                  <a:pt x="10204" y="2055"/>
                  <a:pt x="10062" y="1459"/>
                  <a:pt x="9693" y="1019"/>
                </a:cubicBezTo>
                <a:cubicBezTo>
                  <a:pt x="9378" y="633"/>
                  <a:pt x="8907" y="429"/>
                  <a:pt x="8421" y="429"/>
                </a:cubicBezTo>
                <a:cubicBezTo>
                  <a:pt x="8337" y="429"/>
                  <a:pt x="8253" y="435"/>
                  <a:pt x="8169" y="447"/>
                </a:cubicBezTo>
                <a:lnTo>
                  <a:pt x="8157" y="447"/>
                </a:lnTo>
                <a:lnTo>
                  <a:pt x="8145" y="435"/>
                </a:lnTo>
                <a:cubicBezTo>
                  <a:pt x="7855" y="156"/>
                  <a:pt x="7473" y="2"/>
                  <a:pt x="7076" y="2"/>
                </a:cubicBezTo>
                <a:cubicBezTo>
                  <a:pt x="7000" y="2"/>
                  <a:pt x="6923" y="7"/>
                  <a:pt x="6847" y="19"/>
                </a:cubicBezTo>
                <a:cubicBezTo>
                  <a:pt x="6371" y="90"/>
                  <a:pt x="5966" y="376"/>
                  <a:pt x="5728" y="793"/>
                </a:cubicBezTo>
                <a:lnTo>
                  <a:pt x="5716" y="816"/>
                </a:lnTo>
                <a:lnTo>
                  <a:pt x="5704" y="793"/>
                </a:lnTo>
                <a:cubicBezTo>
                  <a:pt x="5466" y="376"/>
                  <a:pt x="5061" y="90"/>
                  <a:pt x="4585" y="19"/>
                </a:cubicBezTo>
                <a:cubicBezTo>
                  <a:pt x="4505" y="7"/>
                  <a:pt x="4426" y="1"/>
                  <a:pt x="4347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5049982" y="304807"/>
            <a:ext cx="3813015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apps we used in the making of the project</a:t>
            </a:r>
            <a:endParaRPr dirty="0"/>
          </a:p>
        </p:txBody>
      </p:sp>
      <p:sp>
        <p:nvSpPr>
          <p:cNvPr id="191" name="Google Shape;191;p33"/>
          <p:cNvSpPr txBox="1">
            <a:spLocks noGrp="1"/>
          </p:cNvSpPr>
          <p:nvPr>
            <p:ph type="title" idx="2"/>
          </p:nvPr>
        </p:nvSpPr>
        <p:spPr>
          <a:xfrm>
            <a:off x="809939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 Studio Code</a:t>
            </a:r>
            <a:endParaRPr dirty="0"/>
          </a:p>
        </p:txBody>
      </p:sp>
      <p:sp>
        <p:nvSpPr>
          <p:cNvPr id="192" name="Google Shape;192;p33"/>
          <p:cNvSpPr txBox="1">
            <a:spLocks noGrp="1"/>
          </p:cNvSpPr>
          <p:nvPr>
            <p:ph type="subTitle" idx="1"/>
          </p:nvPr>
        </p:nvSpPr>
        <p:spPr>
          <a:xfrm>
            <a:off x="809925" y="3477200"/>
            <a:ext cx="2217000" cy="640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93" name="Google Shape;193;p33"/>
          <p:cNvSpPr txBox="1">
            <a:spLocks noGrp="1"/>
          </p:cNvSpPr>
          <p:nvPr>
            <p:ph type="title" idx="3"/>
          </p:nvPr>
        </p:nvSpPr>
        <p:spPr>
          <a:xfrm>
            <a:off x="3463502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GitHub</a:t>
            </a:r>
            <a:endParaRPr dirty="0"/>
          </a:p>
        </p:txBody>
      </p:sp>
      <p:sp>
        <p:nvSpPr>
          <p:cNvPr id="195" name="Google Shape;195;p33"/>
          <p:cNvSpPr txBox="1">
            <a:spLocks noGrp="1"/>
          </p:cNvSpPr>
          <p:nvPr>
            <p:ph type="title" idx="5"/>
          </p:nvPr>
        </p:nvSpPr>
        <p:spPr>
          <a:xfrm>
            <a:off x="6117052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 Studio 2019</a:t>
            </a:r>
            <a:endParaRPr dirty="0"/>
          </a:p>
        </p:txBody>
      </p:sp>
      <p:sp>
        <p:nvSpPr>
          <p:cNvPr id="196" name="Google Shape;196;p33"/>
          <p:cNvSpPr txBox="1">
            <a:spLocks noGrp="1"/>
          </p:cNvSpPr>
          <p:nvPr>
            <p:ph type="subTitle" idx="6"/>
          </p:nvPr>
        </p:nvSpPr>
        <p:spPr>
          <a:xfrm>
            <a:off x="6117038" y="3477200"/>
            <a:ext cx="2217000" cy="640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C2CB34-8265-4775-8AF5-4CEBD51B2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632" y="1795428"/>
            <a:ext cx="1298735" cy="1270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AA09D9-C3B0-459E-A30A-8BB3897E5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527" y="1910973"/>
            <a:ext cx="1159809" cy="1155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2CE52C-E61B-40DC-A432-E9E5B354F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664" y="1911284"/>
            <a:ext cx="1159809" cy="11549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83CAA4-E00D-4F80-835E-945A3B5AA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218" y="-27709"/>
            <a:ext cx="8520600" cy="975300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  <p:pic>
        <p:nvPicPr>
          <p:cNvPr id="6" name="Picture 5" descr="A picture containing text, black, screenshot&#10;&#10;Description automatically generated">
            <a:extLst>
              <a:ext uri="{FF2B5EF4-FFF2-40B4-BE49-F238E27FC236}">
                <a16:creationId xmlns:a16="http://schemas.microsoft.com/office/drawing/2014/main" id="{59074F49-B7DA-4CFE-A24E-50024858C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76606" cy="51435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5ED5386C-B7F4-4634-B772-F92F48DE9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606" y="1428232"/>
            <a:ext cx="2953162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3887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any Branding Guideline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06BAD6"/>
      </a:accent2>
      <a:accent3>
        <a:srgbClr val="78909C"/>
      </a:accent3>
      <a:accent4>
        <a:srgbClr val="00C3B1"/>
      </a:accent4>
      <a:accent5>
        <a:srgbClr val="0097A7"/>
      </a:accent5>
      <a:accent6>
        <a:srgbClr val="EFEFE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8F1ACDF5A38024E90AF4D3FBE7621E5" ma:contentTypeVersion="5" ma:contentTypeDescription="Създаване на нов документ" ma:contentTypeScope="" ma:versionID="0013931f6f5d7634e78854b20b13f73e">
  <xsd:schema xmlns:xsd="http://www.w3.org/2001/XMLSchema" xmlns:xs="http://www.w3.org/2001/XMLSchema" xmlns:p="http://schemas.microsoft.com/office/2006/metadata/properties" xmlns:ns3="21b58ca4-4227-4bf7-b4d9-58b92dd3f4db" xmlns:ns4="f3e14569-0c18-43c3-accf-32f4f7b7694d" targetNamespace="http://schemas.microsoft.com/office/2006/metadata/properties" ma:root="true" ma:fieldsID="86b5ecab010b8b3d990113a9e1851234" ns3:_="" ns4:_="">
    <xsd:import namespace="21b58ca4-4227-4bf7-b4d9-58b92dd3f4db"/>
    <xsd:import namespace="f3e14569-0c18-43c3-accf-32f4f7b769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b58ca4-4227-4bf7-b4d9-58b92dd3f4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e14569-0c18-43c3-accf-32f4f7b7694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8CBE1C-3063-4CBE-BFA2-600CF8ADE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b58ca4-4227-4bf7-b4d9-58b92dd3f4db"/>
    <ds:schemaRef ds:uri="f3e14569-0c18-43c3-accf-32f4f7b769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B44A08-85DB-45D0-8973-52C0BC4074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D64EFD-E52D-4A15-AC57-631A47F93579}">
  <ds:schemaRefs>
    <ds:schemaRef ds:uri="21b58ca4-4227-4bf7-b4d9-58b92dd3f4db"/>
    <ds:schemaRef ds:uri="http://schemas.microsoft.com/office/2006/metadata/properties"/>
    <ds:schemaRef ds:uri="f3e14569-0c18-43c3-accf-32f4f7b7694d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80</Words>
  <Application>Microsoft Office PowerPoint</Application>
  <PresentationFormat>On-screen Show (16:9)</PresentationFormat>
  <Paragraphs>32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Montserrat Light</vt:lpstr>
      <vt:lpstr>Montserrat</vt:lpstr>
      <vt:lpstr>Montserrat Alternates</vt:lpstr>
      <vt:lpstr>Montserrat ExtraBold</vt:lpstr>
      <vt:lpstr>Tech Company Branding Guidelines by Slidesgo</vt:lpstr>
      <vt:lpstr>Code Breakers</vt:lpstr>
      <vt:lpstr>10A</vt:lpstr>
      <vt:lpstr>Steps of the making</vt:lpstr>
      <vt:lpstr>The apps we used in the making of the project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Firearm Store</dc:title>
  <dc:creator>Home-PC</dc:creator>
  <cp:lastModifiedBy>RoyalFang</cp:lastModifiedBy>
  <cp:revision>21</cp:revision>
  <dcterms:modified xsi:type="dcterms:W3CDTF">2021-01-11T13:02:50Z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0x010100B8F1ACDF5A38024E90AF4D3FBE7621E5</vt:lpwstr>
  </property>
</Properties>
</file>