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74" r:id="rId7"/>
    <p:sldId id="263" r:id="rId8"/>
    <p:sldId id="267" r:id="rId9"/>
    <p:sldId id="265" r:id="rId10"/>
    <p:sldId id="266" r:id="rId11"/>
    <p:sldId id="268" r:id="rId12"/>
    <p:sldId id="272" r:id="rId13"/>
    <p:sldId id="278" r:id="rId14"/>
    <p:sldId id="27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0A842-A75B-A482-76F7-8BFDFBF190BD}" v="319" dt="2020-04-24T09:04:07.632"/>
    <p1510:client id="{66320023-DBDB-9707-D2F5-4908031DFA2F}" v="2115" dt="2020-05-01T10:24:17.428"/>
    <p1510:client id="{71A4462C-91AD-EDE6-7FB2-843DE7594CEA}" v="28" dt="2020-04-29T15:41:09.156"/>
    <p1510:client id="{9247DAA8-44FF-7739-6FD9-D43EEC2AB241}" v="128" dt="2020-04-29T07:46:04.709"/>
    <p1510:client id="{9FF82C05-5328-964C-9E69-C26A129E6AED}" v="920" dt="2020-04-24T08:44:42.359"/>
    <p1510:client id="{D0B75FFF-36B6-F367-302C-FA2A7AEE0752}" v="3236" dt="2020-04-25T14:03:59.024"/>
    <p1510:client id="{D2CAEE19-1E30-F85C-A143-C7E3AEBC27E0}" v="127" dt="2020-05-01T10:25:4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large air plane on a cloudy day&#10;&#10;Description generated with very high confidence">
            <a:extLst>
              <a:ext uri="{FF2B5EF4-FFF2-40B4-BE49-F238E27FC236}">
                <a16:creationId xmlns:a16="http://schemas.microsoft.com/office/drawing/2014/main" id="{BFF09EC6-D2F3-483C-9EDC-16E7EB60B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Flights &amp; passengers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 c++ project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C992-B3F2-4ECA-8408-E10E21E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B74C-FE59-4478-A96B-0EE1BCEE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Now we will show you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FEBA-FBC0-4407-8198-C671C86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A8BD-EB77-401C-B01D-D528C22AB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have any questions please ask.</a:t>
            </a:r>
          </a:p>
        </p:txBody>
      </p:sp>
    </p:spTree>
    <p:extLst>
      <p:ext uri="{BB962C8B-B14F-4D97-AF65-F5344CB8AC3E}">
        <p14:creationId xmlns:p14="http://schemas.microsoft.com/office/powerpoint/2010/main" val="4043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C640-88E6-40C3-98D9-14C073873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adventure time</a:t>
            </a:r>
            <a:endParaRPr lang="bg-BG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77CE-3742-4564-90BC-549F1E3F5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Come on grab your friend. We are going to very distant lands</a:t>
            </a:r>
          </a:p>
          <a:p>
            <a:r>
              <a:rPr lang="en-US"/>
              <a:t>With jake the dog and finn the human the fun will never end it's adventure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aptop, computer&#10;&#10;Description generated with very high confidence">
            <a:extLst>
              <a:ext uri="{FF2B5EF4-FFF2-40B4-BE49-F238E27FC236}">
                <a16:creationId xmlns:a16="http://schemas.microsoft.com/office/drawing/2014/main" id="{AC2A282C-9D43-4719-B144-2691514CA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-7600930" y="-1695451"/>
            <a:ext cx="19992955" cy="946784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60E56-6E5C-405D-8D35-E87ACE3C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100" i="1" u="sng"/>
              <a:t>Who we are?</a:t>
            </a:r>
            <a:endParaRPr lang="en-US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5825-EB30-4114-BBEE-EAF933D0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We are:</a:t>
            </a:r>
          </a:p>
          <a:p>
            <a:pPr marL="0" indent="0">
              <a:buNone/>
            </a:pPr>
            <a:r>
              <a:rPr lang="en-US" sz="1600"/>
              <a:t>1. Martin Sevov – Developer, Team manager</a:t>
            </a:r>
          </a:p>
          <a:p>
            <a:pPr marL="0" indent="0">
              <a:buNone/>
            </a:pPr>
            <a:r>
              <a:rPr lang="en-US" sz="1600"/>
              <a:t>2. Boris Kanev – Developer</a:t>
            </a:r>
          </a:p>
          <a:p>
            <a:pPr marL="0" indent="0">
              <a:buNone/>
            </a:pPr>
            <a:r>
              <a:rPr lang="en-US" sz="1600"/>
              <a:t>3. Hristo Hristov – Quality manager</a:t>
            </a:r>
          </a:p>
        </p:txBody>
      </p:sp>
    </p:spTree>
    <p:extLst>
      <p:ext uri="{BB962C8B-B14F-4D97-AF65-F5344CB8AC3E}">
        <p14:creationId xmlns:p14="http://schemas.microsoft.com/office/powerpoint/2010/main" val="30053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aptop, computer&#10;&#10;Description generated with very high confidence">
            <a:extLst>
              <a:ext uri="{FF2B5EF4-FFF2-40B4-BE49-F238E27FC236}">
                <a16:creationId xmlns:a16="http://schemas.microsoft.com/office/drawing/2014/main" id="{AC2A282C-9D43-4719-B144-2691514CA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60E56-6E5C-405D-8D35-E87ACE3C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100" u="sng"/>
              <a:t>What is Flights and Passengers?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5825-EB30-4114-BBEE-EAF933D0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C709CB7-9417-4789-8E8F-636036957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F68DB-12A8-470E-8E73-85AE4CD4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How we made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D42B-B74A-4140-9E9B-501D1755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was made in C++ through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D2993DB-D993-4A88-9B32-A6A2715E8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5605" b="3486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8338-87E7-4E73-83E6-D580E5AD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/>
              <a:t>Main Menu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F0B14C-74B5-4E5A-8CC4-0CDA71B3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main menu layout provides easy navigation through the program.</a:t>
            </a:r>
          </a:p>
        </p:txBody>
      </p:sp>
    </p:spTree>
    <p:extLst>
      <p:ext uri="{BB962C8B-B14F-4D97-AF65-F5344CB8AC3E}">
        <p14:creationId xmlns:p14="http://schemas.microsoft.com/office/powerpoint/2010/main" val="261315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C55629A-02F2-451E-9A4F-0DCF72F6A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FF60D-3CF8-49E3-BF58-20DC965F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u="sng"/>
              <a:t>Different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36740-9730-461D-9A51-514321ED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Functions are used to shorten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5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6C4667-C196-4537-9DC8-854E2CC30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84FF5-11E3-4DD0-9C45-52E57A69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/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D62F-4F37-44A0-B44D-37508CEF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Clients are the first major structure</a:t>
            </a:r>
          </a:p>
          <a:p>
            <a:r>
              <a:rPr lang="en-US"/>
              <a:t>It holds information about the client like:</a:t>
            </a:r>
          </a:p>
          <a:p>
            <a:pPr lvl="1"/>
            <a:r>
              <a:rPr lang="en-US"/>
              <a:t>EGN</a:t>
            </a:r>
          </a:p>
          <a:p>
            <a:pPr lvl="1"/>
            <a:r>
              <a:rPr lang="en-US"/>
              <a:t>Names</a:t>
            </a:r>
          </a:p>
          <a:p>
            <a:pPr lvl="1"/>
            <a:r>
              <a:rPr lang="en-US"/>
              <a:t>Age</a:t>
            </a:r>
          </a:p>
          <a:p>
            <a:pPr lvl="1"/>
            <a:r>
              <a:rPr lang="en-US"/>
              <a:t>Married status</a:t>
            </a:r>
          </a:p>
          <a:p>
            <a:pPr lvl="1"/>
            <a:r>
              <a:rPr lang="en-US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1871F7B-3A3F-4A65-B40B-307ECA179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78" b="771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4D72-0356-4357-A07A-5908B25B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 u="sng"/>
              <a:t>Flight informatioon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F10F2D-AA99-4847-9FB1-80E27A14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Flights are the second major structure</a:t>
            </a:r>
          </a:p>
          <a:p>
            <a:r>
              <a:rPr lang="en-US">
                <a:ea typeface="+mn-lt"/>
                <a:cs typeface="+mn-lt"/>
              </a:rPr>
              <a:t>It holds information about the flight and the plane:</a:t>
            </a:r>
          </a:p>
          <a:p>
            <a:pPr lvl="1"/>
            <a:r>
              <a:rPr lang="en-US">
                <a:ea typeface="+mn-lt"/>
                <a:cs typeface="+mn-lt"/>
              </a:rPr>
              <a:t>Take of date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Origin and Destination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Distance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Plane manufacturer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Max seats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Etc.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92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300-A3D9-482A-84D6-42CDB96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Thank you for </a:t>
            </a:r>
            <a:r>
              <a:rPr lang="en-US" sz="6800" cap="all" spc="-100">
                <a:solidFill>
                  <a:schemeClr val="tx1"/>
                </a:solidFill>
              </a:rPr>
              <a:t>YOur attention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643CA0-7F3E-4C20-81A2-6708721212F7}"/>
              </a:ext>
            </a:extLst>
          </p:cNvPr>
          <p:cNvSpPr txBox="1"/>
          <p:nvPr/>
        </p:nvSpPr>
        <p:spPr>
          <a:xfrm>
            <a:off x="8243637" y="243840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Martin </a:t>
            </a:r>
            <a:r>
              <a:rPr lang="en-US" sz="2400" err="1"/>
              <a:t>Sevov</a:t>
            </a:r>
            <a:endParaRPr lang="en-US" sz="2400"/>
          </a:p>
          <a:p>
            <a:r>
              <a:rPr lang="en-US" sz="2400"/>
              <a:t>Boris Kanev</a:t>
            </a:r>
          </a:p>
          <a:p>
            <a:r>
              <a:rPr lang="en-US" sz="2400"/>
              <a:t>Hristo Hristov</a:t>
            </a:r>
          </a:p>
        </p:txBody>
      </p:sp>
    </p:spTree>
    <p:extLst>
      <p:ext uri="{BB962C8B-B14F-4D97-AF65-F5344CB8AC3E}">
        <p14:creationId xmlns:p14="http://schemas.microsoft.com/office/powerpoint/2010/main" val="393003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tf78438558-1</Template>
  <Application>Microsoft Office PowerPoint</Application>
  <PresentationFormat>Widescreen</PresentationFormat>
  <Slides>12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Flights &amp; passengers</vt:lpstr>
      <vt:lpstr>Who we are?</vt:lpstr>
      <vt:lpstr>What is Flights and Passengers?</vt:lpstr>
      <vt:lpstr>How we made the program?</vt:lpstr>
      <vt:lpstr>Main Menu </vt:lpstr>
      <vt:lpstr>Different functions</vt:lpstr>
      <vt:lpstr>Client Information</vt:lpstr>
      <vt:lpstr>Flight informatioon</vt:lpstr>
      <vt:lpstr>Thank you for YOur attention</vt:lpstr>
      <vt:lpstr>Code</vt:lpstr>
      <vt:lpstr>Q&amp;A</vt:lpstr>
      <vt:lpstr>adventure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636</cp:revision>
  <dcterms:created xsi:type="dcterms:W3CDTF">2020-04-24T08:35:33Z</dcterms:created>
  <dcterms:modified xsi:type="dcterms:W3CDTF">2020-05-01T10:26:00Z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