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3" userDrawn="1">
          <p15:clr>
            <a:srgbClr val="A4A3A4"/>
          </p15:clr>
        </p15:guide>
        <p15:guide id="3" pos="211" userDrawn="1">
          <p15:clr>
            <a:srgbClr val="A4A3A4"/>
          </p15:clr>
        </p15:guide>
        <p15:guide id="4" pos="279" userDrawn="1">
          <p15:clr>
            <a:srgbClr val="A4A3A4"/>
          </p15:clr>
        </p15:guide>
        <p15:guide id="5" pos="347" userDrawn="1">
          <p15:clr>
            <a:srgbClr val="A4A3A4"/>
          </p15:clr>
        </p15:guide>
        <p15:guide id="6" pos="415" userDrawn="1">
          <p15:clr>
            <a:srgbClr val="A4A3A4"/>
          </p15:clr>
        </p15:guide>
        <p15:guide id="7" pos="483" userDrawn="1">
          <p15:clr>
            <a:srgbClr val="A4A3A4"/>
          </p15:clr>
        </p15:guide>
        <p15:guide id="8" pos="551" userDrawn="1">
          <p15:clr>
            <a:srgbClr val="A4A3A4"/>
          </p15:clr>
        </p15:guide>
        <p15:guide id="9" pos="619" userDrawn="1">
          <p15:clr>
            <a:srgbClr val="A4A3A4"/>
          </p15:clr>
        </p15:guide>
        <p15:guide id="10"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33A"/>
    <a:srgbClr val="64DFDF"/>
    <a:srgbClr val="5390D9"/>
    <a:srgbClr val="7400B8"/>
    <a:srgbClr val="5E60CE"/>
    <a:srgbClr val="48BEE2"/>
    <a:srgbClr val="48BFE3"/>
    <a:srgbClr val="3FA8C7"/>
    <a:srgbClr val="6930C2"/>
    <a:srgbClr val="BF06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16E86-84D4-4706-B515-5F3E942F732C}" v="84" dt="2021-05-17T19:25:09.914"/>
    <p1510:client id="{4F82E884-55DF-4AF1-8843-6537866A39B7}" v="483" dt="2021-05-18T05:07:24.641"/>
    <p1510:client id="{888D2DF4-5820-44DD-85C1-A9CBD9F8F3A2}" v="90" dt="2021-05-17T19:39:24.981"/>
    <p1510:client id="{E3F66C23-4FD6-412C-B933-88FE797035EB}" v="2" dt="2021-05-17T21:04:16.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4249" autoAdjust="0"/>
  </p:normalViewPr>
  <p:slideViewPr>
    <p:cSldViewPr snapToGrid="0">
      <p:cViewPr>
        <p:scale>
          <a:sx n="100" d="100"/>
          <a:sy n="100" d="100"/>
        </p:scale>
        <p:origin x="24" y="342"/>
      </p:cViewPr>
      <p:guideLst>
        <p:guide pos="143"/>
        <p:guide pos="211"/>
        <p:guide pos="279"/>
        <p:guide pos="347"/>
        <p:guide pos="415"/>
        <p:guide pos="483"/>
        <p:guide pos="551"/>
        <p:guide pos="619"/>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C121E-A5B7-4E32-A7D7-601833E336CC}" type="datetimeFigureOut">
              <a:rPr lang="bg-BG" smtClean="0"/>
              <a:t>27.6.2021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1754A-A711-4417-A9DA-B2D5E969709A}" type="slidenum">
              <a:rPr lang="bg-BG" smtClean="0"/>
              <a:t>‹#›</a:t>
            </a:fld>
            <a:endParaRPr lang="bg-BG"/>
          </a:p>
        </p:txBody>
      </p:sp>
    </p:spTree>
    <p:extLst>
      <p:ext uri="{BB962C8B-B14F-4D97-AF65-F5344CB8AC3E}">
        <p14:creationId xmlns:p14="http://schemas.microsoft.com/office/powerpoint/2010/main" val="1875670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doctorswithoutborders.org/what-we-do/medical-issues/covid-19"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doctorswithoutborders.org/what-we-do/news-stories/story/responding-coronavirus-pandemic-european-nursing-home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doctorswithoutborders.org/what-we-do/countries/malawi"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doctorswithoutborders.org/what-we-do/countries/mozambique" TargetMode="External"/><Relationship Id="rId4" Type="http://schemas.openxmlformats.org/officeDocument/2006/relationships/hyperlink" Target="https://www.doctorswithoutborders.org/what-we-do/countries/zimbabw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1</a:t>
            </a:fld>
            <a:endParaRPr lang="bg-BG"/>
          </a:p>
        </p:txBody>
      </p:sp>
    </p:spTree>
    <p:extLst>
      <p:ext uri="{BB962C8B-B14F-4D97-AF65-F5344CB8AC3E}">
        <p14:creationId xmlns:p14="http://schemas.microsoft.com/office/powerpoint/2010/main" val="82587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22222"/>
                </a:solidFill>
                <a:effectLst/>
                <a:latin typeface="PT Sans"/>
              </a:rPr>
              <a:t>Medecins</a:t>
            </a:r>
            <a:r>
              <a:rPr lang="en-US" b="0" i="0" dirty="0">
                <a:solidFill>
                  <a:srgbClr val="222222"/>
                </a:solidFill>
                <a:effectLst/>
                <a:latin typeface="PT Sans"/>
              </a:rPr>
              <a:t> Sans </a:t>
            </a:r>
            <a:r>
              <a:rPr lang="en-US" b="0" i="0" dirty="0" err="1">
                <a:solidFill>
                  <a:srgbClr val="222222"/>
                </a:solidFill>
                <a:effectLst/>
                <a:latin typeface="PT Sans"/>
              </a:rPr>
              <a:t>Frontieres</a:t>
            </a:r>
            <a:r>
              <a:rPr lang="en-US" b="0" i="0" dirty="0">
                <a:solidFill>
                  <a:srgbClr val="222222"/>
                </a:solidFill>
                <a:effectLst/>
                <a:latin typeface="PT Sans"/>
              </a:rPr>
              <a:t>/Doctors Without Borders (MSF) is one of the world's leading independent </a:t>
            </a:r>
            <a:r>
              <a:rPr lang="en-US" b="0" i="0" dirty="0" err="1">
                <a:solidFill>
                  <a:srgbClr val="222222"/>
                </a:solidFill>
                <a:effectLst/>
                <a:latin typeface="PT Sans"/>
              </a:rPr>
              <a:t>organisations</a:t>
            </a:r>
            <a:r>
              <a:rPr lang="en-US" b="0" i="0" dirty="0">
                <a:solidFill>
                  <a:srgbClr val="222222"/>
                </a:solidFill>
                <a:effectLst/>
                <a:latin typeface="PT Sans"/>
              </a:rPr>
              <a:t> for medical humanitarian aid, giving quality medical care to people caught in crisis regardless of race, religion, or political affiliation. Every day, more than 30,000 MSF field staff across 74 countries provide assistance to people whose survival is threatened by violence, neglect, or catastrophe, primarily due to armed conflict, epidemics, malnutrition, exclusion from healthcare or natural disasters.</a:t>
            </a:r>
            <a:endParaRPr lang="en-US" dirty="0"/>
          </a:p>
          <a:p>
            <a:r>
              <a:rPr lang="bg-BG" dirty="0"/>
              <a:t>(</a:t>
            </a:r>
            <a:r>
              <a:rPr lang="ru-RU" dirty="0"/>
              <a:t>Medecins Sans Frontieres / Doctors Without Borders (MSF) е една от водещите независими световни организации за медицинска хуманитарна помощ, предоставяща качествена медицинска помощ на хора, попаднали в криза, независимо от раса, религия или политическа принадлежност. Всеки ден повече от 30 000 служители на MSF в 74 държави оказват помощ на хора, чието оцеляване е застрашено от насилие, пренебрегване или катастрофа, главно поради въоръжени конфликти, епидемии, недохранване, изключване от здравеопазването или природни бедствия.</a:t>
            </a:r>
            <a:r>
              <a:rPr lang="bg-BG" dirty="0"/>
              <a:t>)</a:t>
            </a:r>
          </a:p>
        </p:txBody>
      </p:sp>
      <p:sp>
        <p:nvSpPr>
          <p:cNvPr id="4" name="Slide Number Placeholder 3"/>
          <p:cNvSpPr>
            <a:spLocks noGrp="1"/>
          </p:cNvSpPr>
          <p:nvPr>
            <p:ph type="sldNum" sz="quarter" idx="5"/>
          </p:nvPr>
        </p:nvSpPr>
        <p:spPr/>
        <p:txBody>
          <a:bodyPr/>
          <a:lstStyle/>
          <a:p>
            <a:fld id="{8A71754A-A711-4417-A9DA-B2D5E969709A}" type="slidenum">
              <a:rPr lang="bg-BG" smtClean="0"/>
              <a:t>2</a:t>
            </a:fld>
            <a:endParaRPr lang="bg-BG"/>
          </a:p>
        </p:txBody>
      </p:sp>
    </p:spTree>
    <p:extLst>
      <p:ext uri="{BB962C8B-B14F-4D97-AF65-F5344CB8AC3E}">
        <p14:creationId xmlns:p14="http://schemas.microsoft.com/office/powerpoint/2010/main" val="3476449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empos headline light"/>
              </a:rPr>
              <a:t>In more than 70 countries, Médecins Sans </a:t>
            </a:r>
            <a:r>
              <a:rPr lang="en-US" b="0" i="0" dirty="0" err="1">
                <a:solidFill>
                  <a:srgbClr val="000000"/>
                </a:solidFill>
                <a:effectLst/>
                <a:latin typeface="tiempos headline light"/>
              </a:rPr>
              <a:t>Frontières</a:t>
            </a:r>
            <a:r>
              <a:rPr lang="en-US" b="0" i="0" dirty="0">
                <a:solidFill>
                  <a:srgbClr val="000000"/>
                </a:solidFill>
                <a:effectLst/>
                <a:latin typeface="tiempos headline light"/>
              </a:rPr>
              <a:t> provides medical humanitarian assistance to save lives and </a:t>
            </a:r>
            <a:r>
              <a:rPr lang="en-US" dirty="0">
                <a:solidFill>
                  <a:srgbClr val="000000"/>
                </a:solidFill>
                <a:latin typeface="tiempos headline light"/>
              </a:rPr>
              <a:t>help </a:t>
            </a:r>
            <a:r>
              <a:rPr lang="en-US" b="0" i="0" dirty="0">
                <a:solidFill>
                  <a:srgbClr val="000000"/>
                </a:solidFill>
                <a:effectLst/>
                <a:latin typeface="tiempos headline light"/>
              </a:rPr>
              <a:t>people in crisis situations.</a:t>
            </a:r>
            <a:endParaRPr lang="bg-BG" b="0" i="0" dirty="0">
              <a:solidFill>
                <a:srgbClr val="000000"/>
              </a:solidFill>
              <a:effectLst/>
              <a:latin typeface="tiempos headline light"/>
            </a:endParaRPr>
          </a:p>
          <a:p>
            <a:r>
              <a:rPr lang="bg-BG" b="0" i="0" dirty="0">
                <a:solidFill>
                  <a:srgbClr val="000000"/>
                </a:solidFill>
                <a:effectLst/>
                <a:latin typeface="tiempos headline light"/>
              </a:rPr>
              <a:t>(</a:t>
            </a:r>
            <a:r>
              <a:rPr lang="ru-RU" b="0" i="0" dirty="0">
                <a:solidFill>
                  <a:srgbClr val="000000"/>
                </a:solidFill>
                <a:effectLst/>
                <a:latin typeface="tiempos headline light"/>
              </a:rPr>
              <a:t>В повече от 70 държави Médecins Sans Frontières предоставя медицинска хуманитарна помощ за спасяване на човешки животи и помощ на хора в кризисни ситуации.</a:t>
            </a:r>
            <a:r>
              <a:rPr lang="bg-BG" b="0" i="0" dirty="0">
                <a:solidFill>
                  <a:srgbClr val="000000"/>
                </a:solidFill>
                <a:effectLst/>
                <a:latin typeface="tiempos headline light"/>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4</a:t>
            </a:fld>
            <a:endParaRPr lang="bg-BG"/>
          </a:p>
        </p:txBody>
      </p:sp>
    </p:spTree>
    <p:extLst>
      <p:ext uri="{BB962C8B-B14F-4D97-AF65-F5344CB8AC3E}">
        <p14:creationId xmlns:p14="http://schemas.microsoft.com/office/powerpoint/2010/main" val="1214464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PT Sans"/>
              </a:rPr>
              <a:t>One year into the pandemic, Doctors Without Borders/Médecins Sans </a:t>
            </a:r>
            <a:r>
              <a:rPr lang="en-US" b="0" i="0" dirty="0" err="1">
                <a:solidFill>
                  <a:srgbClr val="000000"/>
                </a:solidFill>
                <a:effectLst/>
                <a:latin typeface="PT Sans"/>
              </a:rPr>
              <a:t>Frontières</a:t>
            </a:r>
            <a:r>
              <a:rPr lang="en-US" b="0" i="0" dirty="0">
                <a:solidFill>
                  <a:srgbClr val="000000"/>
                </a:solidFill>
                <a:effectLst/>
                <a:latin typeface="PT Sans"/>
              </a:rPr>
              <a:t> (MSF) teams are still racing to respond to </a:t>
            </a:r>
            <a:r>
              <a:rPr lang="en-US" b="0" i="0" u="none" strike="noStrike" dirty="0">
                <a:solidFill>
                  <a:srgbClr val="EE0000"/>
                </a:solidFill>
                <a:effectLst/>
                <a:latin typeface="PT Sans"/>
                <a:hlinkClick r:id="rId3" tooltip="COVID-19"/>
              </a:rPr>
              <a:t>COVID-19</a:t>
            </a:r>
            <a:r>
              <a:rPr lang="en-US" b="0" i="0" dirty="0">
                <a:solidFill>
                  <a:srgbClr val="000000"/>
                </a:solidFill>
                <a:effectLst/>
                <a:latin typeface="PT Sans"/>
              </a:rPr>
              <a:t>—and to the severe disruptions to other essential health services. This is an unprecedented global emergency. MSF teams responded and adapted to the spread of the novel coronavirus in</a:t>
            </a:r>
            <a:r>
              <a:rPr lang="en-US" dirty="0">
                <a:solidFill>
                  <a:srgbClr val="000000"/>
                </a:solidFill>
                <a:latin typeface="PT Sans"/>
              </a:rPr>
              <a:t> </a:t>
            </a:r>
            <a:r>
              <a:rPr lang="en-US" b="0" i="0" dirty="0">
                <a:solidFill>
                  <a:srgbClr val="000000"/>
                </a:solidFill>
                <a:effectLst/>
                <a:latin typeface="PT Sans"/>
              </a:rPr>
              <a:t>more than 70 countries where </a:t>
            </a:r>
            <a:r>
              <a:rPr lang="en-US" dirty="0">
                <a:solidFill>
                  <a:srgbClr val="000000"/>
                </a:solidFill>
                <a:latin typeface="PT Sans"/>
              </a:rPr>
              <a:t>they </a:t>
            </a:r>
            <a:r>
              <a:rPr lang="en-US" b="0" i="0" dirty="0">
                <a:solidFill>
                  <a:srgbClr val="000000"/>
                </a:solidFill>
                <a:effectLst/>
                <a:latin typeface="PT Sans"/>
              </a:rPr>
              <a:t>have existing medical projects. </a:t>
            </a:r>
            <a:r>
              <a:rPr lang="en-US" dirty="0">
                <a:solidFill>
                  <a:srgbClr val="000000"/>
                </a:solidFill>
                <a:latin typeface="PT Sans"/>
              </a:rPr>
              <a:t>They </a:t>
            </a:r>
            <a:r>
              <a:rPr lang="en-US" b="0" i="0" dirty="0">
                <a:solidFill>
                  <a:srgbClr val="000000"/>
                </a:solidFill>
                <a:effectLst/>
                <a:latin typeface="PT Sans"/>
              </a:rPr>
              <a:t>launched emergency responses in many others—including temporary operations in </a:t>
            </a:r>
            <a:r>
              <a:rPr lang="en-US" b="0" i="0" u="none" strike="noStrike" dirty="0">
                <a:solidFill>
                  <a:srgbClr val="EE0000"/>
                </a:solidFill>
                <a:effectLst/>
                <a:latin typeface="PT Sans"/>
                <a:hlinkClick r:id="rId4" tooltip="Responding to the coronavirus pandemic in European nursing homes"/>
              </a:rPr>
              <a:t>Europe</a:t>
            </a:r>
            <a:r>
              <a:rPr lang="en-US" b="0" i="0" dirty="0">
                <a:solidFill>
                  <a:srgbClr val="000000"/>
                </a:solidFill>
                <a:effectLst/>
                <a:latin typeface="PT Sans"/>
              </a:rPr>
              <a:t> and the </a:t>
            </a:r>
            <a:r>
              <a:rPr lang="en-US" b="0" i="0" u="none" strike="noStrike" dirty="0">
                <a:solidFill>
                  <a:srgbClr val="EE0000"/>
                </a:solidFill>
                <a:effectLst/>
                <a:latin typeface="PT Sans"/>
              </a:rPr>
              <a:t>US</a:t>
            </a:r>
            <a:r>
              <a:rPr lang="en-US" b="0" i="0" dirty="0">
                <a:solidFill>
                  <a:srgbClr val="000000"/>
                </a:solidFill>
                <a:effectLst/>
                <a:latin typeface="PT Sans"/>
              </a:rPr>
              <a:t>. During the period from June through August 2020, MSF provided technical, training, or material support to more than 600 health facilities.</a:t>
            </a:r>
            <a:endParaRPr lang="bg-BG" b="0" i="0" dirty="0">
              <a:solidFill>
                <a:srgbClr val="000000"/>
              </a:solidFill>
              <a:effectLst/>
              <a:latin typeface="PT Sans"/>
            </a:endParaRPr>
          </a:p>
          <a:p>
            <a:r>
              <a:rPr lang="bg-BG" b="0" i="0" dirty="0">
                <a:solidFill>
                  <a:srgbClr val="000000"/>
                </a:solidFill>
                <a:effectLst/>
                <a:latin typeface="PT Sans"/>
              </a:rPr>
              <a:t>(</a:t>
            </a:r>
            <a:r>
              <a:rPr lang="ru-RU" b="0" i="0" dirty="0">
                <a:solidFill>
                  <a:srgbClr val="000000"/>
                </a:solidFill>
                <a:effectLst/>
                <a:latin typeface="PT Sans"/>
              </a:rPr>
              <a:t>Една година след пандемията екипите на Лекари без граници / Лекари без граници (MSF) все още се надпреварват да отговорят на COVID-19 и на сериозните смущения в други основни здравни услуги. Това е безпрецедентна глобална извънредна ситуация. Екипите на MSF реагираха и се адаптираха към разпространението на новия коронавирус в повече от 70 страни, където имат съществуващи медицински проекти. Те започнаха реагиране при извънредни ситуации в много други - включително временни операции в Европа и САЩ. През периода от юни до август 2020 г. MSF предостави техническа, обучителна или материална подкрепа на над 600 здравни заведения.</a:t>
            </a:r>
            <a:r>
              <a:rPr lang="bg-BG" b="0" i="0" dirty="0">
                <a:solidFill>
                  <a:srgbClr val="000000"/>
                </a:solidFill>
                <a:effectLst/>
                <a:latin typeface="PT Sans"/>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5</a:t>
            </a:fld>
            <a:endParaRPr lang="bg-BG"/>
          </a:p>
        </p:txBody>
      </p:sp>
    </p:spTree>
    <p:extLst>
      <p:ext uri="{BB962C8B-B14F-4D97-AF65-F5344CB8AC3E}">
        <p14:creationId xmlns:p14="http://schemas.microsoft.com/office/powerpoint/2010/main" val="3039924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PT Sans"/>
              </a:rPr>
              <a:t>On the night of March 14(2019), Cyclone </a:t>
            </a:r>
            <a:r>
              <a:rPr lang="en-US" b="0" i="0" dirty="0" err="1">
                <a:solidFill>
                  <a:srgbClr val="000000"/>
                </a:solidFill>
                <a:effectLst/>
                <a:latin typeface="PT Sans"/>
              </a:rPr>
              <a:t>Idai</a:t>
            </a:r>
            <a:r>
              <a:rPr lang="en-US" b="0" i="0" dirty="0">
                <a:solidFill>
                  <a:srgbClr val="000000"/>
                </a:solidFill>
                <a:effectLst/>
                <a:latin typeface="PT Sans"/>
              </a:rPr>
              <a:t> struck the coast of Southeast Africa, causing catastrophic flooding and leaving hundreds of thousands cut off from health care and other essential services. Across </a:t>
            </a:r>
            <a:r>
              <a:rPr lang="en-US" b="0" i="0" u="none" strike="noStrike" dirty="0">
                <a:solidFill>
                  <a:srgbClr val="EE0000"/>
                </a:solidFill>
                <a:effectLst/>
                <a:latin typeface="PT Sans"/>
                <a:hlinkClick r:id="rId3"/>
              </a:rPr>
              <a:t>Malawi</a:t>
            </a:r>
            <a:r>
              <a:rPr lang="en-US" b="0" i="0" dirty="0">
                <a:solidFill>
                  <a:srgbClr val="000000"/>
                </a:solidFill>
                <a:effectLst/>
                <a:latin typeface="PT Sans"/>
              </a:rPr>
              <a:t>, </a:t>
            </a:r>
            <a:r>
              <a:rPr lang="en-US" b="0" i="0" u="none" strike="noStrike" dirty="0">
                <a:solidFill>
                  <a:srgbClr val="EE0000"/>
                </a:solidFill>
                <a:effectLst/>
                <a:latin typeface="PT Sans"/>
                <a:hlinkClick r:id="rId4"/>
              </a:rPr>
              <a:t>Zimbabwe</a:t>
            </a:r>
            <a:r>
              <a:rPr lang="en-US" b="0" i="0" dirty="0">
                <a:solidFill>
                  <a:srgbClr val="000000"/>
                </a:solidFill>
                <a:effectLst/>
                <a:latin typeface="PT Sans"/>
              </a:rPr>
              <a:t>, and </a:t>
            </a:r>
            <a:r>
              <a:rPr lang="en-US" b="0" i="0" u="none" strike="noStrike" dirty="0">
                <a:solidFill>
                  <a:srgbClr val="EE0000"/>
                </a:solidFill>
                <a:effectLst/>
                <a:latin typeface="PT Sans"/>
                <a:hlinkClick r:id="rId5"/>
              </a:rPr>
              <a:t>Mozambique</a:t>
            </a:r>
            <a:r>
              <a:rPr lang="en-US" b="0" i="0" dirty="0">
                <a:solidFill>
                  <a:srgbClr val="000000"/>
                </a:solidFill>
                <a:effectLst/>
                <a:latin typeface="PT Sans"/>
              </a:rPr>
              <a:t>, rivers broke their banks, homes collapsed, and high winds and waters resulted in the deaths of hundreds of people and the displacement of thousands more. </a:t>
            </a:r>
            <a:br>
              <a:rPr lang="bg-BG" dirty="0"/>
            </a:br>
            <a:r>
              <a:rPr lang="en-US" b="0" i="0" dirty="0">
                <a:solidFill>
                  <a:srgbClr val="000000"/>
                </a:solidFill>
                <a:effectLst/>
                <a:latin typeface="PT Sans"/>
              </a:rPr>
              <a:t>The storm affected as many as 1.7 million people in Mozambique—where the storm hit hardest—920,000 in Malawi, and 15,000 in Zimbabwe, according to figures from the World Food Program. Wind and flooding rendered roads and bridges impassible, knocked out power to vast swathes of all three countries, and destroyed or disabled crucial health and sanitation infrastructure.</a:t>
            </a:r>
            <a:endParaRPr lang="bg-BG" b="0" i="0" dirty="0">
              <a:solidFill>
                <a:srgbClr val="000000"/>
              </a:solidFill>
              <a:effectLst/>
              <a:latin typeface="PT Sans"/>
            </a:endParaRPr>
          </a:p>
          <a:p>
            <a:r>
              <a:rPr lang="bg-BG" b="0" i="0" dirty="0">
                <a:solidFill>
                  <a:srgbClr val="000000"/>
                </a:solidFill>
                <a:effectLst/>
                <a:latin typeface="PT Sans"/>
              </a:rPr>
              <a:t>(</a:t>
            </a:r>
            <a:r>
              <a:rPr lang="ru-RU" b="0" i="0" dirty="0">
                <a:solidFill>
                  <a:srgbClr val="000000"/>
                </a:solidFill>
                <a:effectLst/>
                <a:latin typeface="PT Sans"/>
              </a:rPr>
              <a:t>През нощта на 14 март (2019 г.) циклонът Idai удари крайбрежието на Югоизточна Африка, причинявайки катастрофално наводнение и оставяйки стотици хиляди откъснати от здравеопазването и други основни услуги. В Малави, Зимбабве и Мозамбик реките пробиха бреговете си, домовете се срутиха, а силните ветрове и води доведоха до смъртта на стотици хора и разселването на хиляди други. Бурята засегна около 1,7 милиона души в Мозамбик - където бурята удари най-силно - 920 000 в Малави и 15 000 в Зимбабве, според данни на Световната програма за храните. Вятърът и наводненията направиха пътищата и мостовете непроходими, извадиха мощността на огромни части от трите страни и унищожиха или деактивираха жизненоважна здравна и санитарна инфраструктура.</a:t>
            </a:r>
            <a:r>
              <a:rPr lang="bg-BG" b="0" i="0" dirty="0">
                <a:solidFill>
                  <a:srgbClr val="000000"/>
                </a:solidFill>
                <a:effectLst/>
                <a:latin typeface="PT Sans"/>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6</a:t>
            </a:fld>
            <a:endParaRPr lang="bg-BG"/>
          </a:p>
        </p:txBody>
      </p:sp>
    </p:spTree>
    <p:extLst>
      <p:ext uri="{BB962C8B-B14F-4D97-AF65-F5344CB8AC3E}">
        <p14:creationId xmlns:p14="http://schemas.microsoft.com/office/powerpoint/2010/main" val="2990578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empos headline light"/>
              </a:rPr>
              <a:t>Each year, thousands of international staff of all nationalities carry out field assignments working with over 51,000 staff hired locally to give lifesaving medical assistance to people who would otherwise be denied access to healthcare, clean water and shelter. Whether you work in medical, finance, logistics, IT, administration, human resources, communications or another area, you’ll be part of the social mission. MSF promotes a working environment free of harassment and abuse. Our leadership has unequivocally committed to fight abuse and to reinforce mechanisms and procedures to prevent and address it.</a:t>
            </a:r>
            <a:endParaRPr lang="bg-BG" b="0" i="0" dirty="0">
              <a:solidFill>
                <a:srgbClr val="000000"/>
              </a:solidFill>
              <a:effectLst/>
              <a:latin typeface="tiempos headline light"/>
            </a:endParaRPr>
          </a:p>
          <a:p>
            <a:r>
              <a:rPr lang="bg-BG" b="0" i="0" dirty="0">
                <a:solidFill>
                  <a:srgbClr val="000000"/>
                </a:solidFill>
                <a:effectLst/>
                <a:latin typeface="tiempos headline light"/>
              </a:rPr>
              <a:t>(</a:t>
            </a:r>
            <a:r>
              <a:rPr lang="ru-RU" b="0" i="0" dirty="0">
                <a:solidFill>
                  <a:srgbClr val="000000"/>
                </a:solidFill>
                <a:effectLst/>
                <a:latin typeface="tiempos headline light"/>
              </a:rPr>
              <a:t>Всяка година хиляди международни служители от всички националности изпълняват полеви задачи, като работят с над 51 000 служители, наети на местно ниво, за да предоставят животоспасяваща медицинска помощ на хора, на които иначе ще бъде отказан достъп до здравеопазване, чиста вода и подслон. Независимо дали работите в областта на медицината, финансите, логистиката, информационните технологии, администрацията, човешките ресурси, комуникациите или друга област, вие ще бъдете част от социалната мисия. MSF насърчава работна среда без тормоз и злоупотреба. Нашето ръководство недвусмислено се е ангажирало да се бори със злоупотребите и да засили механизмите и процедурите за предотвратяване и справяне с тях.</a:t>
            </a:r>
            <a:r>
              <a:rPr lang="bg-BG" b="0" i="0" dirty="0">
                <a:solidFill>
                  <a:srgbClr val="000000"/>
                </a:solidFill>
                <a:effectLst/>
                <a:latin typeface="tiempos headline light"/>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7</a:t>
            </a:fld>
            <a:endParaRPr lang="bg-BG"/>
          </a:p>
        </p:txBody>
      </p:sp>
    </p:spTree>
    <p:extLst>
      <p:ext uri="{BB962C8B-B14F-4D97-AF65-F5344CB8AC3E}">
        <p14:creationId xmlns:p14="http://schemas.microsoft.com/office/powerpoint/2010/main" val="556913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D284-9735-4D5D-B282-47BB1EA75F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3E17AE63-AC87-4F1C-91B3-0CC376D1F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80B5544E-C232-49A7-A9F8-A203F91259BB}"/>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A6DE348A-E51C-445E-AB7E-4E4543B6FA2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771C1AD-9698-44AE-A957-7A73DDE29C02}"/>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114304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1517-672D-4E27-90C3-B418DBD5CC99}"/>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B27B7F02-C83E-48B6-B4DE-1E02801800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A1C6CF7-8FB1-43B1-9FDF-B007E4226866}"/>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64437F4E-CE95-4A0C-B0D1-24F5A86D0F7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B95EA9B-A715-4A66-AEF9-8D49D33CEF41}"/>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22149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62255-3C51-48B2-B21C-C4142CC6E3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CCC8074F-1F80-4E99-B4E7-52527A3ED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7390CF0B-0C94-4A2A-BC20-EB92ADB73D03}"/>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380D6F1A-0860-4960-83A1-6A178CF0293B}"/>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A6C59662-5B7C-42F3-A82D-0C71C2BD3BB2}"/>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419309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E1A9-18A5-4FB7-B770-DDFEE7436B55}"/>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F9F2F663-B1A7-4CC1-8471-BDD539BCE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2BC028C-700A-49E9-BE06-86CCB576EEC5}"/>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5B0B33D8-AEDB-42C3-8436-B17F7BAF1F4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70DA1A82-183E-4D62-B9BF-E8CC09FA16E6}"/>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85781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64E7-6F5B-46EA-9DFA-BB87414C6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025B40FE-69C6-421F-B2DA-2A96B3B93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11A3B-ACC2-4E12-913A-3683523626CE}"/>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F864F2AA-9B73-4958-A64D-8BBDD3F3D9D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AF07B3D2-440F-41CB-BBBB-10ED724D57A7}"/>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55617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1568-5E4C-47E5-859D-5718CA3691DC}"/>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9157BE95-8A85-4F71-A616-DEA10E2000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B02B4379-F984-4B6A-9942-BE8D7DD8A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74922B4B-956F-4451-94A9-504036C2C7A6}"/>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6" name="Footer Placeholder 5">
            <a:extLst>
              <a:ext uri="{FF2B5EF4-FFF2-40B4-BE49-F238E27FC236}">
                <a16:creationId xmlns:a16="http://schemas.microsoft.com/office/drawing/2014/main" id="{DBF55B6C-02C1-453E-99C9-D957A5DFC8F4}"/>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16E9A1B9-5B53-4EA1-A260-55C6E3806444}"/>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233322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1D0A-582F-4CEB-B419-EB6DC6A0552B}"/>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27F23CE3-279E-4B6D-9CD2-1500F9D2BD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DA21C-88BA-48E3-9874-BB4EE0346E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1586585A-BB3D-44AF-881C-F31F5615C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AA719B-DAF7-4BFA-A397-E1C0CD0637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6CBB0E92-B458-461B-BF81-2B0365EDB6B3}"/>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8" name="Footer Placeholder 7">
            <a:extLst>
              <a:ext uri="{FF2B5EF4-FFF2-40B4-BE49-F238E27FC236}">
                <a16:creationId xmlns:a16="http://schemas.microsoft.com/office/drawing/2014/main" id="{DE6CE687-5B6B-44DB-95D4-C8E19CF7F2F9}"/>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5F791774-5B10-497D-BE4C-535CACA500F3}"/>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44315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2380-3C2B-4575-858E-D2564B75D869}"/>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E77EAE7F-06AE-41B8-977A-427E9885DA6E}"/>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4" name="Footer Placeholder 3">
            <a:extLst>
              <a:ext uri="{FF2B5EF4-FFF2-40B4-BE49-F238E27FC236}">
                <a16:creationId xmlns:a16="http://schemas.microsoft.com/office/drawing/2014/main" id="{BEE686E2-3217-488B-95EF-E8B3C3EAAFCF}"/>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12AFAC0C-F9C4-4E31-B6C1-D168829A9A17}"/>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419030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FA2E0-BF34-4DA1-9B93-7A813D0C289E}"/>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3" name="Footer Placeholder 2">
            <a:extLst>
              <a:ext uri="{FF2B5EF4-FFF2-40B4-BE49-F238E27FC236}">
                <a16:creationId xmlns:a16="http://schemas.microsoft.com/office/drawing/2014/main" id="{F1B28C25-DF01-4927-80DF-CA7FBAD84CB6}"/>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906A6689-C727-4E18-BE39-CDF6BF19AEED}"/>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75791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BECB-D6CF-40CC-A088-F903F1400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5F284C3B-C2ED-4904-8778-CBA2D570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42269521-C5D4-46EE-9700-ABEDE495B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6F4C3-8A27-4AAD-9531-BC8723039803}"/>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6" name="Footer Placeholder 5">
            <a:extLst>
              <a:ext uri="{FF2B5EF4-FFF2-40B4-BE49-F238E27FC236}">
                <a16:creationId xmlns:a16="http://schemas.microsoft.com/office/drawing/2014/main" id="{EF6EEC34-7450-449E-A617-F81A898FEBAB}"/>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868AD1D-A99D-4039-A54B-5133FF31587D}"/>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278900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DA70-2D06-47F4-BC51-05399FF14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5523E6E4-E97E-4C2F-957F-176D2F0D85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C4C685C5-A918-4AD5-9E7B-312C046C2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48967-94CB-437C-9B05-CE5A959D0460}"/>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6" name="Footer Placeholder 5">
            <a:extLst>
              <a:ext uri="{FF2B5EF4-FFF2-40B4-BE49-F238E27FC236}">
                <a16:creationId xmlns:a16="http://schemas.microsoft.com/office/drawing/2014/main" id="{209F49A6-FCE9-403E-BC11-9A5630A4EA96}"/>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7210B012-2E79-47BB-ABBD-E52978FB9ADE}"/>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125242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4FC135-5A5B-4DB5-9037-F07AC1F23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DC3A8BA4-E2AA-4C58-83F5-4CA91F38F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1300D5E1-65B1-4992-9385-C3FC77175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B75711BC-1AA6-49BD-9D8C-22585B05A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4A55154E-12F7-4882-94BB-7CC8D5023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5306C-E097-463D-9722-6F2AECC0B423}" type="slidenum">
              <a:rPr lang="bg-BG" smtClean="0"/>
              <a:t>‹#›</a:t>
            </a:fld>
            <a:endParaRPr lang="bg-BG"/>
          </a:p>
        </p:txBody>
      </p:sp>
    </p:spTree>
    <p:extLst>
      <p:ext uri="{BB962C8B-B14F-4D97-AF65-F5344CB8AC3E}">
        <p14:creationId xmlns:p14="http://schemas.microsoft.com/office/powerpoint/2010/main" val="414172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107299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About</a:t>
              </a:r>
              <a:r>
                <a:rPr lang="en-US" dirty="0">
                  <a:latin typeface="Century Gothic" panose="020B0502020202020204" pitchFamily="34" charset="0"/>
                </a:rPr>
                <a:t> </a:t>
              </a:r>
              <a:r>
                <a:rPr lang="en-US" sz="1600" dirty="0">
                  <a:latin typeface="Century Gothic" panose="020B0502020202020204" pitchFamily="34" charset="0"/>
                </a:rPr>
                <a:t>us</a:t>
              </a:r>
              <a:endParaRPr lang="bg-BG"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108378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109458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a:t>
              </a:r>
              <a:r>
                <a:rPr lang="en-US" dirty="0">
                  <a:latin typeface="Century Gothic" panose="020B0502020202020204" pitchFamily="34" charset="0"/>
                </a:rPr>
                <a:t> </a:t>
              </a:r>
              <a:r>
                <a:rPr lang="en-US" sz="1600" dirty="0">
                  <a:latin typeface="Century Gothic" panose="020B0502020202020204" pitchFamily="34" charset="0"/>
                </a:rPr>
                <a:t>used</a:t>
              </a:r>
              <a:endParaRPr lang="bg-BG" dirty="0">
                <a:latin typeface="Century Gothic" panose="020B0502020202020204" pitchFamily="34" charset="0"/>
              </a:endParaRPr>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Stages</a:t>
              </a:r>
              <a:endParaRPr lang="bg-BG" sz="1600" dirty="0">
                <a:latin typeface="Century Gothic" panose="020B0502020202020204" pitchFamily="34" charset="0"/>
              </a:endParaRPr>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sz="1600" dirty="0">
                <a:latin typeface="Century Gothic" panose="020B0502020202020204" pitchFamily="34" charset="0"/>
              </a:endParaRPr>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sz="1600" dirty="0">
                <a:solidFill>
                  <a:schemeClr val="bg1"/>
                </a:solidFill>
                <a:latin typeface="Century Gothic" panose="020B0502020202020204" pitchFamily="34" charset="0"/>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pic>
        <p:nvPicPr>
          <p:cNvPr id="6" name="Graphic 5">
            <a:extLst>
              <a:ext uri="{FF2B5EF4-FFF2-40B4-BE49-F238E27FC236}">
                <a16:creationId xmlns:a16="http://schemas.microsoft.com/office/drawing/2014/main" id="{4C4E0A7C-01AF-4730-87EA-1BA16920F2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5720" y="952500"/>
            <a:ext cx="7903969" cy="4828309"/>
          </a:xfrm>
          <a:prstGeom prst="rect">
            <a:avLst/>
          </a:prstGeom>
        </p:spPr>
      </p:pic>
    </p:spTree>
    <p:extLst>
      <p:ext uri="{BB962C8B-B14F-4D97-AF65-F5344CB8AC3E}">
        <p14:creationId xmlns:p14="http://schemas.microsoft.com/office/powerpoint/2010/main" val="108654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3.33333E-6 0 L -0.8608 0 " pathEditMode="relative" rAng="0" ptsTypes="AA">
                                      <p:cBhvr>
                                        <p:cTn id="16" dur="2000" fill="hold"/>
                                        <p:tgtEl>
                                          <p:spTgt spid="9"/>
                                        </p:tgtEl>
                                        <p:attrNameLst>
                                          <p:attrName>ppt_x</p:attrName>
                                          <p:attrName>ppt_y</p:attrName>
                                        </p:attrNameLst>
                                      </p:cBhvr>
                                      <p:rCtr x="-43047" y="0"/>
                                    </p:animMotion>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3753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About us</a:t>
              </a:r>
              <a:endParaRPr lang="bg-BG" sz="1600"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108378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109458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a:t>
              </a:r>
              <a:r>
                <a:rPr lang="en-US" dirty="0">
                  <a:latin typeface="Century Gothic" panose="020B0502020202020204" pitchFamily="34" charset="0"/>
                </a:rPr>
                <a:t> </a:t>
              </a:r>
              <a:r>
                <a:rPr lang="en-US" sz="1600" dirty="0">
                  <a:latin typeface="Century Gothic" panose="020B0502020202020204" pitchFamily="34" charset="0"/>
                </a:rPr>
                <a:t>used</a:t>
              </a:r>
              <a:endParaRPr lang="bg-BG" dirty="0">
                <a:latin typeface="Century Gothic" panose="020B0502020202020204" pitchFamily="34" charset="0"/>
              </a:endParaRPr>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Stages</a:t>
              </a:r>
              <a:endParaRPr lang="bg-BG" sz="1600" dirty="0">
                <a:latin typeface="Century Gothic" panose="020B0502020202020204" pitchFamily="34" charset="0"/>
              </a:endParaRPr>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sz="1600" dirty="0">
                <a:latin typeface="Century Gothic" panose="020B0502020202020204" pitchFamily="34" charset="0"/>
              </a:endParaRPr>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dirty="0">
                <a:solidFill>
                  <a:schemeClr val="bg1"/>
                </a:solidFill>
                <a:latin typeface="Century Gothic" panose="020B0502020202020204" pitchFamily="34" charset="0"/>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
        <p:nvSpPr>
          <p:cNvPr id="32" name="TextBox 31"/>
          <p:cNvSpPr txBox="1"/>
          <p:nvPr/>
        </p:nvSpPr>
        <p:spPr>
          <a:xfrm>
            <a:off x="4655356" y="196806"/>
            <a:ext cx="2930906" cy="584775"/>
          </a:xfrm>
          <a:prstGeom prst="rect">
            <a:avLst/>
          </a:prstGeom>
          <a:noFill/>
        </p:spPr>
        <p:txBody>
          <a:bodyPr wrap="square" rtlCol="0">
            <a:spAutoFit/>
          </a:bodyPr>
          <a:lstStyle/>
          <a:p>
            <a:r>
              <a:rPr lang="de-DE" sz="3200" dirty="0">
                <a:solidFill>
                  <a:schemeClr val="bg1"/>
                </a:solidFill>
                <a:latin typeface="Century Gothic" panose="020B0502020202020204" pitchFamily="34" charset="0"/>
              </a:rPr>
              <a:t>Who are we?</a:t>
            </a:r>
            <a:endParaRPr lang="bg-BG" sz="3200" dirty="0">
              <a:solidFill>
                <a:schemeClr val="bg1"/>
              </a:solidFill>
              <a:latin typeface="Century Gothic" panose="020B0502020202020204" pitchFamily="34" charset="0"/>
            </a:endParaRPr>
          </a:p>
        </p:txBody>
      </p:sp>
      <p:cxnSp>
        <p:nvCxnSpPr>
          <p:cNvPr id="34" name="Straight Connector 33"/>
          <p:cNvCxnSpPr>
            <a:stCxn id="29" idx="4"/>
            <a:endCxn id="29" idx="4"/>
          </p:cNvCxnSpPr>
          <p:nvPr/>
        </p:nvCxnSpPr>
        <p:spPr>
          <a:xfrm>
            <a:off x="5954606" y="2242916"/>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ABCFD53F-432C-4241-A792-27AF28F6E884}"/>
              </a:ext>
            </a:extLst>
          </p:cNvPr>
          <p:cNvGrpSpPr/>
          <p:nvPr/>
        </p:nvGrpSpPr>
        <p:grpSpPr>
          <a:xfrm>
            <a:off x="5220720" y="1240305"/>
            <a:ext cx="1609154" cy="1666368"/>
            <a:chOff x="5220720" y="1240305"/>
            <a:chExt cx="1609154" cy="1666368"/>
          </a:xfrm>
        </p:grpSpPr>
        <p:sp>
          <p:nvSpPr>
            <p:cNvPr id="92" name="TextBox 91"/>
            <p:cNvSpPr txBox="1"/>
            <p:nvPr/>
          </p:nvSpPr>
          <p:spPr>
            <a:xfrm>
              <a:off x="5220720" y="2568119"/>
              <a:ext cx="1609154" cy="338554"/>
            </a:xfrm>
            <a:prstGeom prst="rect">
              <a:avLst/>
            </a:prstGeom>
            <a:noFill/>
          </p:spPr>
          <p:txBody>
            <a:bodyPr wrap="square" rtlCol="0">
              <a:spAutoFit/>
            </a:bodyPr>
            <a:lstStyle/>
            <a:p>
              <a:r>
                <a:rPr lang="en-US" sz="1600" dirty="0">
                  <a:solidFill>
                    <a:schemeClr val="bg1"/>
                  </a:solidFill>
                  <a:latin typeface="Century Gothic" panose="020B0502020202020204" pitchFamily="34" charset="0"/>
                </a:rPr>
                <a:t>Scrum Trainer</a:t>
              </a:r>
              <a:endParaRPr lang="bg-BG" sz="1600" dirty="0">
                <a:solidFill>
                  <a:schemeClr val="bg1"/>
                </a:solidFill>
                <a:latin typeface="Century Gothic" panose="020B0502020202020204" pitchFamily="34" charset="0"/>
              </a:endParaRPr>
            </a:p>
          </p:txBody>
        </p:sp>
        <p:pic>
          <p:nvPicPr>
            <p:cNvPr id="29" name="Picture 28"/>
            <p:cNvPicPr>
              <a:picLocks noChangeAspect="1"/>
            </p:cNvPicPr>
            <p:nvPr/>
          </p:nvPicPr>
          <p:blipFill>
            <a:blip r:embed="rId3"/>
            <a:stretch>
              <a:fillRect/>
            </a:stretch>
          </p:blipFill>
          <p:spPr>
            <a:xfrm>
              <a:off x="5446385" y="1240305"/>
              <a:ext cx="1016441" cy="1002611"/>
            </a:xfrm>
            <a:prstGeom prst="ellipse">
              <a:avLst/>
            </a:prstGeom>
            <a:ln w="63500" cap="rnd">
              <a:solidFill>
                <a:schemeClr val="accent1">
                  <a:lumMod val="60000"/>
                  <a:lumOff val="40000"/>
                </a:schemeClr>
              </a:solidFill>
            </a:ln>
            <a:effectLst/>
            <a:scene3d>
              <a:camera prst="orthographicFront"/>
              <a:lightRig rig="contrasting" dir="t">
                <a:rot lat="0" lon="0" rev="3000000"/>
              </a:lightRig>
            </a:scene3d>
            <a:sp3d contourW="7620">
              <a:bevelT w="95250" h="31750"/>
              <a:contourClr>
                <a:srgbClr val="333333"/>
              </a:contourClr>
            </a:sp3d>
          </p:spPr>
        </p:pic>
        <p:sp>
          <p:nvSpPr>
            <p:cNvPr id="134" name="Rectangle 133"/>
            <p:cNvSpPr/>
            <p:nvPr/>
          </p:nvSpPr>
          <p:spPr>
            <a:xfrm>
              <a:off x="5261704" y="2270157"/>
              <a:ext cx="1465466" cy="338554"/>
            </a:xfrm>
            <a:prstGeom prst="rect">
              <a:avLst/>
            </a:prstGeom>
          </p:spPr>
          <p:txBody>
            <a:bodyPr wrap="none">
              <a:spAutoFit/>
            </a:bodyPr>
            <a:lstStyle/>
            <a:p>
              <a:r>
                <a:rPr lang="en-US" sz="1600" dirty="0">
                  <a:solidFill>
                    <a:schemeClr val="bg1"/>
                  </a:solidFill>
                  <a:latin typeface="Century Gothic" panose="020B0502020202020204" pitchFamily="34" charset="0"/>
                </a:rPr>
                <a:t>Martin </a:t>
              </a:r>
              <a:r>
                <a:rPr lang="en-US" sz="1600" dirty="0" err="1">
                  <a:solidFill>
                    <a:schemeClr val="bg1"/>
                  </a:solidFill>
                  <a:latin typeface="Century Gothic" panose="020B0502020202020204" pitchFamily="34" charset="0"/>
                </a:rPr>
                <a:t>Sevov</a:t>
              </a:r>
              <a:endParaRPr lang="en-US" sz="1600" b="0" i="0" dirty="0">
                <a:solidFill>
                  <a:schemeClr val="bg1"/>
                </a:solidFill>
                <a:effectLst/>
                <a:latin typeface="Century Gothic" panose="020B0502020202020204" pitchFamily="34" charset="0"/>
              </a:endParaRPr>
            </a:p>
          </p:txBody>
        </p:sp>
      </p:grpSp>
      <p:grpSp>
        <p:nvGrpSpPr>
          <p:cNvPr id="36" name="Group 35">
            <a:extLst>
              <a:ext uri="{FF2B5EF4-FFF2-40B4-BE49-F238E27FC236}">
                <a16:creationId xmlns:a16="http://schemas.microsoft.com/office/drawing/2014/main" id="{5961B009-9E16-4EFA-A419-A680BC7C4F9F}"/>
              </a:ext>
            </a:extLst>
          </p:cNvPr>
          <p:cNvGrpSpPr/>
          <p:nvPr/>
        </p:nvGrpSpPr>
        <p:grpSpPr>
          <a:xfrm>
            <a:off x="2200965" y="2341525"/>
            <a:ext cx="2615758" cy="1006635"/>
            <a:chOff x="2200965" y="2341525"/>
            <a:chExt cx="2615758" cy="1006635"/>
          </a:xfrm>
        </p:grpSpPr>
        <p:pic>
          <p:nvPicPr>
            <p:cNvPr id="30" name="Picture 29"/>
            <p:cNvPicPr>
              <a:picLocks noChangeAspect="1"/>
            </p:cNvPicPr>
            <p:nvPr/>
          </p:nvPicPr>
          <p:blipFill>
            <a:blip r:embed="rId4"/>
            <a:stretch>
              <a:fillRect/>
            </a:stretch>
          </p:blipFill>
          <p:spPr>
            <a:xfrm>
              <a:off x="3818827" y="2341525"/>
              <a:ext cx="997896" cy="1006635"/>
            </a:xfrm>
            <a:prstGeom prst="ellipse">
              <a:avLst/>
            </a:prstGeom>
            <a:ln w="63500" cap="rnd">
              <a:solidFill>
                <a:schemeClr val="accent1">
                  <a:lumMod val="60000"/>
                  <a:lumOff val="40000"/>
                </a:schemeClr>
              </a:solidFill>
            </a:ln>
            <a:effectLst/>
            <a:scene3d>
              <a:camera prst="orthographicFront"/>
              <a:lightRig rig="contrasting" dir="t">
                <a:rot lat="0" lon="0" rev="3000000"/>
              </a:lightRig>
            </a:scene3d>
            <a:sp3d contourW="7620">
              <a:bevelT w="95250" h="31750"/>
              <a:contourClr>
                <a:srgbClr val="333333"/>
              </a:contourClr>
            </a:sp3d>
          </p:spPr>
        </p:pic>
        <p:sp>
          <p:nvSpPr>
            <p:cNvPr id="136" name="Rectangle 135"/>
            <p:cNvSpPr/>
            <p:nvPr/>
          </p:nvSpPr>
          <p:spPr>
            <a:xfrm>
              <a:off x="2200965" y="2416307"/>
              <a:ext cx="1515158" cy="338554"/>
            </a:xfrm>
            <a:prstGeom prst="rect">
              <a:avLst/>
            </a:prstGeom>
          </p:spPr>
          <p:txBody>
            <a:bodyPr wrap="none">
              <a:spAutoFit/>
            </a:bodyPr>
            <a:lstStyle/>
            <a:p>
              <a:r>
                <a:rPr lang="en-US" sz="1600" dirty="0">
                  <a:solidFill>
                    <a:schemeClr val="bg1"/>
                  </a:solidFill>
                  <a:latin typeface="Century Gothic" panose="020B0502020202020204" pitchFamily="34" charset="0"/>
                </a:rPr>
                <a:t>Stefan </a:t>
              </a:r>
              <a:r>
                <a:rPr lang="en-US" sz="1600" dirty="0" err="1">
                  <a:solidFill>
                    <a:schemeClr val="bg1"/>
                  </a:solidFill>
                  <a:latin typeface="Century Gothic" panose="020B0502020202020204" pitchFamily="34" charset="0"/>
                </a:rPr>
                <a:t>Hristov</a:t>
              </a:r>
              <a:endParaRPr lang="en-US" sz="1600" b="0" i="0" dirty="0">
                <a:solidFill>
                  <a:schemeClr val="bg1"/>
                </a:solidFill>
                <a:effectLst/>
                <a:latin typeface="Century Gothic" panose="020B0502020202020204" pitchFamily="34" charset="0"/>
              </a:endParaRPr>
            </a:p>
          </p:txBody>
        </p:sp>
        <p:sp>
          <p:nvSpPr>
            <p:cNvPr id="140" name="Rectangle 139"/>
            <p:cNvSpPr/>
            <p:nvPr/>
          </p:nvSpPr>
          <p:spPr>
            <a:xfrm>
              <a:off x="2415770" y="2665542"/>
              <a:ext cx="1050288" cy="338554"/>
            </a:xfrm>
            <a:prstGeom prst="rect">
              <a:avLst/>
            </a:prstGeom>
          </p:spPr>
          <p:txBody>
            <a:bodyPr wrap="none">
              <a:spAutoFit/>
            </a:bodyPr>
            <a:lstStyle/>
            <a:p>
              <a:r>
                <a:rPr lang="en-US" sz="1600" dirty="0">
                  <a:solidFill>
                    <a:schemeClr val="bg1"/>
                  </a:solidFill>
                  <a:latin typeface="Century Gothic" panose="020B0502020202020204" pitchFamily="34" charset="0"/>
                </a:rPr>
                <a:t>Designer</a:t>
              </a:r>
              <a:endParaRPr lang="en-US" sz="1600" b="0" i="0" dirty="0">
                <a:solidFill>
                  <a:schemeClr val="bg1"/>
                </a:solidFill>
                <a:effectLst/>
                <a:latin typeface="Century Gothic" panose="020B0502020202020204" pitchFamily="34" charset="0"/>
              </a:endParaRPr>
            </a:p>
          </p:txBody>
        </p:sp>
      </p:grpSp>
      <p:grpSp>
        <p:nvGrpSpPr>
          <p:cNvPr id="6" name="Group 5">
            <a:extLst>
              <a:ext uri="{FF2B5EF4-FFF2-40B4-BE49-F238E27FC236}">
                <a16:creationId xmlns:a16="http://schemas.microsoft.com/office/drawing/2014/main" id="{B5D2F130-8084-4CA0-BA28-F763F156342C}"/>
              </a:ext>
            </a:extLst>
          </p:cNvPr>
          <p:cNvGrpSpPr/>
          <p:nvPr/>
        </p:nvGrpSpPr>
        <p:grpSpPr>
          <a:xfrm>
            <a:off x="7066001" y="2291893"/>
            <a:ext cx="3087817" cy="1054948"/>
            <a:chOff x="7066001" y="2291893"/>
            <a:chExt cx="3087817" cy="1054948"/>
          </a:xfrm>
        </p:grpSpPr>
        <p:pic>
          <p:nvPicPr>
            <p:cNvPr id="3" name="Picture 2"/>
            <p:cNvPicPr>
              <a:picLocks noChangeAspect="1"/>
            </p:cNvPicPr>
            <p:nvPr/>
          </p:nvPicPr>
          <p:blipFill>
            <a:blip r:embed="rId5"/>
            <a:stretch>
              <a:fillRect/>
            </a:stretch>
          </p:blipFill>
          <p:spPr>
            <a:xfrm>
              <a:off x="7066001" y="2306319"/>
              <a:ext cx="1040522" cy="1040522"/>
            </a:xfrm>
            <a:prstGeom prst="ellipse">
              <a:avLst/>
            </a:prstGeom>
            <a:ln w="63500" cap="rnd">
              <a:solidFill>
                <a:schemeClr val="accent1">
                  <a:lumMod val="60000"/>
                  <a:lumOff val="40000"/>
                </a:schemeClr>
              </a:solidFill>
            </a:ln>
            <a:effectLst/>
            <a:scene3d>
              <a:camera prst="orthographicFront"/>
              <a:lightRig rig="contrasting" dir="t">
                <a:rot lat="0" lon="0" rev="3000000"/>
              </a:lightRig>
            </a:scene3d>
            <a:sp3d contourW="7620">
              <a:bevelT w="95250" h="31750"/>
              <a:contourClr>
                <a:srgbClr val="333333"/>
              </a:contourClr>
            </a:sp3d>
          </p:spPr>
        </p:pic>
        <p:sp>
          <p:nvSpPr>
            <p:cNvPr id="141" name="Rectangle 140"/>
            <p:cNvSpPr/>
            <p:nvPr/>
          </p:nvSpPr>
          <p:spPr>
            <a:xfrm>
              <a:off x="8177044" y="2291893"/>
              <a:ext cx="1229824" cy="338554"/>
            </a:xfrm>
            <a:prstGeom prst="rect">
              <a:avLst/>
            </a:prstGeom>
          </p:spPr>
          <p:txBody>
            <a:bodyPr wrap="none">
              <a:spAutoFit/>
            </a:bodyPr>
            <a:lstStyle/>
            <a:p>
              <a:r>
                <a:rPr lang="en-US" sz="1600" dirty="0">
                  <a:solidFill>
                    <a:schemeClr val="bg1"/>
                  </a:solidFill>
                  <a:latin typeface="Segoe UI" panose="020B0502040204020203" pitchFamily="34" charset="0"/>
                </a:rPr>
                <a:t>Boris </a:t>
              </a:r>
              <a:r>
                <a:rPr lang="en-US" sz="1600" dirty="0" err="1">
                  <a:solidFill>
                    <a:schemeClr val="bg1"/>
                  </a:solidFill>
                  <a:latin typeface="Segoe UI" panose="020B0502040204020203" pitchFamily="34" charset="0"/>
                </a:rPr>
                <a:t>Kanev</a:t>
              </a:r>
              <a:endParaRPr lang="en-US" sz="1600" b="0" i="0" dirty="0">
                <a:solidFill>
                  <a:schemeClr val="bg1"/>
                </a:solidFill>
                <a:effectLst/>
                <a:latin typeface="Segoe UI" panose="020B0502040204020203" pitchFamily="34" charset="0"/>
              </a:endParaRPr>
            </a:p>
          </p:txBody>
        </p:sp>
        <p:sp>
          <p:nvSpPr>
            <p:cNvPr id="142" name="Rectangle 141"/>
            <p:cNvSpPr/>
            <p:nvPr/>
          </p:nvSpPr>
          <p:spPr>
            <a:xfrm>
              <a:off x="8175391" y="2578759"/>
              <a:ext cx="1978427" cy="338554"/>
            </a:xfrm>
            <a:prstGeom prst="rect">
              <a:avLst/>
            </a:prstGeom>
          </p:spPr>
          <p:txBody>
            <a:bodyPr wrap="none">
              <a:spAutoFit/>
            </a:bodyPr>
            <a:lstStyle/>
            <a:p>
              <a:r>
                <a:rPr lang="en-US" sz="1600" dirty="0">
                  <a:solidFill>
                    <a:schemeClr val="bg1"/>
                  </a:solidFill>
                  <a:latin typeface="Century Gothic" panose="020B0502020202020204" pitchFamily="34" charset="0"/>
                </a:rPr>
                <a:t>Quality Assurance</a:t>
              </a:r>
            </a:p>
          </p:txBody>
        </p:sp>
      </p:grpSp>
      <p:grpSp>
        <p:nvGrpSpPr>
          <p:cNvPr id="33" name="Group 32">
            <a:extLst>
              <a:ext uri="{FF2B5EF4-FFF2-40B4-BE49-F238E27FC236}">
                <a16:creationId xmlns:a16="http://schemas.microsoft.com/office/drawing/2014/main" id="{757FF68B-CCA3-466A-B908-2CC41A2DACE1}"/>
              </a:ext>
            </a:extLst>
          </p:cNvPr>
          <p:cNvGrpSpPr/>
          <p:nvPr/>
        </p:nvGrpSpPr>
        <p:grpSpPr>
          <a:xfrm>
            <a:off x="6166567" y="4941885"/>
            <a:ext cx="1957145" cy="1624207"/>
            <a:chOff x="6166567" y="4941885"/>
            <a:chExt cx="1957145" cy="1624207"/>
          </a:xfrm>
        </p:grpSpPr>
        <p:pic>
          <p:nvPicPr>
            <p:cNvPr id="22" name="Picture 21"/>
            <p:cNvPicPr>
              <a:picLocks noChangeAspect="1"/>
            </p:cNvPicPr>
            <p:nvPr/>
          </p:nvPicPr>
          <p:blipFill>
            <a:blip r:embed="rId6"/>
            <a:stretch>
              <a:fillRect/>
            </a:stretch>
          </p:blipFill>
          <p:spPr>
            <a:xfrm>
              <a:off x="6166567" y="4941885"/>
              <a:ext cx="1026596" cy="993745"/>
            </a:xfrm>
            <a:prstGeom prst="ellipse">
              <a:avLst/>
            </a:prstGeom>
            <a:ln w="63500" cap="rnd">
              <a:solidFill>
                <a:schemeClr val="accent1">
                  <a:lumMod val="60000"/>
                  <a:lumOff val="40000"/>
                </a:schemeClr>
              </a:solid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143" name="Rectangle 142"/>
            <p:cNvSpPr/>
            <p:nvPr/>
          </p:nvSpPr>
          <p:spPr>
            <a:xfrm>
              <a:off x="6211163" y="5931925"/>
              <a:ext cx="1906291" cy="338554"/>
            </a:xfrm>
            <a:prstGeom prst="rect">
              <a:avLst/>
            </a:prstGeom>
          </p:spPr>
          <p:txBody>
            <a:bodyPr wrap="none">
              <a:spAutoFit/>
            </a:bodyPr>
            <a:lstStyle/>
            <a:p>
              <a:r>
                <a:rPr lang="en-US" sz="1600" dirty="0" err="1">
                  <a:solidFill>
                    <a:schemeClr val="bg1"/>
                  </a:solidFill>
                  <a:latin typeface="Century Gothic" panose="020B0502020202020204" pitchFamily="34" charset="0"/>
                </a:rPr>
                <a:t>Kalina</a:t>
              </a:r>
              <a:r>
                <a:rPr lang="en-US" sz="1600" dirty="0">
                  <a:solidFill>
                    <a:schemeClr val="bg1"/>
                  </a:solidFill>
                  <a:latin typeface="Century Gothic" panose="020B0502020202020204" pitchFamily="34" charset="0"/>
                </a:rPr>
                <a:t> </a:t>
              </a:r>
              <a:r>
                <a:rPr lang="en-US" sz="1600" dirty="0" err="1">
                  <a:solidFill>
                    <a:schemeClr val="bg1"/>
                  </a:solidFill>
                  <a:latin typeface="Century Gothic" panose="020B0502020202020204" pitchFamily="34" charset="0"/>
                </a:rPr>
                <a:t>Noncheva</a:t>
              </a:r>
              <a:endParaRPr lang="en-US" sz="1600" dirty="0">
                <a:solidFill>
                  <a:schemeClr val="bg1"/>
                </a:solidFill>
                <a:latin typeface="Century Gothic" panose="020B0502020202020204" pitchFamily="34" charset="0"/>
              </a:endParaRPr>
            </a:p>
          </p:txBody>
        </p:sp>
        <p:sp>
          <p:nvSpPr>
            <p:cNvPr id="144" name="Rectangle 143"/>
            <p:cNvSpPr/>
            <p:nvPr/>
          </p:nvSpPr>
          <p:spPr>
            <a:xfrm>
              <a:off x="6196581" y="6227538"/>
              <a:ext cx="1927131" cy="338554"/>
            </a:xfrm>
            <a:prstGeom prst="rect">
              <a:avLst/>
            </a:prstGeom>
          </p:spPr>
          <p:txBody>
            <a:bodyPr wrap="none">
              <a:spAutoFit/>
            </a:bodyPr>
            <a:lstStyle/>
            <a:p>
              <a:r>
                <a:rPr lang="en-US" sz="1600" dirty="0">
                  <a:solidFill>
                    <a:schemeClr val="bg1"/>
                  </a:solidFill>
                  <a:latin typeface="Century Gothic" panose="020B0502020202020204" pitchFamily="34" charset="0"/>
                </a:rPr>
                <a:t>Console </a:t>
              </a:r>
              <a:r>
                <a:rPr lang="en-US" sz="1600" dirty="0" err="1">
                  <a:solidFill>
                    <a:schemeClr val="bg1"/>
                  </a:solidFill>
                  <a:latin typeface="Century Gothic" panose="020B0502020202020204" pitchFamily="34" charset="0"/>
                </a:rPr>
                <a:t>BackEnd</a:t>
              </a:r>
              <a:endParaRPr lang="en-US" sz="1600" dirty="0">
                <a:solidFill>
                  <a:schemeClr val="bg1"/>
                </a:solidFill>
                <a:latin typeface="Century Gothic" panose="020B0502020202020204" pitchFamily="34" charset="0"/>
              </a:endParaRPr>
            </a:p>
          </p:txBody>
        </p:sp>
      </p:grpSp>
      <p:grpSp>
        <p:nvGrpSpPr>
          <p:cNvPr id="5" name="Group 4">
            <a:extLst>
              <a:ext uri="{FF2B5EF4-FFF2-40B4-BE49-F238E27FC236}">
                <a16:creationId xmlns:a16="http://schemas.microsoft.com/office/drawing/2014/main" id="{82F29466-D552-4909-8C2F-D2B50FE569D1}"/>
              </a:ext>
            </a:extLst>
          </p:cNvPr>
          <p:cNvGrpSpPr/>
          <p:nvPr/>
        </p:nvGrpSpPr>
        <p:grpSpPr>
          <a:xfrm>
            <a:off x="1845469" y="3774860"/>
            <a:ext cx="2966415" cy="994053"/>
            <a:chOff x="1845469" y="3774860"/>
            <a:chExt cx="2966415" cy="994053"/>
          </a:xfrm>
        </p:grpSpPr>
        <p:pic>
          <p:nvPicPr>
            <p:cNvPr id="21" name="Picture 20"/>
            <p:cNvPicPr>
              <a:picLocks noChangeAspect="1"/>
            </p:cNvPicPr>
            <p:nvPr/>
          </p:nvPicPr>
          <p:blipFill rotWithShape="1">
            <a:blip r:embed="rId7"/>
            <a:srcRect l="11233" t="8234" r="13067" b="7893"/>
            <a:stretch/>
          </p:blipFill>
          <p:spPr>
            <a:xfrm>
              <a:off x="3823665" y="3774860"/>
              <a:ext cx="988219" cy="994053"/>
            </a:xfrm>
            <a:prstGeom prst="ellipse">
              <a:avLst/>
            </a:prstGeom>
            <a:ln w="63500" cap="rnd">
              <a:solidFill>
                <a:schemeClr val="accent1">
                  <a:lumMod val="60000"/>
                  <a:lumOff val="40000"/>
                </a:schemeClr>
              </a:solidFill>
            </a:ln>
            <a:effectLst/>
            <a:scene3d>
              <a:camera prst="orthographicFront"/>
              <a:lightRig rig="contrasting" dir="t">
                <a:rot lat="0" lon="0" rev="3000000"/>
              </a:lightRig>
            </a:scene3d>
            <a:sp3d contourW="7620">
              <a:bevelT w="95250" h="31750"/>
              <a:contourClr>
                <a:srgbClr val="333333"/>
              </a:contourClr>
            </a:sp3d>
          </p:spPr>
        </p:pic>
        <p:sp>
          <p:nvSpPr>
            <p:cNvPr id="145" name="Rectangle 144"/>
            <p:cNvSpPr/>
            <p:nvPr/>
          </p:nvSpPr>
          <p:spPr>
            <a:xfrm>
              <a:off x="1845469" y="4191578"/>
              <a:ext cx="1927131" cy="338554"/>
            </a:xfrm>
            <a:prstGeom prst="rect">
              <a:avLst/>
            </a:prstGeom>
          </p:spPr>
          <p:txBody>
            <a:bodyPr wrap="none">
              <a:spAutoFit/>
            </a:bodyPr>
            <a:lstStyle/>
            <a:p>
              <a:r>
                <a:rPr lang="en-US" sz="1600" dirty="0">
                  <a:solidFill>
                    <a:schemeClr val="bg1"/>
                  </a:solidFill>
                  <a:latin typeface="Century Gothic" panose="020B0502020202020204" pitchFamily="34" charset="0"/>
                </a:rPr>
                <a:t>Console </a:t>
              </a:r>
              <a:r>
                <a:rPr lang="en-US" sz="1600" dirty="0" err="1">
                  <a:solidFill>
                    <a:schemeClr val="bg1"/>
                  </a:solidFill>
                  <a:latin typeface="Century Gothic" panose="020B0502020202020204" pitchFamily="34" charset="0"/>
                </a:rPr>
                <a:t>BackEnd</a:t>
              </a:r>
              <a:endParaRPr lang="en-US" sz="1600" dirty="0">
                <a:solidFill>
                  <a:schemeClr val="bg1"/>
                </a:solidFill>
                <a:latin typeface="Century Gothic" panose="020B0502020202020204" pitchFamily="34" charset="0"/>
              </a:endParaRPr>
            </a:p>
          </p:txBody>
        </p:sp>
        <p:sp>
          <p:nvSpPr>
            <p:cNvPr id="146" name="Rectangle 145"/>
            <p:cNvSpPr/>
            <p:nvPr/>
          </p:nvSpPr>
          <p:spPr>
            <a:xfrm>
              <a:off x="1845469" y="3884121"/>
              <a:ext cx="1980029" cy="369332"/>
            </a:xfrm>
            <a:prstGeom prst="rect">
              <a:avLst/>
            </a:prstGeom>
          </p:spPr>
          <p:txBody>
            <a:bodyPr wrap="none">
              <a:spAutoFit/>
            </a:bodyPr>
            <a:lstStyle/>
            <a:p>
              <a:r>
                <a:rPr lang="en-US" sz="1600" dirty="0">
                  <a:solidFill>
                    <a:schemeClr val="bg1"/>
                  </a:solidFill>
                  <a:latin typeface="Century Gothic" panose="020B0502020202020204" pitchFamily="34" charset="0"/>
                </a:rPr>
                <a:t>Nikolay</a:t>
              </a:r>
              <a:r>
                <a:rPr lang="en-US" dirty="0">
                  <a:latin typeface="Segoe UI" panose="020B0502040204020203" pitchFamily="34" charset="0"/>
                </a:rPr>
                <a:t> </a:t>
              </a:r>
              <a:r>
                <a:rPr lang="en-US" sz="1600" dirty="0" err="1">
                  <a:solidFill>
                    <a:schemeClr val="bg1"/>
                  </a:solidFill>
                  <a:latin typeface="Century Gothic" panose="020B0502020202020204" pitchFamily="34" charset="0"/>
                </a:rPr>
                <a:t>Despotov</a:t>
              </a:r>
              <a:endParaRPr lang="en-US" sz="1600" dirty="0">
                <a:solidFill>
                  <a:schemeClr val="bg1"/>
                </a:solidFill>
                <a:latin typeface="Century Gothic" panose="020B0502020202020204" pitchFamily="34" charset="0"/>
              </a:endParaRPr>
            </a:p>
          </p:txBody>
        </p:sp>
      </p:grpSp>
      <p:grpSp>
        <p:nvGrpSpPr>
          <p:cNvPr id="35" name="Group 34">
            <a:extLst>
              <a:ext uri="{FF2B5EF4-FFF2-40B4-BE49-F238E27FC236}">
                <a16:creationId xmlns:a16="http://schemas.microsoft.com/office/drawing/2014/main" id="{E23E9809-561D-414C-ABAA-6BC5560D638B}"/>
              </a:ext>
            </a:extLst>
          </p:cNvPr>
          <p:cNvGrpSpPr/>
          <p:nvPr/>
        </p:nvGrpSpPr>
        <p:grpSpPr>
          <a:xfrm>
            <a:off x="3804948" y="4908104"/>
            <a:ext cx="1973357" cy="1630069"/>
            <a:chOff x="3804948" y="4908104"/>
            <a:chExt cx="1973357" cy="1630069"/>
          </a:xfrm>
        </p:grpSpPr>
        <p:pic>
          <p:nvPicPr>
            <p:cNvPr id="28" name="Picture 27"/>
            <p:cNvPicPr>
              <a:picLocks noChangeAspect="1"/>
            </p:cNvPicPr>
            <p:nvPr/>
          </p:nvPicPr>
          <p:blipFill rotWithShape="1">
            <a:blip r:embed="rId8"/>
            <a:srcRect l="3938" r="4671"/>
            <a:stretch/>
          </p:blipFill>
          <p:spPr>
            <a:xfrm>
              <a:off x="4768514" y="4908104"/>
              <a:ext cx="1009791" cy="1027526"/>
            </a:xfrm>
            <a:prstGeom prst="ellipse">
              <a:avLst/>
            </a:prstGeom>
            <a:ln w="63500" cap="rnd">
              <a:solidFill>
                <a:schemeClr val="accent1">
                  <a:lumMod val="60000"/>
                  <a:lumOff val="40000"/>
                </a:schemeClr>
              </a:solidFill>
            </a:ln>
            <a:effectLst/>
            <a:scene3d>
              <a:camera prst="orthographicFront"/>
              <a:lightRig rig="contrasting" dir="t">
                <a:rot lat="0" lon="0" rev="3000000"/>
              </a:lightRig>
            </a:scene3d>
            <a:sp3d contourW="7620">
              <a:bevelT w="95250" h="31750"/>
              <a:contourClr>
                <a:srgbClr val="333333"/>
              </a:contourClr>
            </a:sp3d>
          </p:spPr>
        </p:pic>
        <p:sp>
          <p:nvSpPr>
            <p:cNvPr id="147" name="Rectangle 146"/>
            <p:cNvSpPr/>
            <p:nvPr/>
          </p:nvSpPr>
          <p:spPr>
            <a:xfrm>
              <a:off x="3957678" y="5905544"/>
              <a:ext cx="1728358" cy="338554"/>
            </a:xfrm>
            <a:prstGeom prst="rect">
              <a:avLst/>
            </a:prstGeom>
          </p:spPr>
          <p:txBody>
            <a:bodyPr wrap="none">
              <a:spAutoFit/>
            </a:bodyPr>
            <a:lstStyle/>
            <a:p>
              <a:r>
                <a:rPr lang="en-US" sz="1600" dirty="0">
                  <a:solidFill>
                    <a:schemeClr val="bg1"/>
                  </a:solidFill>
                  <a:latin typeface="Century Gothic" panose="020B0502020202020204" pitchFamily="34" charset="0"/>
                </a:rPr>
                <a:t>Ivan </a:t>
              </a:r>
              <a:r>
                <a:rPr lang="en-US" sz="1600" dirty="0" err="1">
                  <a:solidFill>
                    <a:schemeClr val="bg1"/>
                  </a:solidFill>
                  <a:latin typeface="Century Gothic" panose="020B0502020202020204" pitchFamily="34" charset="0"/>
                </a:rPr>
                <a:t>Tsrangalov</a:t>
              </a:r>
              <a:endParaRPr lang="en-US" sz="1600" dirty="0">
                <a:solidFill>
                  <a:schemeClr val="bg1"/>
                </a:solidFill>
                <a:latin typeface="Century Gothic" panose="020B0502020202020204" pitchFamily="34" charset="0"/>
              </a:endParaRPr>
            </a:p>
          </p:txBody>
        </p:sp>
        <p:sp>
          <p:nvSpPr>
            <p:cNvPr id="148" name="Rectangle 147"/>
            <p:cNvSpPr/>
            <p:nvPr/>
          </p:nvSpPr>
          <p:spPr>
            <a:xfrm>
              <a:off x="3804948" y="6199619"/>
              <a:ext cx="1927131" cy="338554"/>
            </a:xfrm>
            <a:prstGeom prst="rect">
              <a:avLst/>
            </a:prstGeom>
          </p:spPr>
          <p:txBody>
            <a:bodyPr wrap="none">
              <a:spAutoFit/>
            </a:bodyPr>
            <a:lstStyle/>
            <a:p>
              <a:r>
                <a:rPr lang="en-US" sz="1600" dirty="0">
                  <a:solidFill>
                    <a:schemeClr val="bg1"/>
                  </a:solidFill>
                  <a:latin typeface="Century Gothic" panose="020B0502020202020204" pitchFamily="34" charset="0"/>
                </a:rPr>
                <a:t>Website Backend</a:t>
              </a:r>
            </a:p>
          </p:txBody>
        </p:sp>
      </p:grpSp>
      <p:grpSp>
        <p:nvGrpSpPr>
          <p:cNvPr id="17" name="Group 16">
            <a:extLst>
              <a:ext uri="{FF2B5EF4-FFF2-40B4-BE49-F238E27FC236}">
                <a16:creationId xmlns:a16="http://schemas.microsoft.com/office/drawing/2014/main" id="{75B3F951-CEBD-432D-8546-DEA1AE571920}"/>
              </a:ext>
            </a:extLst>
          </p:cNvPr>
          <p:cNvGrpSpPr/>
          <p:nvPr/>
        </p:nvGrpSpPr>
        <p:grpSpPr>
          <a:xfrm>
            <a:off x="7040126" y="3764760"/>
            <a:ext cx="2962808" cy="1004153"/>
            <a:chOff x="7040126" y="3764760"/>
            <a:chExt cx="2962808" cy="1004153"/>
          </a:xfrm>
        </p:grpSpPr>
        <p:pic>
          <p:nvPicPr>
            <p:cNvPr id="31" name="Picture 30"/>
            <p:cNvPicPr>
              <a:picLocks noChangeAspect="1"/>
            </p:cNvPicPr>
            <p:nvPr/>
          </p:nvPicPr>
          <p:blipFill rotWithShape="1">
            <a:blip r:embed="rId9"/>
            <a:srcRect l="3319" t="6645" r="3319" b="6645"/>
            <a:stretch/>
          </p:blipFill>
          <p:spPr>
            <a:xfrm>
              <a:off x="7040126" y="3764760"/>
              <a:ext cx="1016441" cy="1004153"/>
            </a:xfrm>
            <a:prstGeom prst="ellipse">
              <a:avLst/>
            </a:prstGeom>
            <a:ln w="63500" cap="rnd">
              <a:solidFill>
                <a:schemeClr val="accent1">
                  <a:lumMod val="60000"/>
                  <a:lumOff val="40000"/>
                </a:schemeClr>
              </a:solidFill>
            </a:ln>
            <a:effectLst/>
            <a:scene3d>
              <a:camera prst="orthographicFront"/>
              <a:lightRig rig="contrasting" dir="t">
                <a:rot lat="0" lon="0" rev="3000000"/>
              </a:lightRig>
            </a:scene3d>
            <a:sp3d contourW="7620">
              <a:bevelT w="95250" h="31750"/>
              <a:contourClr>
                <a:srgbClr val="333333"/>
              </a:contourClr>
            </a:sp3d>
          </p:spPr>
        </p:pic>
        <p:sp>
          <p:nvSpPr>
            <p:cNvPr id="149" name="Rectangle 148"/>
            <p:cNvSpPr/>
            <p:nvPr/>
          </p:nvSpPr>
          <p:spPr>
            <a:xfrm>
              <a:off x="8085848" y="3883298"/>
              <a:ext cx="1704313" cy="338554"/>
            </a:xfrm>
            <a:prstGeom prst="rect">
              <a:avLst/>
            </a:prstGeom>
          </p:spPr>
          <p:txBody>
            <a:bodyPr wrap="none">
              <a:spAutoFit/>
            </a:bodyPr>
            <a:lstStyle/>
            <a:p>
              <a:r>
                <a:rPr lang="en-US" sz="1600" dirty="0">
                  <a:solidFill>
                    <a:schemeClr val="bg1"/>
                  </a:solidFill>
                  <a:latin typeface="Century Gothic" panose="020B0502020202020204" pitchFamily="34" charset="0"/>
                </a:rPr>
                <a:t>Niya Runcheva</a:t>
              </a:r>
            </a:p>
          </p:txBody>
        </p:sp>
        <p:sp>
          <p:nvSpPr>
            <p:cNvPr id="150" name="Rectangle 149"/>
            <p:cNvSpPr/>
            <p:nvPr/>
          </p:nvSpPr>
          <p:spPr>
            <a:xfrm>
              <a:off x="8056567" y="4200381"/>
              <a:ext cx="1946367" cy="338554"/>
            </a:xfrm>
            <a:prstGeom prst="rect">
              <a:avLst/>
            </a:prstGeom>
          </p:spPr>
          <p:txBody>
            <a:bodyPr wrap="none">
              <a:spAutoFit/>
            </a:bodyPr>
            <a:lstStyle/>
            <a:p>
              <a:r>
                <a:rPr lang="en-US" sz="1600" dirty="0">
                  <a:solidFill>
                    <a:schemeClr val="bg1"/>
                  </a:solidFill>
                  <a:latin typeface="Century Gothic" panose="020B0502020202020204" pitchFamily="34" charset="0"/>
                </a:rPr>
                <a:t>Console Frontend</a:t>
              </a:r>
            </a:p>
          </p:txBody>
        </p:sp>
      </p:grpSp>
    </p:spTree>
    <p:extLst>
      <p:ext uri="{BB962C8B-B14F-4D97-AF65-F5344CB8AC3E}">
        <p14:creationId xmlns:p14="http://schemas.microsoft.com/office/powerpoint/2010/main" val="124443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nodeType="clickEffect">
                                  <p:stCondLst>
                                    <p:cond delay="0"/>
                                  </p:stCondLst>
                                  <p:childTnLst>
                                    <p:animMotion origin="layout" path="M 3.75E-6 0 L -0.86159 0 " pathEditMode="relative" rAng="0" ptsTypes="AA">
                                      <p:cBhvr>
                                        <p:cTn id="63" dur="2000" fill="hold"/>
                                        <p:tgtEl>
                                          <p:spTgt spid="12"/>
                                        </p:tgtEl>
                                        <p:attrNameLst>
                                          <p:attrName>ppt_x</p:attrName>
                                          <p:attrName>ppt_y</p:attrName>
                                        </p:attrNameLst>
                                      </p:cBhvr>
                                      <p:rCtr x="-43086" y="0"/>
                                    </p:animMotion>
                                  </p:childTnLst>
                                </p:cTn>
                              </p:par>
                              <p:par>
                                <p:cTn id="64" presetID="1" presetClass="exit" presetSubtype="0" fill="hold" grpId="2" nodeType="withEffect">
                                  <p:stCondLst>
                                    <p:cond delay="0"/>
                                  </p:stCondLst>
                                  <p:childTnLst>
                                    <p:set>
                                      <p:cBhvr>
                                        <p:cTn id="65" dur="1" fill="hold">
                                          <p:stCondLst>
                                            <p:cond delay="0"/>
                                          </p:stCondLst>
                                        </p:cTn>
                                        <p:tgtEl>
                                          <p:spTgt spid="32"/>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2"/>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36"/>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5"/>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35"/>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33"/>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17"/>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2"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About us</a:t>
              </a:r>
              <a:endParaRPr lang="bg-BG" sz="1600"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109458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a:t>
              </a:r>
              <a:r>
                <a:rPr lang="en-US" dirty="0">
                  <a:latin typeface="Century Gothic" panose="020B0502020202020204" pitchFamily="34" charset="0"/>
                </a:rPr>
                <a:t> </a:t>
              </a:r>
              <a:r>
                <a:rPr lang="en-US" sz="1600" dirty="0">
                  <a:latin typeface="Century Gothic" panose="020B0502020202020204" pitchFamily="34" charset="0"/>
                </a:rPr>
                <a:t>used</a:t>
              </a:r>
              <a:endParaRPr lang="bg-BG" dirty="0">
                <a:latin typeface="Century Gothic" panose="020B0502020202020204" pitchFamily="34" charset="0"/>
              </a:endParaRPr>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Stages</a:t>
              </a:r>
              <a:endParaRPr lang="bg-BG" sz="1600" dirty="0">
                <a:latin typeface="Century Gothic" panose="020B0502020202020204" pitchFamily="34" charset="0"/>
              </a:endParaRPr>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sz="1600" dirty="0">
                <a:latin typeface="Century Gothic" panose="020B0502020202020204" pitchFamily="34" charset="0"/>
              </a:endParaRPr>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dirty="0">
                <a:solidFill>
                  <a:schemeClr val="bg1"/>
                </a:solidFill>
                <a:latin typeface="Century Gothic" panose="020B0502020202020204" pitchFamily="34" charset="0"/>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6" name="Group 5">
            <a:extLst>
              <a:ext uri="{FF2B5EF4-FFF2-40B4-BE49-F238E27FC236}">
                <a16:creationId xmlns:a16="http://schemas.microsoft.com/office/drawing/2014/main" id="{E311A69B-7EA3-4B37-8A9F-71E23C0C73BD}"/>
              </a:ext>
            </a:extLst>
          </p:cNvPr>
          <p:cNvGrpSpPr/>
          <p:nvPr/>
        </p:nvGrpSpPr>
        <p:grpSpPr>
          <a:xfrm>
            <a:off x="4342307" y="435091"/>
            <a:ext cx="3675760" cy="5771818"/>
            <a:chOff x="4477037" y="419100"/>
            <a:chExt cx="3675760" cy="5771818"/>
          </a:xfrm>
        </p:grpSpPr>
        <p:grpSp>
          <p:nvGrpSpPr>
            <p:cNvPr id="4" name="Group 3">
              <a:extLst>
                <a:ext uri="{FF2B5EF4-FFF2-40B4-BE49-F238E27FC236}">
                  <a16:creationId xmlns:a16="http://schemas.microsoft.com/office/drawing/2014/main" id="{726F12CF-5268-4FA6-B563-B0952E19AB4A}"/>
                </a:ext>
              </a:extLst>
            </p:cNvPr>
            <p:cNvGrpSpPr/>
            <p:nvPr/>
          </p:nvGrpSpPr>
          <p:grpSpPr>
            <a:xfrm>
              <a:off x="4477037" y="419100"/>
              <a:ext cx="3675760" cy="5771818"/>
              <a:chOff x="4744340" y="763200"/>
              <a:chExt cx="3395408" cy="5331599"/>
            </a:xfrm>
          </p:grpSpPr>
          <p:grpSp>
            <p:nvGrpSpPr>
              <p:cNvPr id="21" name="Google Shape;185;p32">
                <a:extLst>
                  <a:ext uri="{FF2B5EF4-FFF2-40B4-BE49-F238E27FC236}">
                    <a16:creationId xmlns:a16="http://schemas.microsoft.com/office/drawing/2014/main" id="{E5F0B802-A7B3-4008-848C-821D029C1E9B}"/>
                  </a:ext>
                </a:extLst>
              </p:cNvPr>
              <p:cNvGrpSpPr/>
              <p:nvPr/>
            </p:nvGrpSpPr>
            <p:grpSpPr>
              <a:xfrm>
                <a:off x="4744340" y="763200"/>
                <a:ext cx="3395408" cy="5331599"/>
                <a:chOff x="3557600" y="1285225"/>
                <a:chExt cx="2144083" cy="3366720"/>
              </a:xfrm>
            </p:grpSpPr>
            <p:sp>
              <p:nvSpPr>
                <p:cNvPr id="22" name="Google Shape;186;p32">
                  <a:extLst>
                    <a:ext uri="{FF2B5EF4-FFF2-40B4-BE49-F238E27FC236}">
                      <a16:creationId xmlns:a16="http://schemas.microsoft.com/office/drawing/2014/main" id="{D47E1357-3ED0-4FCC-A684-D7B5EB004FCC}"/>
                    </a:ext>
                  </a:extLst>
                </p:cNvPr>
                <p:cNvSpPr/>
                <p:nvPr/>
              </p:nvSpPr>
              <p:spPr>
                <a:xfrm>
                  <a:off x="3777095" y="1644746"/>
                  <a:ext cx="1613041" cy="693214"/>
                </a:xfrm>
                <a:custGeom>
                  <a:avLst/>
                  <a:gdLst/>
                  <a:ahLst/>
                  <a:cxnLst/>
                  <a:rect l="l" t="t" r="r" b="b"/>
                  <a:pathLst>
                    <a:path w="106877" h="45931" extrusionOk="0">
                      <a:moveTo>
                        <a:pt x="49058" y="0"/>
                      </a:moveTo>
                      <a:cubicBezTo>
                        <a:pt x="46368" y="0"/>
                        <a:pt x="43691" y="224"/>
                        <a:pt x="41030" y="796"/>
                      </a:cubicBezTo>
                      <a:cubicBezTo>
                        <a:pt x="38161" y="1397"/>
                        <a:pt x="35292" y="1897"/>
                        <a:pt x="32557" y="3064"/>
                      </a:cubicBezTo>
                      <a:cubicBezTo>
                        <a:pt x="31023" y="3698"/>
                        <a:pt x="29455" y="4365"/>
                        <a:pt x="27954" y="5099"/>
                      </a:cubicBezTo>
                      <a:cubicBezTo>
                        <a:pt x="24918" y="6534"/>
                        <a:pt x="21849" y="8001"/>
                        <a:pt x="18947" y="9736"/>
                      </a:cubicBezTo>
                      <a:cubicBezTo>
                        <a:pt x="17013" y="10870"/>
                        <a:pt x="15211" y="12138"/>
                        <a:pt x="13644" y="13805"/>
                      </a:cubicBezTo>
                      <a:cubicBezTo>
                        <a:pt x="12343" y="15173"/>
                        <a:pt x="10942" y="16474"/>
                        <a:pt x="9574" y="17842"/>
                      </a:cubicBezTo>
                      <a:cubicBezTo>
                        <a:pt x="8974" y="18475"/>
                        <a:pt x="8407" y="19143"/>
                        <a:pt x="7906" y="19876"/>
                      </a:cubicBezTo>
                      <a:cubicBezTo>
                        <a:pt x="6639" y="21678"/>
                        <a:pt x="5738" y="23646"/>
                        <a:pt x="4771" y="25581"/>
                      </a:cubicBezTo>
                      <a:cubicBezTo>
                        <a:pt x="3970" y="27148"/>
                        <a:pt x="3370" y="28783"/>
                        <a:pt x="2502" y="30284"/>
                      </a:cubicBezTo>
                      <a:cubicBezTo>
                        <a:pt x="1335" y="32252"/>
                        <a:pt x="601" y="34287"/>
                        <a:pt x="468" y="36555"/>
                      </a:cubicBezTo>
                      <a:cubicBezTo>
                        <a:pt x="434" y="36822"/>
                        <a:pt x="367" y="37089"/>
                        <a:pt x="301" y="37356"/>
                      </a:cubicBezTo>
                      <a:cubicBezTo>
                        <a:pt x="201" y="37589"/>
                        <a:pt x="134" y="37856"/>
                        <a:pt x="134" y="38123"/>
                      </a:cubicBezTo>
                      <a:cubicBezTo>
                        <a:pt x="101" y="39224"/>
                        <a:pt x="34" y="40324"/>
                        <a:pt x="1" y="41425"/>
                      </a:cubicBezTo>
                      <a:cubicBezTo>
                        <a:pt x="1" y="41725"/>
                        <a:pt x="101" y="42459"/>
                        <a:pt x="267" y="42726"/>
                      </a:cubicBezTo>
                      <a:cubicBezTo>
                        <a:pt x="668" y="43527"/>
                        <a:pt x="1268" y="44161"/>
                        <a:pt x="2102" y="44527"/>
                      </a:cubicBezTo>
                      <a:cubicBezTo>
                        <a:pt x="2803" y="44861"/>
                        <a:pt x="3503" y="45161"/>
                        <a:pt x="4304" y="45161"/>
                      </a:cubicBezTo>
                      <a:cubicBezTo>
                        <a:pt x="4771" y="45195"/>
                        <a:pt x="5204" y="45328"/>
                        <a:pt x="5671" y="45395"/>
                      </a:cubicBezTo>
                      <a:cubicBezTo>
                        <a:pt x="7380" y="45648"/>
                        <a:pt x="9088" y="45931"/>
                        <a:pt x="10797" y="45931"/>
                      </a:cubicBezTo>
                      <a:cubicBezTo>
                        <a:pt x="10890" y="45931"/>
                        <a:pt x="10982" y="45930"/>
                        <a:pt x="11075" y="45928"/>
                      </a:cubicBezTo>
                      <a:cubicBezTo>
                        <a:pt x="13143" y="45862"/>
                        <a:pt x="15211" y="45662"/>
                        <a:pt x="17280" y="45662"/>
                      </a:cubicBezTo>
                      <a:cubicBezTo>
                        <a:pt x="18467" y="45672"/>
                        <a:pt x="19655" y="45676"/>
                        <a:pt x="20843" y="45676"/>
                      </a:cubicBezTo>
                      <a:cubicBezTo>
                        <a:pt x="23526" y="45676"/>
                        <a:pt x="26209" y="45657"/>
                        <a:pt x="28892" y="45657"/>
                      </a:cubicBezTo>
                      <a:cubicBezTo>
                        <a:pt x="32293" y="45657"/>
                        <a:pt x="35694" y="45688"/>
                        <a:pt x="39095" y="45828"/>
                      </a:cubicBezTo>
                      <a:cubicBezTo>
                        <a:pt x="39789" y="45864"/>
                        <a:pt x="40484" y="45883"/>
                        <a:pt x="41177" y="45883"/>
                      </a:cubicBezTo>
                      <a:cubicBezTo>
                        <a:pt x="42414" y="45883"/>
                        <a:pt x="43647" y="45823"/>
                        <a:pt x="44866" y="45695"/>
                      </a:cubicBezTo>
                      <a:cubicBezTo>
                        <a:pt x="46801" y="45461"/>
                        <a:pt x="48735" y="45195"/>
                        <a:pt x="50703" y="45195"/>
                      </a:cubicBezTo>
                      <a:cubicBezTo>
                        <a:pt x="53372" y="45261"/>
                        <a:pt x="56041" y="45228"/>
                        <a:pt x="58709" y="45295"/>
                      </a:cubicBezTo>
                      <a:cubicBezTo>
                        <a:pt x="58884" y="45297"/>
                        <a:pt x="59060" y="45298"/>
                        <a:pt x="59235" y="45298"/>
                      </a:cubicBezTo>
                      <a:cubicBezTo>
                        <a:pt x="61853" y="45298"/>
                        <a:pt x="64473" y="45092"/>
                        <a:pt x="67117" y="45092"/>
                      </a:cubicBezTo>
                      <a:cubicBezTo>
                        <a:pt x="67294" y="45092"/>
                        <a:pt x="67472" y="45093"/>
                        <a:pt x="67649" y="45095"/>
                      </a:cubicBezTo>
                      <a:cubicBezTo>
                        <a:pt x="71251" y="45161"/>
                        <a:pt x="74854" y="45295"/>
                        <a:pt x="78423" y="45395"/>
                      </a:cubicBezTo>
                      <a:lnTo>
                        <a:pt x="78423" y="45428"/>
                      </a:lnTo>
                      <a:cubicBezTo>
                        <a:pt x="78823" y="45428"/>
                        <a:pt x="79224" y="45443"/>
                        <a:pt x="79614" y="45443"/>
                      </a:cubicBezTo>
                      <a:cubicBezTo>
                        <a:pt x="79809" y="45443"/>
                        <a:pt x="80002" y="45439"/>
                        <a:pt x="80191" y="45428"/>
                      </a:cubicBezTo>
                      <a:cubicBezTo>
                        <a:pt x="82760" y="45195"/>
                        <a:pt x="85361" y="45228"/>
                        <a:pt x="87930" y="45128"/>
                      </a:cubicBezTo>
                      <a:cubicBezTo>
                        <a:pt x="91266" y="44961"/>
                        <a:pt x="94601" y="44994"/>
                        <a:pt x="97937" y="44728"/>
                      </a:cubicBezTo>
                      <a:cubicBezTo>
                        <a:pt x="99038" y="44661"/>
                        <a:pt x="100105" y="44561"/>
                        <a:pt x="101139" y="44060"/>
                      </a:cubicBezTo>
                      <a:cubicBezTo>
                        <a:pt x="102674" y="43260"/>
                        <a:pt x="103908" y="42092"/>
                        <a:pt x="105109" y="40891"/>
                      </a:cubicBezTo>
                      <a:cubicBezTo>
                        <a:pt x="105342" y="40658"/>
                        <a:pt x="105509" y="40424"/>
                        <a:pt x="105609" y="40158"/>
                      </a:cubicBezTo>
                      <a:cubicBezTo>
                        <a:pt x="106043" y="39057"/>
                        <a:pt x="106376" y="37923"/>
                        <a:pt x="106677" y="36789"/>
                      </a:cubicBezTo>
                      <a:cubicBezTo>
                        <a:pt x="106877" y="35988"/>
                        <a:pt x="106777" y="35287"/>
                        <a:pt x="106543" y="34554"/>
                      </a:cubicBezTo>
                      <a:cubicBezTo>
                        <a:pt x="106210" y="33553"/>
                        <a:pt x="105809" y="32619"/>
                        <a:pt x="105543" y="31618"/>
                      </a:cubicBezTo>
                      <a:cubicBezTo>
                        <a:pt x="105442" y="31151"/>
                        <a:pt x="105276" y="30651"/>
                        <a:pt x="104842" y="30351"/>
                      </a:cubicBezTo>
                      <a:cubicBezTo>
                        <a:pt x="104742" y="30284"/>
                        <a:pt x="104642" y="30150"/>
                        <a:pt x="104675" y="30050"/>
                      </a:cubicBezTo>
                      <a:cubicBezTo>
                        <a:pt x="104742" y="29150"/>
                        <a:pt x="103975" y="28716"/>
                        <a:pt x="103574" y="28116"/>
                      </a:cubicBezTo>
                      <a:cubicBezTo>
                        <a:pt x="103508" y="27982"/>
                        <a:pt x="103308" y="27982"/>
                        <a:pt x="103308" y="27782"/>
                      </a:cubicBezTo>
                      <a:cubicBezTo>
                        <a:pt x="103308" y="26881"/>
                        <a:pt x="102674" y="26348"/>
                        <a:pt x="102207" y="25714"/>
                      </a:cubicBezTo>
                      <a:cubicBezTo>
                        <a:pt x="101773" y="25114"/>
                        <a:pt x="101106" y="24713"/>
                        <a:pt x="100739" y="24079"/>
                      </a:cubicBezTo>
                      <a:cubicBezTo>
                        <a:pt x="99238" y="21411"/>
                        <a:pt x="97103" y="19309"/>
                        <a:pt x="94868" y="17275"/>
                      </a:cubicBezTo>
                      <a:cubicBezTo>
                        <a:pt x="92533" y="15173"/>
                        <a:pt x="90031" y="13272"/>
                        <a:pt x="87496" y="11437"/>
                      </a:cubicBezTo>
                      <a:cubicBezTo>
                        <a:pt x="84761" y="9402"/>
                        <a:pt x="81826" y="7701"/>
                        <a:pt x="78623" y="6467"/>
                      </a:cubicBezTo>
                      <a:cubicBezTo>
                        <a:pt x="75588" y="5299"/>
                        <a:pt x="72552" y="4098"/>
                        <a:pt x="69483" y="2931"/>
                      </a:cubicBezTo>
                      <a:cubicBezTo>
                        <a:pt x="66948" y="1930"/>
                        <a:pt x="64313" y="1296"/>
                        <a:pt x="61611" y="896"/>
                      </a:cubicBezTo>
                      <a:cubicBezTo>
                        <a:pt x="58843" y="529"/>
                        <a:pt x="56041" y="362"/>
                        <a:pt x="53239" y="162"/>
                      </a:cubicBezTo>
                      <a:cubicBezTo>
                        <a:pt x="51841" y="60"/>
                        <a:pt x="50448" y="0"/>
                        <a:pt x="490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7;p32">
                  <a:extLst>
                    <a:ext uri="{FF2B5EF4-FFF2-40B4-BE49-F238E27FC236}">
                      <a16:creationId xmlns:a16="http://schemas.microsoft.com/office/drawing/2014/main" id="{DCFC7284-3C89-4D0D-B6F9-B35A7D13689D}"/>
                    </a:ext>
                  </a:extLst>
                </p:cNvPr>
                <p:cNvSpPr/>
                <p:nvPr/>
              </p:nvSpPr>
              <p:spPr>
                <a:xfrm>
                  <a:off x="3771563" y="2136741"/>
                  <a:ext cx="1638128" cy="764744"/>
                </a:xfrm>
                <a:custGeom>
                  <a:avLst/>
                  <a:gdLst/>
                  <a:ahLst/>
                  <a:cxnLst/>
                  <a:rect l="l" t="t" r="r" b="b"/>
                  <a:pathLst>
                    <a:path w="105309" h="31292" extrusionOk="0">
                      <a:moveTo>
                        <a:pt x="43117" y="0"/>
                      </a:moveTo>
                      <a:cubicBezTo>
                        <a:pt x="39177" y="0"/>
                        <a:pt x="35238" y="65"/>
                        <a:pt x="31289" y="255"/>
                      </a:cubicBezTo>
                      <a:cubicBezTo>
                        <a:pt x="30843" y="275"/>
                        <a:pt x="30397" y="280"/>
                        <a:pt x="29951" y="280"/>
                      </a:cubicBezTo>
                      <a:cubicBezTo>
                        <a:pt x="29479" y="280"/>
                        <a:pt x="29006" y="274"/>
                        <a:pt x="28533" y="274"/>
                      </a:cubicBezTo>
                      <a:cubicBezTo>
                        <a:pt x="27951" y="274"/>
                        <a:pt x="27368" y="283"/>
                        <a:pt x="26786" y="321"/>
                      </a:cubicBezTo>
                      <a:cubicBezTo>
                        <a:pt x="24418" y="455"/>
                        <a:pt x="22049" y="588"/>
                        <a:pt x="19714" y="722"/>
                      </a:cubicBezTo>
                      <a:cubicBezTo>
                        <a:pt x="19239" y="759"/>
                        <a:pt x="18768" y="778"/>
                        <a:pt x="18300" y="778"/>
                      </a:cubicBezTo>
                      <a:cubicBezTo>
                        <a:pt x="17521" y="778"/>
                        <a:pt x="16750" y="726"/>
                        <a:pt x="15978" y="622"/>
                      </a:cubicBezTo>
                      <a:cubicBezTo>
                        <a:pt x="15779" y="596"/>
                        <a:pt x="15580" y="585"/>
                        <a:pt x="15382" y="585"/>
                      </a:cubicBezTo>
                      <a:cubicBezTo>
                        <a:pt x="14556" y="585"/>
                        <a:pt x="13744" y="774"/>
                        <a:pt x="12909" y="855"/>
                      </a:cubicBezTo>
                      <a:cubicBezTo>
                        <a:pt x="11542" y="955"/>
                        <a:pt x="10141" y="955"/>
                        <a:pt x="8806" y="1356"/>
                      </a:cubicBezTo>
                      <a:cubicBezTo>
                        <a:pt x="8751" y="1367"/>
                        <a:pt x="8695" y="1370"/>
                        <a:pt x="8638" y="1370"/>
                      </a:cubicBezTo>
                      <a:cubicBezTo>
                        <a:pt x="8525" y="1370"/>
                        <a:pt x="8406" y="1356"/>
                        <a:pt x="8273" y="1356"/>
                      </a:cubicBezTo>
                      <a:cubicBezTo>
                        <a:pt x="7105" y="1389"/>
                        <a:pt x="5904" y="1489"/>
                        <a:pt x="4737" y="1656"/>
                      </a:cubicBezTo>
                      <a:cubicBezTo>
                        <a:pt x="4299" y="1687"/>
                        <a:pt x="4096" y="2129"/>
                        <a:pt x="3715" y="2129"/>
                      </a:cubicBezTo>
                      <a:cubicBezTo>
                        <a:pt x="3689" y="2129"/>
                        <a:pt x="3663" y="2127"/>
                        <a:pt x="3636" y="2123"/>
                      </a:cubicBezTo>
                      <a:cubicBezTo>
                        <a:pt x="3609" y="2120"/>
                        <a:pt x="3583" y="2119"/>
                        <a:pt x="3557" y="2119"/>
                      </a:cubicBezTo>
                      <a:cubicBezTo>
                        <a:pt x="3239" y="2119"/>
                        <a:pt x="3052" y="2307"/>
                        <a:pt x="2835" y="2523"/>
                      </a:cubicBezTo>
                      <a:cubicBezTo>
                        <a:pt x="2735" y="2623"/>
                        <a:pt x="2602" y="2723"/>
                        <a:pt x="2502" y="2790"/>
                      </a:cubicBezTo>
                      <a:cubicBezTo>
                        <a:pt x="1768" y="3057"/>
                        <a:pt x="1368" y="3691"/>
                        <a:pt x="801" y="4124"/>
                      </a:cubicBezTo>
                      <a:cubicBezTo>
                        <a:pt x="601" y="4291"/>
                        <a:pt x="500" y="4558"/>
                        <a:pt x="467" y="4758"/>
                      </a:cubicBezTo>
                      <a:cubicBezTo>
                        <a:pt x="300" y="5358"/>
                        <a:pt x="100" y="5959"/>
                        <a:pt x="100" y="6559"/>
                      </a:cubicBezTo>
                      <a:cubicBezTo>
                        <a:pt x="0" y="8727"/>
                        <a:pt x="33" y="10862"/>
                        <a:pt x="367" y="12997"/>
                      </a:cubicBezTo>
                      <a:cubicBezTo>
                        <a:pt x="701" y="15299"/>
                        <a:pt x="1301" y="17500"/>
                        <a:pt x="1735" y="19769"/>
                      </a:cubicBezTo>
                      <a:cubicBezTo>
                        <a:pt x="2102" y="21737"/>
                        <a:pt x="2902" y="23538"/>
                        <a:pt x="4136" y="25106"/>
                      </a:cubicBezTo>
                      <a:cubicBezTo>
                        <a:pt x="4603" y="25740"/>
                        <a:pt x="5104" y="26373"/>
                        <a:pt x="5271" y="27174"/>
                      </a:cubicBezTo>
                      <a:cubicBezTo>
                        <a:pt x="5404" y="27641"/>
                        <a:pt x="5804" y="27975"/>
                        <a:pt x="6138" y="28275"/>
                      </a:cubicBezTo>
                      <a:cubicBezTo>
                        <a:pt x="6230" y="28182"/>
                        <a:pt x="6304" y="28147"/>
                        <a:pt x="6367" y="28147"/>
                      </a:cubicBezTo>
                      <a:cubicBezTo>
                        <a:pt x="6509" y="28147"/>
                        <a:pt x="6600" y="28326"/>
                        <a:pt x="6738" y="28442"/>
                      </a:cubicBezTo>
                      <a:cubicBezTo>
                        <a:pt x="6949" y="28622"/>
                        <a:pt x="6969" y="29128"/>
                        <a:pt x="7216" y="29128"/>
                      </a:cubicBezTo>
                      <a:cubicBezTo>
                        <a:pt x="7243" y="29128"/>
                        <a:pt x="7272" y="29122"/>
                        <a:pt x="7305" y="29109"/>
                      </a:cubicBezTo>
                      <a:cubicBezTo>
                        <a:pt x="7373" y="29086"/>
                        <a:pt x="7432" y="29076"/>
                        <a:pt x="7484" y="29076"/>
                      </a:cubicBezTo>
                      <a:cubicBezTo>
                        <a:pt x="7820" y="29076"/>
                        <a:pt x="7884" y="29476"/>
                        <a:pt x="8173" y="29476"/>
                      </a:cubicBezTo>
                      <a:cubicBezTo>
                        <a:pt x="8740" y="29542"/>
                        <a:pt x="9340" y="29676"/>
                        <a:pt x="9907" y="29676"/>
                      </a:cubicBezTo>
                      <a:cubicBezTo>
                        <a:pt x="11208" y="29676"/>
                        <a:pt x="12476" y="29776"/>
                        <a:pt x="13777" y="30043"/>
                      </a:cubicBezTo>
                      <a:cubicBezTo>
                        <a:pt x="16645" y="30677"/>
                        <a:pt x="19581" y="30543"/>
                        <a:pt x="22516" y="30677"/>
                      </a:cubicBezTo>
                      <a:cubicBezTo>
                        <a:pt x="23091" y="30714"/>
                        <a:pt x="23669" y="30727"/>
                        <a:pt x="24248" y="30727"/>
                      </a:cubicBezTo>
                      <a:cubicBezTo>
                        <a:pt x="25753" y="30727"/>
                        <a:pt x="27270" y="30634"/>
                        <a:pt x="28787" y="30610"/>
                      </a:cubicBezTo>
                      <a:cubicBezTo>
                        <a:pt x="31461" y="30567"/>
                        <a:pt x="34134" y="30536"/>
                        <a:pt x="36805" y="30536"/>
                      </a:cubicBezTo>
                      <a:cubicBezTo>
                        <a:pt x="40366" y="30536"/>
                        <a:pt x="43922" y="30591"/>
                        <a:pt x="47467" y="30743"/>
                      </a:cubicBezTo>
                      <a:cubicBezTo>
                        <a:pt x="51070" y="30910"/>
                        <a:pt x="54672" y="31110"/>
                        <a:pt x="58275" y="31210"/>
                      </a:cubicBezTo>
                      <a:cubicBezTo>
                        <a:pt x="59165" y="31232"/>
                        <a:pt x="60058" y="31240"/>
                        <a:pt x="60952" y="31240"/>
                      </a:cubicBezTo>
                      <a:cubicBezTo>
                        <a:pt x="62741" y="31240"/>
                        <a:pt x="64535" y="31210"/>
                        <a:pt x="66314" y="31210"/>
                      </a:cubicBezTo>
                      <a:cubicBezTo>
                        <a:pt x="66314" y="31244"/>
                        <a:pt x="66314" y="31277"/>
                        <a:pt x="66314" y="31277"/>
                      </a:cubicBezTo>
                      <a:cubicBezTo>
                        <a:pt x="69427" y="31277"/>
                        <a:pt x="72541" y="31292"/>
                        <a:pt x="75644" y="31292"/>
                      </a:cubicBezTo>
                      <a:cubicBezTo>
                        <a:pt x="77196" y="31292"/>
                        <a:pt x="78745" y="31288"/>
                        <a:pt x="80291" y="31277"/>
                      </a:cubicBezTo>
                      <a:cubicBezTo>
                        <a:pt x="81959" y="31277"/>
                        <a:pt x="83626" y="31277"/>
                        <a:pt x="85228" y="30877"/>
                      </a:cubicBezTo>
                      <a:cubicBezTo>
                        <a:pt x="86228" y="30643"/>
                        <a:pt x="87262" y="30510"/>
                        <a:pt x="88263" y="30343"/>
                      </a:cubicBezTo>
                      <a:cubicBezTo>
                        <a:pt x="89964" y="30043"/>
                        <a:pt x="91732" y="30009"/>
                        <a:pt x="93367" y="29476"/>
                      </a:cubicBezTo>
                      <a:cubicBezTo>
                        <a:pt x="94001" y="29309"/>
                        <a:pt x="94601" y="29175"/>
                        <a:pt x="95168" y="28809"/>
                      </a:cubicBezTo>
                      <a:cubicBezTo>
                        <a:pt x="95502" y="28575"/>
                        <a:pt x="95902" y="28208"/>
                        <a:pt x="96302" y="28175"/>
                      </a:cubicBezTo>
                      <a:cubicBezTo>
                        <a:pt x="96903" y="28108"/>
                        <a:pt x="97203" y="27741"/>
                        <a:pt x="97536" y="27341"/>
                      </a:cubicBezTo>
                      <a:cubicBezTo>
                        <a:pt x="97703" y="27141"/>
                        <a:pt x="97903" y="26940"/>
                        <a:pt x="98103" y="26774"/>
                      </a:cubicBezTo>
                      <a:cubicBezTo>
                        <a:pt x="99538" y="25606"/>
                        <a:pt x="100605" y="24138"/>
                        <a:pt x="101439" y="22471"/>
                      </a:cubicBezTo>
                      <a:cubicBezTo>
                        <a:pt x="102306" y="20703"/>
                        <a:pt x="103140" y="18901"/>
                        <a:pt x="103974" y="17100"/>
                      </a:cubicBezTo>
                      <a:cubicBezTo>
                        <a:pt x="104241" y="16533"/>
                        <a:pt x="104508" y="15933"/>
                        <a:pt x="104608" y="15299"/>
                      </a:cubicBezTo>
                      <a:cubicBezTo>
                        <a:pt x="105042" y="12997"/>
                        <a:pt x="105309" y="10696"/>
                        <a:pt x="105142" y="8361"/>
                      </a:cubicBezTo>
                      <a:cubicBezTo>
                        <a:pt x="105108" y="7660"/>
                        <a:pt x="105042" y="6993"/>
                        <a:pt x="104842" y="6326"/>
                      </a:cubicBezTo>
                      <a:cubicBezTo>
                        <a:pt x="104675" y="5759"/>
                        <a:pt x="104508" y="5125"/>
                        <a:pt x="104074" y="4658"/>
                      </a:cubicBezTo>
                      <a:cubicBezTo>
                        <a:pt x="103674" y="4191"/>
                        <a:pt x="103641" y="3490"/>
                        <a:pt x="103040" y="3157"/>
                      </a:cubicBezTo>
                      <a:cubicBezTo>
                        <a:pt x="102940" y="3123"/>
                        <a:pt x="102874" y="2957"/>
                        <a:pt x="102874" y="2857"/>
                      </a:cubicBezTo>
                      <a:cubicBezTo>
                        <a:pt x="102607" y="1489"/>
                        <a:pt x="101372" y="1189"/>
                        <a:pt x="100372" y="955"/>
                      </a:cubicBezTo>
                      <a:cubicBezTo>
                        <a:pt x="99304" y="722"/>
                        <a:pt x="98137" y="622"/>
                        <a:pt x="96969" y="622"/>
                      </a:cubicBezTo>
                      <a:cubicBezTo>
                        <a:pt x="94468" y="605"/>
                        <a:pt x="91974" y="572"/>
                        <a:pt x="89481" y="572"/>
                      </a:cubicBezTo>
                      <a:cubicBezTo>
                        <a:pt x="86987" y="572"/>
                        <a:pt x="84494" y="605"/>
                        <a:pt x="81992" y="722"/>
                      </a:cubicBezTo>
                      <a:cubicBezTo>
                        <a:pt x="80259" y="792"/>
                        <a:pt x="78527" y="821"/>
                        <a:pt x="76794" y="821"/>
                      </a:cubicBezTo>
                      <a:cubicBezTo>
                        <a:pt x="73556" y="821"/>
                        <a:pt x="70319" y="719"/>
                        <a:pt x="67081" y="588"/>
                      </a:cubicBezTo>
                      <a:cubicBezTo>
                        <a:pt x="65981" y="555"/>
                        <a:pt x="64846" y="555"/>
                        <a:pt x="63712" y="522"/>
                      </a:cubicBezTo>
                      <a:cubicBezTo>
                        <a:pt x="60543" y="388"/>
                        <a:pt x="57341" y="188"/>
                        <a:pt x="54172" y="121"/>
                      </a:cubicBezTo>
                      <a:cubicBezTo>
                        <a:pt x="50482" y="57"/>
                        <a:pt x="46800" y="0"/>
                        <a:pt x="43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88;p32">
                  <a:extLst>
                    <a:ext uri="{FF2B5EF4-FFF2-40B4-BE49-F238E27FC236}">
                      <a16:creationId xmlns:a16="http://schemas.microsoft.com/office/drawing/2014/main" id="{B91AFEA0-15AA-4FAF-94E7-AFF6D578410E}"/>
                    </a:ext>
                  </a:extLst>
                </p:cNvPr>
                <p:cNvSpPr/>
                <p:nvPr/>
              </p:nvSpPr>
              <p:spPr>
                <a:xfrm>
                  <a:off x="3861669" y="2720934"/>
                  <a:ext cx="1434794" cy="610111"/>
                </a:xfrm>
                <a:custGeom>
                  <a:avLst/>
                  <a:gdLst>
                    <a:gd name="connsiteX0" fmla="*/ 14668 w 86273"/>
                    <a:gd name="connsiteY0" fmla="*/ 0 h 25297"/>
                    <a:gd name="connsiteX1" fmla="*/ 13217 w 86273"/>
                    <a:gd name="connsiteY1" fmla="*/ 154 h 25297"/>
                    <a:gd name="connsiteX2" fmla="*/ 10511 w 86273"/>
                    <a:gd name="connsiteY2" fmla="*/ 599 h 25297"/>
                    <a:gd name="connsiteX3" fmla="*/ 10148 w 86273"/>
                    <a:gd name="connsiteY3" fmla="*/ 588 h 25297"/>
                    <a:gd name="connsiteX4" fmla="*/ 9934 w 86273"/>
                    <a:gd name="connsiteY4" fmla="*/ 574 h 25297"/>
                    <a:gd name="connsiteX5" fmla="*/ 9348 w 86273"/>
                    <a:gd name="connsiteY5" fmla="*/ 654 h 25297"/>
                    <a:gd name="connsiteX6" fmla="*/ 6312 w 86273"/>
                    <a:gd name="connsiteY6" fmla="*/ 3390 h 25297"/>
                    <a:gd name="connsiteX7" fmla="*/ 1 w 86273"/>
                    <a:gd name="connsiteY7" fmla="*/ 3270 h 25297"/>
                    <a:gd name="connsiteX8" fmla="*/ 6212 w 86273"/>
                    <a:gd name="connsiteY8" fmla="*/ 8627 h 25297"/>
                    <a:gd name="connsiteX9" fmla="*/ 7446 w 86273"/>
                    <a:gd name="connsiteY9" fmla="*/ 11362 h 25297"/>
                    <a:gd name="connsiteX10" fmla="*/ 10248 w 86273"/>
                    <a:gd name="connsiteY10" fmla="*/ 16199 h 25297"/>
                    <a:gd name="connsiteX11" fmla="*/ 12817 w 86273"/>
                    <a:gd name="connsiteY11" fmla="*/ 20935 h 25297"/>
                    <a:gd name="connsiteX12" fmla="*/ 13217 w 86273"/>
                    <a:gd name="connsiteY12" fmla="*/ 21936 h 25297"/>
                    <a:gd name="connsiteX13" fmla="*/ 14218 w 86273"/>
                    <a:gd name="connsiteY13" fmla="*/ 23170 h 25297"/>
                    <a:gd name="connsiteX14" fmla="*/ 17720 w 86273"/>
                    <a:gd name="connsiteY14" fmla="*/ 24338 h 25297"/>
                    <a:gd name="connsiteX15" fmla="*/ 23124 w 86273"/>
                    <a:gd name="connsiteY15" fmla="*/ 24671 h 25297"/>
                    <a:gd name="connsiteX16" fmla="*/ 23811 w 86273"/>
                    <a:gd name="connsiteY16" fmla="*/ 24679 h 25297"/>
                    <a:gd name="connsiteX17" fmla="*/ 25192 w 86273"/>
                    <a:gd name="connsiteY17" fmla="*/ 24671 h 25297"/>
                    <a:gd name="connsiteX18" fmla="*/ 27261 w 86273"/>
                    <a:gd name="connsiteY18" fmla="*/ 24771 h 25297"/>
                    <a:gd name="connsiteX19" fmla="*/ 31330 w 86273"/>
                    <a:gd name="connsiteY19" fmla="*/ 25038 h 25297"/>
                    <a:gd name="connsiteX20" fmla="*/ 37915 w 86273"/>
                    <a:gd name="connsiteY20" fmla="*/ 25261 h 25297"/>
                    <a:gd name="connsiteX21" fmla="*/ 39136 w 86273"/>
                    <a:gd name="connsiteY21" fmla="*/ 25238 h 25297"/>
                    <a:gd name="connsiteX22" fmla="*/ 41871 w 86273"/>
                    <a:gd name="connsiteY22" fmla="*/ 25105 h 25297"/>
                    <a:gd name="connsiteX23" fmla="*/ 45773 w 86273"/>
                    <a:gd name="connsiteY23" fmla="*/ 25028 h 25297"/>
                    <a:gd name="connsiteX24" fmla="*/ 48609 w 86273"/>
                    <a:gd name="connsiteY24" fmla="*/ 25105 h 25297"/>
                    <a:gd name="connsiteX25" fmla="*/ 51107 w 86273"/>
                    <a:gd name="connsiteY25" fmla="*/ 25297 h 25297"/>
                    <a:gd name="connsiteX26" fmla="*/ 51645 w 86273"/>
                    <a:gd name="connsiteY26" fmla="*/ 25272 h 25297"/>
                    <a:gd name="connsiteX27" fmla="*/ 60951 w 86273"/>
                    <a:gd name="connsiteY27" fmla="*/ 24938 h 25297"/>
                    <a:gd name="connsiteX28" fmla="*/ 69658 w 86273"/>
                    <a:gd name="connsiteY28" fmla="*/ 24638 h 25297"/>
                    <a:gd name="connsiteX29" fmla="*/ 74694 w 86273"/>
                    <a:gd name="connsiteY29" fmla="*/ 24371 h 25297"/>
                    <a:gd name="connsiteX30" fmla="*/ 80999 w 86273"/>
                    <a:gd name="connsiteY30" fmla="*/ 21369 h 25297"/>
                    <a:gd name="connsiteX31" fmla="*/ 81599 w 86273"/>
                    <a:gd name="connsiteY31" fmla="*/ 20735 h 25297"/>
                    <a:gd name="connsiteX32" fmla="*/ 82166 w 86273"/>
                    <a:gd name="connsiteY32" fmla="*/ 19935 h 25297"/>
                    <a:gd name="connsiteX33" fmla="*/ 83634 w 86273"/>
                    <a:gd name="connsiteY33" fmla="*/ 15798 h 25297"/>
                    <a:gd name="connsiteX34" fmla="*/ 85169 w 86273"/>
                    <a:gd name="connsiteY34" fmla="*/ 11629 h 25297"/>
                    <a:gd name="connsiteX35" fmla="*/ 86236 w 86273"/>
                    <a:gd name="connsiteY35" fmla="*/ 7559 h 25297"/>
                    <a:gd name="connsiteX36" fmla="*/ 86203 w 86273"/>
                    <a:gd name="connsiteY36" fmla="*/ 4324 h 25297"/>
                    <a:gd name="connsiteX37" fmla="*/ 85769 w 86273"/>
                    <a:gd name="connsiteY37" fmla="*/ 3490 h 25297"/>
                    <a:gd name="connsiteX38" fmla="*/ 85836 w 86273"/>
                    <a:gd name="connsiteY38" fmla="*/ 3223 h 25297"/>
                    <a:gd name="connsiteX39" fmla="*/ 85902 w 86273"/>
                    <a:gd name="connsiteY39" fmla="*/ 3023 h 25297"/>
                    <a:gd name="connsiteX40" fmla="*/ 84368 w 86273"/>
                    <a:gd name="connsiteY40" fmla="*/ 1855 h 25297"/>
                    <a:gd name="connsiteX41" fmla="*/ 83002 w 86273"/>
                    <a:gd name="connsiteY41" fmla="*/ 1351 h 25297"/>
                    <a:gd name="connsiteX42" fmla="*/ 82767 w 86273"/>
                    <a:gd name="connsiteY42" fmla="*/ 1388 h 25297"/>
                    <a:gd name="connsiteX43" fmla="*/ 82533 w 86273"/>
                    <a:gd name="connsiteY43" fmla="*/ 1155 h 25297"/>
                    <a:gd name="connsiteX44" fmla="*/ 82254 w 86273"/>
                    <a:gd name="connsiteY44" fmla="*/ 1015 h 25297"/>
                    <a:gd name="connsiteX45" fmla="*/ 82233 w 86273"/>
                    <a:gd name="connsiteY45" fmla="*/ 1021 h 25297"/>
                    <a:gd name="connsiteX46" fmla="*/ 81492 w 86273"/>
                    <a:gd name="connsiteY46" fmla="*/ 1256 h 25297"/>
                    <a:gd name="connsiteX47" fmla="*/ 80432 w 86273"/>
                    <a:gd name="connsiteY47" fmla="*/ 1155 h 25297"/>
                    <a:gd name="connsiteX48" fmla="*/ 78711 w 86273"/>
                    <a:gd name="connsiteY48" fmla="*/ 1147 h 25297"/>
                    <a:gd name="connsiteX49" fmla="*/ 69291 w 86273"/>
                    <a:gd name="connsiteY49" fmla="*/ 1455 h 25297"/>
                    <a:gd name="connsiteX50" fmla="*/ 68363 w 86273"/>
                    <a:gd name="connsiteY50" fmla="*/ 1518 h 25297"/>
                    <a:gd name="connsiteX51" fmla="*/ 67623 w 86273"/>
                    <a:gd name="connsiteY51" fmla="*/ 1455 h 25297"/>
                    <a:gd name="connsiteX52" fmla="*/ 65024 w 86273"/>
                    <a:gd name="connsiteY52" fmla="*/ 1286 h 25297"/>
                    <a:gd name="connsiteX53" fmla="*/ 64154 w 86273"/>
                    <a:gd name="connsiteY53" fmla="*/ 1288 h 25297"/>
                    <a:gd name="connsiteX54" fmla="*/ 59206 w 86273"/>
                    <a:gd name="connsiteY54" fmla="*/ 1271 h 25297"/>
                    <a:gd name="connsiteX55" fmla="*/ 50292 w 86273"/>
                    <a:gd name="connsiteY55" fmla="*/ 1284 h 25297"/>
                    <a:gd name="connsiteX56" fmla="*/ 38602 w 86273"/>
                    <a:gd name="connsiteY56" fmla="*/ 1155 h 25297"/>
                    <a:gd name="connsiteX57" fmla="*/ 31330 w 86273"/>
                    <a:gd name="connsiteY57" fmla="*/ 1021 h 25297"/>
                    <a:gd name="connsiteX58" fmla="*/ 29785 w 86273"/>
                    <a:gd name="connsiteY58" fmla="*/ 967 h 25297"/>
                    <a:gd name="connsiteX59" fmla="*/ 27994 w 86273"/>
                    <a:gd name="connsiteY59" fmla="*/ 1088 h 25297"/>
                    <a:gd name="connsiteX60" fmla="*/ 26509 w 86273"/>
                    <a:gd name="connsiteY60" fmla="*/ 1193 h 25297"/>
                    <a:gd name="connsiteX61" fmla="*/ 24292 w 86273"/>
                    <a:gd name="connsiteY61" fmla="*/ 854 h 25297"/>
                    <a:gd name="connsiteX62" fmla="*/ 21323 w 86273"/>
                    <a:gd name="connsiteY62" fmla="*/ 454 h 25297"/>
                    <a:gd name="connsiteX63" fmla="*/ 16653 w 86273"/>
                    <a:gd name="connsiteY63" fmla="*/ 154 h 25297"/>
                    <a:gd name="connsiteX64" fmla="*/ 14668 w 86273"/>
                    <a:gd name="connsiteY64" fmla="*/ 0 h 25297"/>
                    <a:gd name="connsiteX0" fmla="*/ 14668 w 86273"/>
                    <a:gd name="connsiteY0" fmla="*/ 0 h 25297"/>
                    <a:gd name="connsiteX1" fmla="*/ 13217 w 86273"/>
                    <a:gd name="connsiteY1" fmla="*/ 154 h 25297"/>
                    <a:gd name="connsiteX2" fmla="*/ 10511 w 86273"/>
                    <a:gd name="connsiteY2" fmla="*/ 599 h 25297"/>
                    <a:gd name="connsiteX3" fmla="*/ 10148 w 86273"/>
                    <a:gd name="connsiteY3" fmla="*/ 588 h 25297"/>
                    <a:gd name="connsiteX4" fmla="*/ 9934 w 86273"/>
                    <a:gd name="connsiteY4" fmla="*/ 574 h 25297"/>
                    <a:gd name="connsiteX5" fmla="*/ 9348 w 86273"/>
                    <a:gd name="connsiteY5" fmla="*/ 654 h 25297"/>
                    <a:gd name="connsiteX6" fmla="*/ 6312 w 86273"/>
                    <a:gd name="connsiteY6" fmla="*/ 3390 h 25297"/>
                    <a:gd name="connsiteX7" fmla="*/ 1 w 86273"/>
                    <a:gd name="connsiteY7" fmla="*/ 3270 h 25297"/>
                    <a:gd name="connsiteX8" fmla="*/ 6212 w 86273"/>
                    <a:gd name="connsiteY8" fmla="*/ 8627 h 25297"/>
                    <a:gd name="connsiteX9" fmla="*/ 7446 w 86273"/>
                    <a:gd name="connsiteY9" fmla="*/ 11362 h 25297"/>
                    <a:gd name="connsiteX10" fmla="*/ 10248 w 86273"/>
                    <a:gd name="connsiteY10" fmla="*/ 16199 h 25297"/>
                    <a:gd name="connsiteX11" fmla="*/ 12817 w 86273"/>
                    <a:gd name="connsiteY11" fmla="*/ 20935 h 25297"/>
                    <a:gd name="connsiteX12" fmla="*/ 13217 w 86273"/>
                    <a:gd name="connsiteY12" fmla="*/ 21936 h 25297"/>
                    <a:gd name="connsiteX13" fmla="*/ 14218 w 86273"/>
                    <a:gd name="connsiteY13" fmla="*/ 23170 h 25297"/>
                    <a:gd name="connsiteX14" fmla="*/ 17720 w 86273"/>
                    <a:gd name="connsiteY14" fmla="*/ 24338 h 25297"/>
                    <a:gd name="connsiteX15" fmla="*/ 23124 w 86273"/>
                    <a:gd name="connsiteY15" fmla="*/ 24671 h 25297"/>
                    <a:gd name="connsiteX16" fmla="*/ 23811 w 86273"/>
                    <a:gd name="connsiteY16" fmla="*/ 24679 h 25297"/>
                    <a:gd name="connsiteX17" fmla="*/ 25192 w 86273"/>
                    <a:gd name="connsiteY17" fmla="*/ 24671 h 25297"/>
                    <a:gd name="connsiteX18" fmla="*/ 27261 w 86273"/>
                    <a:gd name="connsiteY18" fmla="*/ 24771 h 25297"/>
                    <a:gd name="connsiteX19" fmla="*/ 31330 w 86273"/>
                    <a:gd name="connsiteY19" fmla="*/ 25038 h 25297"/>
                    <a:gd name="connsiteX20" fmla="*/ 37915 w 86273"/>
                    <a:gd name="connsiteY20" fmla="*/ 25261 h 25297"/>
                    <a:gd name="connsiteX21" fmla="*/ 39136 w 86273"/>
                    <a:gd name="connsiteY21" fmla="*/ 25238 h 25297"/>
                    <a:gd name="connsiteX22" fmla="*/ 41871 w 86273"/>
                    <a:gd name="connsiteY22" fmla="*/ 25105 h 25297"/>
                    <a:gd name="connsiteX23" fmla="*/ 45773 w 86273"/>
                    <a:gd name="connsiteY23" fmla="*/ 25028 h 25297"/>
                    <a:gd name="connsiteX24" fmla="*/ 48609 w 86273"/>
                    <a:gd name="connsiteY24" fmla="*/ 25105 h 25297"/>
                    <a:gd name="connsiteX25" fmla="*/ 51107 w 86273"/>
                    <a:gd name="connsiteY25" fmla="*/ 25297 h 25297"/>
                    <a:gd name="connsiteX26" fmla="*/ 51645 w 86273"/>
                    <a:gd name="connsiteY26" fmla="*/ 25272 h 25297"/>
                    <a:gd name="connsiteX27" fmla="*/ 60951 w 86273"/>
                    <a:gd name="connsiteY27" fmla="*/ 24938 h 25297"/>
                    <a:gd name="connsiteX28" fmla="*/ 69658 w 86273"/>
                    <a:gd name="connsiteY28" fmla="*/ 24638 h 25297"/>
                    <a:gd name="connsiteX29" fmla="*/ 74694 w 86273"/>
                    <a:gd name="connsiteY29" fmla="*/ 24371 h 25297"/>
                    <a:gd name="connsiteX30" fmla="*/ 80999 w 86273"/>
                    <a:gd name="connsiteY30" fmla="*/ 21369 h 25297"/>
                    <a:gd name="connsiteX31" fmla="*/ 81599 w 86273"/>
                    <a:gd name="connsiteY31" fmla="*/ 20735 h 25297"/>
                    <a:gd name="connsiteX32" fmla="*/ 82166 w 86273"/>
                    <a:gd name="connsiteY32" fmla="*/ 19935 h 25297"/>
                    <a:gd name="connsiteX33" fmla="*/ 83634 w 86273"/>
                    <a:gd name="connsiteY33" fmla="*/ 15798 h 25297"/>
                    <a:gd name="connsiteX34" fmla="*/ 85169 w 86273"/>
                    <a:gd name="connsiteY34" fmla="*/ 11629 h 25297"/>
                    <a:gd name="connsiteX35" fmla="*/ 86236 w 86273"/>
                    <a:gd name="connsiteY35" fmla="*/ 7559 h 25297"/>
                    <a:gd name="connsiteX36" fmla="*/ 86203 w 86273"/>
                    <a:gd name="connsiteY36" fmla="*/ 4324 h 25297"/>
                    <a:gd name="connsiteX37" fmla="*/ 85769 w 86273"/>
                    <a:gd name="connsiteY37" fmla="*/ 3490 h 25297"/>
                    <a:gd name="connsiteX38" fmla="*/ 85836 w 86273"/>
                    <a:gd name="connsiteY38" fmla="*/ 3223 h 25297"/>
                    <a:gd name="connsiteX39" fmla="*/ 85902 w 86273"/>
                    <a:gd name="connsiteY39" fmla="*/ 3023 h 25297"/>
                    <a:gd name="connsiteX40" fmla="*/ 84368 w 86273"/>
                    <a:gd name="connsiteY40" fmla="*/ 1855 h 25297"/>
                    <a:gd name="connsiteX41" fmla="*/ 83002 w 86273"/>
                    <a:gd name="connsiteY41" fmla="*/ 1351 h 25297"/>
                    <a:gd name="connsiteX42" fmla="*/ 82767 w 86273"/>
                    <a:gd name="connsiteY42" fmla="*/ 1388 h 25297"/>
                    <a:gd name="connsiteX43" fmla="*/ 82533 w 86273"/>
                    <a:gd name="connsiteY43" fmla="*/ 1155 h 25297"/>
                    <a:gd name="connsiteX44" fmla="*/ 82254 w 86273"/>
                    <a:gd name="connsiteY44" fmla="*/ 1015 h 25297"/>
                    <a:gd name="connsiteX45" fmla="*/ 82233 w 86273"/>
                    <a:gd name="connsiteY45" fmla="*/ 1021 h 25297"/>
                    <a:gd name="connsiteX46" fmla="*/ 81492 w 86273"/>
                    <a:gd name="connsiteY46" fmla="*/ 1256 h 25297"/>
                    <a:gd name="connsiteX47" fmla="*/ 80432 w 86273"/>
                    <a:gd name="connsiteY47" fmla="*/ 1155 h 25297"/>
                    <a:gd name="connsiteX48" fmla="*/ 78711 w 86273"/>
                    <a:gd name="connsiteY48" fmla="*/ 1147 h 25297"/>
                    <a:gd name="connsiteX49" fmla="*/ 69291 w 86273"/>
                    <a:gd name="connsiteY49" fmla="*/ 1455 h 25297"/>
                    <a:gd name="connsiteX50" fmla="*/ 68363 w 86273"/>
                    <a:gd name="connsiteY50" fmla="*/ 1518 h 25297"/>
                    <a:gd name="connsiteX51" fmla="*/ 67623 w 86273"/>
                    <a:gd name="connsiteY51" fmla="*/ 1455 h 25297"/>
                    <a:gd name="connsiteX52" fmla="*/ 65024 w 86273"/>
                    <a:gd name="connsiteY52" fmla="*/ 1286 h 25297"/>
                    <a:gd name="connsiteX53" fmla="*/ 64154 w 86273"/>
                    <a:gd name="connsiteY53" fmla="*/ 1288 h 25297"/>
                    <a:gd name="connsiteX54" fmla="*/ 59206 w 86273"/>
                    <a:gd name="connsiteY54" fmla="*/ 1271 h 25297"/>
                    <a:gd name="connsiteX55" fmla="*/ 50292 w 86273"/>
                    <a:gd name="connsiteY55" fmla="*/ 1284 h 25297"/>
                    <a:gd name="connsiteX56" fmla="*/ 38602 w 86273"/>
                    <a:gd name="connsiteY56" fmla="*/ 1155 h 25297"/>
                    <a:gd name="connsiteX57" fmla="*/ 31330 w 86273"/>
                    <a:gd name="connsiteY57" fmla="*/ 1021 h 25297"/>
                    <a:gd name="connsiteX58" fmla="*/ 29785 w 86273"/>
                    <a:gd name="connsiteY58" fmla="*/ 967 h 25297"/>
                    <a:gd name="connsiteX59" fmla="*/ 27994 w 86273"/>
                    <a:gd name="connsiteY59" fmla="*/ 1088 h 25297"/>
                    <a:gd name="connsiteX60" fmla="*/ 26509 w 86273"/>
                    <a:gd name="connsiteY60" fmla="*/ 1193 h 25297"/>
                    <a:gd name="connsiteX61" fmla="*/ 24292 w 86273"/>
                    <a:gd name="connsiteY61" fmla="*/ 854 h 25297"/>
                    <a:gd name="connsiteX62" fmla="*/ 21323 w 86273"/>
                    <a:gd name="connsiteY62" fmla="*/ 454 h 25297"/>
                    <a:gd name="connsiteX63" fmla="*/ 16653 w 86273"/>
                    <a:gd name="connsiteY63" fmla="*/ 154 h 25297"/>
                    <a:gd name="connsiteX64" fmla="*/ 14668 w 86273"/>
                    <a:gd name="connsiteY64" fmla="*/ 0 h 25297"/>
                    <a:gd name="connsiteX0" fmla="*/ 14668 w 94207"/>
                    <a:gd name="connsiteY0" fmla="*/ 122 h 25419"/>
                    <a:gd name="connsiteX1" fmla="*/ 13217 w 94207"/>
                    <a:gd name="connsiteY1" fmla="*/ 276 h 25419"/>
                    <a:gd name="connsiteX2" fmla="*/ 10511 w 94207"/>
                    <a:gd name="connsiteY2" fmla="*/ 721 h 25419"/>
                    <a:gd name="connsiteX3" fmla="*/ 10148 w 94207"/>
                    <a:gd name="connsiteY3" fmla="*/ 710 h 25419"/>
                    <a:gd name="connsiteX4" fmla="*/ 9934 w 94207"/>
                    <a:gd name="connsiteY4" fmla="*/ 696 h 25419"/>
                    <a:gd name="connsiteX5" fmla="*/ 9348 w 94207"/>
                    <a:gd name="connsiteY5" fmla="*/ 776 h 25419"/>
                    <a:gd name="connsiteX6" fmla="*/ 6312 w 94207"/>
                    <a:gd name="connsiteY6" fmla="*/ 3512 h 25419"/>
                    <a:gd name="connsiteX7" fmla="*/ 1 w 94207"/>
                    <a:gd name="connsiteY7" fmla="*/ 3392 h 25419"/>
                    <a:gd name="connsiteX8" fmla="*/ 6212 w 94207"/>
                    <a:gd name="connsiteY8" fmla="*/ 8749 h 25419"/>
                    <a:gd name="connsiteX9" fmla="*/ 7446 w 94207"/>
                    <a:gd name="connsiteY9" fmla="*/ 11484 h 25419"/>
                    <a:gd name="connsiteX10" fmla="*/ 10248 w 94207"/>
                    <a:gd name="connsiteY10" fmla="*/ 16321 h 25419"/>
                    <a:gd name="connsiteX11" fmla="*/ 12817 w 94207"/>
                    <a:gd name="connsiteY11" fmla="*/ 21057 h 25419"/>
                    <a:gd name="connsiteX12" fmla="*/ 13217 w 94207"/>
                    <a:gd name="connsiteY12" fmla="*/ 22058 h 25419"/>
                    <a:gd name="connsiteX13" fmla="*/ 14218 w 94207"/>
                    <a:gd name="connsiteY13" fmla="*/ 23292 h 25419"/>
                    <a:gd name="connsiteX14" fmla="*/ 17720 w 94207"/>
                    <a:gd name="connsiteY14" fmla="*/ 24460 h 25419"/>
                    <a:gd name="connsiteX15" fmla="*/ 23124 w 94207"/>
                    <a:gd name="connsiteY15" fmla="*/ 24793 h 25419"/>
                    <a:gd name="connsiteX16" fmla="*/ 23811 w 94207"/>
                    <a:gd name="connsiteY16" fmla="*/ 24801 h 25419"/>
                    <a:gd name="connsiteX17" fmla="*/ 25192 w 94207"/>
                    <a:gd name="connsiteY17" fmla="*/ 24793 h 25419"/>
                    <a:gd name="connsiteX18" fmla="*/ 27261 w 94207"/>
                    <a:gd name="connsiteY18" fmla="*/ 24893 h 25419"/>
                    <a:gd name="connsiteX19" fmla="*/ 31330 w 94207"/>
                    <a:gd name="connsiteY19" fmla="*/ 25160 h 25419"/>
                    <a:gd name="connsiteX20" fmla="*/ 37915 w 94207"/>
                    <a:gd name="connsiteY20" fmla="*/ 25383 h 25419"/>
                    <a:gd name="connsiteX21" fmla="*/ 39136 w 94207"/>
                    <a:gd name="connsiteY21" fmla="*/ 25360 h 25419"/>
                    <a:gd name="connsiteX22" fmla="*/ 41871 w 94207"/>
                    <a:gd name="connsiteY22" fmla="*/ 25227 h 25419"/>
                    <a:gd name="connsiteX23" fmla="*/ 45773 w 94207"/>
                    <a:gd name="connsiteY23" fmla="*/ 25150 h 25419"/>
                    <a:gd name="connsiteX24" fmla="*/ 48609 w 94207"/>
                    <a:gd name="connsiteY24" fmla="*/ 25227 h 25419"/>
                    <a:gd name="connsiteX25" fmla="*/ 51107 w 94207"/>
                    <a:gd name="connsiteY25" fmla="*/ 25419 h 25419"/>
                    <a:gd name="connsiteX26" fmla="*/ 51645 w 94207"/>
                    <a:gd name="connsiteY26" fmla="*/ 25394 h 25419"/>
                    <a:gd name="connsiteX27" fmla="*/ 60951 w 94207"/>
                    <a:gd name="connsiteY27" fmla="*/ 25060 h 25419"/>
                    <a:gd name="connsiteX28" fmla="*/ 69658 w 94207"/>
                    <a:gd name="connsiteY28" fmla="*/ 24760 h 25419"/>
                    <a:gd name="connsiteX29" fmla="*/ 74694 w 94207"/>
                    <a:gd name="connsiteY29" fmla="*/ 24493 h 25419"/>
                    <a:gd name="connsiteX30" fmla="*/ 80999 w 94207"/>
                    <a:gd name="connsiteY30" fmla="*/ 21491 h 25419"/>
                    <a:gd name="connsiteX31" fmla="*/ 81599 w 94207"/>
                    <a:gd name="connsiteY31" fmla="*/ 20857 h 25419"/>
                    <a:gd name="connsiteX32" fmla="*/ 82166 w 94207"/>
                    <a:gd name="connsiteY32" fmla="*/ 20057 h 25419"/>
                    <a:gd name="connsiteX33" fmla="*/ 83634 w 94207"/>
                    <a:gd name="connsiteY33" fmla="*/ 15920 h 25419"/>
                    <a:gd name="connsiteX34" fmla="*/ 85169 w 94207"/>
                    <a:gd name="connsiteY34" fmla="*/ 11751 h 25419"/>
                    <a:gd name="connsiteX35" fmla="*/ 94206 w 94207"/>
                    <a:gd name="connsiteY35" fmla="*/ 163 h 25419"/>
                    <a:gd name="connsiteX36" fmla="*/ 86203 w 94207"/>
                    <a:gd name="connsiteY36" fmla="*/ 4446 h 25419"/>
                    <a:gd name="connsiteX37" fmla="*/ 85769 w 94207"/>
                    <a:gd name="connsiteY37" fmla="*/ 3612 h 25419"/>
                    <a:gd name="connsiteX38" fmla="*/ 85836 w 94207"/>
                    <a:gd name="connsiteY38" fmla="*/ 3345 h 25419"/>
                    <a:gd name="connsiteX39" fmla="*/ 85902 w 94207"/>
                    <a:gd name="connsiteY39" fmla="*/ 3145 h 25419"/>
                    <a:gd name="connsiteX40" fmla="*/ 84368 w 94207"/>
                    <a:gd name="connsiteY40" fmla="*/ 1977 h 25419"/>
                    <a:gd name="connsiteX41" fmla="*/ 83002 w 94207"/>
                    <a:gd name="connsiteY41" fmla="*/ 1473 h 25419"/>
                    <a:gd name="connsiteX42" fmla="*/ 82767 w 94207"/>
                    <a:gd name="connsiteY42" fmla="*/ 1510 h 25419"/>
                    <a:gd name="connsiteX43" fmla="*/ 82533 w 94207"/>
                    <a:gd name="connsiteY43" fmla="*/ 1277 h 25419"/>
                    <a:gd name="connsiteX44" fmla="*/ 82254 w 94207"/>
                    <a:gd name="connsiteY44" fmla="*/ 1137 h 25419"/>
                    <a:gd name="connsiteX45" fmla="*/ 82233 w 94207"/>
                    <a:gd name="connsiteY45" fmla="*/ 1143 h 25419"/>
                    <a:gd name="connsiteX46" fmla="*/ 81492 w 94207"/>
                    <a:gd name="connsiteY46" fmla="*/ 1378 h 25419"/>
                    <a:gd name="connsiteX47" fmla="*/ 80432 w 94207"/>
                    <a:gd name="connsiteY47" fmla="*/ 1277 h 25419"/>
                    <a:gd name="connsiteX48" fmla="*/ 78711 w 94207"/>
                    <a:gd name="connsiteY48" fmla="*/ 1269 h 25419"/>
                    <a:gd name="connsiteX49" fmla="*/ 69291 w 94207"/>
                    <a:gd name="connsiteY49" fmla="*/ 1577 h 25419"/>
                    <a:gd name="connsiteX50" fmla="*/ 68363 w 94207"/>
                    <a:gd name="connsiteY50" fmla="*/ 1640 h 25419"/>
                    <a:gd name="connsiteX51" fmla="*/ 67623 w 94207"/>
                    <a:gd name="connsiteY51" fmla="*/ 1577 h 25419"/>
                    <a:gd name="connsiteX52" fmla="*/ 65024 w 94207"/>
                    <a:gd name="connsiteY52" fmla="*/ 1408 h 25419"/>
                    <a:gd name="connsiteX53" fmla="*/ 64154 w 94207"/>
                    <a:gd name="connsiteY53" fmla="*/ 1410 h 25419"/>
                    <a:gd name="connsiteX54" fmla="*/ 59206 w 94207"/>
                    <a:gd name="connsiteY54" fmla="*/ 1393 h 25419"/>
                    <a:gd name="connsiteX55" fmla="*/ 50292 w 94207"/>
                    <a:gd name="connsiteY55" fmla="*/ 1406 h 25419"/>
                    <a:gd name="connsiteX56" fmla="*/ 38602 w 94207"/>
                    <a:gd name="connsiteY56" fmla="*/ 1277 h 25419"/>
                    <a:gd name="connsiteX57" fmla="*/ 31330 w 94207"/>
                    <a:gd name="connsiteY57" fmla="*/ 1143 h 25419"/>
                    <a:gd name="connsiteX58" fmla="*/ 29785 w 94207"/>
                    <a:gd name="connsiteY58" fmla="*/ 1089 h 25419"/>
                    <a:gd name="connsiteX59" fmla="*/ 27994 w 94207"/>
                    <a:gd name="connsiteY59" fmla="*/ 1210 h 25419"/>
                    <a:gd name="connsiteX60" fmla="*/ 26509 w 94207"/>
                    <a:gd name="connsiteY60" fmla="*/ 1315 h 25419"/>
                    <a:gd name="connsiteX61" fmla="*/ 24292 w 94207"/>
                    <a:gd name="connsiteY61" fmla="*/ 976 h 25419"/>
                    <a:gd name="connsiteX62" fmla="*/ 21323 w 94207"/>
                    <a:gd name="connsiteY62" fmla="*/ 576 h 25419"/>
                    <a:gd name="connsiteX63" fmla="*/ 16653 w 94207"/>
                    <a:gd name="connsiteY63" fmla="*/ 276 h 25419"/>
                    <a:gd name="connsiteX64" fmla="*/ 14668 w 94207"/>
                    <a:gd name="connsiteY64" fmla="*/ 122 h 25419"/>
                    <a:gd name="connsiteX0" fmla="*/ 14668 w 94207"/>
                    <a:gd name="connsiteY0" fmla="*/ 122 h 25419"/>
                    <a:gd name="connsiteX1" fmla="*/ 13217 w 94207"/>
                    <a:gd name="connsiteY1" fmla="*/ 276 h 25419"/>
                    <a:gd name="connsiteX2" fmla="*/ 10511 w 94207"/>
                    <a:gd name="connsiteY2" fmla="*/ 721 h 25419"/>
                    <a:gd name="connsiteX3" fmla="*/ 10148 w 94207"/>
                    <a:gd name="connsiteY3" fmla="*/ 710 h 25419"/>
                    <a:gd name="connsiteX4" fmla="*/ 9934 w 94207"/>
                    <a:gd name="connsiteY4" fmla="*/ 696 h 25419"/>
                    <a:gd name="connsiteX5" fmla="*/ 9348 w 94207"/>
                    <a:gd name="connsiteY5" fmla="*/ 776 h 25419"/>
                    <a:gd name="connsiteX6" fmla="*/ 6312 w 94207"/>
                    <a:gd name="connsiteY6" fmla="*/ 3512 h 25419"/>
                    <a:gd name="connsiteX7" fmla="*/ 1 w 94207"/>
                    <a:gd name="connsiteY7" fmla="*/ 3392 h 25419"/>
                    <a:gd name="connsiteX8" fmla="*/ 5016 w 94207"/>
                    <a:gd name="connsiteY8" fmla="*/ 9563 h 25419"/>
                    <a:gd name="connsiteX9" fmla="*/ 7446 w 94207"/>
                    <a:gd name="connsiteY9" fmla="*/ 11484 h 25419"/>
                    <a:gd name="connsiteX10" fmla="*/ 10248 w 94207"/>
                    <a:gd name="connsiteY10" fmla="*/ 16321 h 25419"/>
                    <a:gd name="connsiteX11" fmla="*/ 12817 w 94207"/>
                    <a:gd name="connsiteY11" fmla="*/ 21057 h 25419"/>
                    <a:gd name="connsiteX12" fmla="*/ 13217 w 94207"/>
                    <a:gd name="connsiteY12" fmla="*/ 22058 h 25419"/>
                    <a:gd name="connsiteX13" fmla="*/ 14218 w 94207"/>
                    <a:gd name="connsiteY13" fmla="*/ 23292 h 25419"/>
                    <a:gd name="connsiteX14" fmla="*/ 17720 w 94207"/>
                    <a:gd name="connsiteY14" fmla="*/ 24460 h 25419"/>
                    <a:gd name="connsiteX15" fmla="*/ 23124 w 94207"/>
                    <a:gd name="connsiteY15" fmla="*/ 24793 h 25419"/>
                    <a:gd name="connsiteX16" fmla="*/ 23811 w 94207"/>
                    <a:gd name="connsiteY16" fmla="*/ 24801 h 25419"/>
                    <a:gd name="connsiteX17" fmla="*/ 25192 w 94207"/>
                    <a:gd name="connsiteY17" fmla="*/ 24793 h 25419"/>
                    <a:gd name="connsiteX18" fmla="*/ 27261 w 94207"/>
                    <a:gd name="connsiteY18" fmla="*/ 24893 h 25419"/>
                    <a:gd name="connsiteX19" fmla="*/ 31330 w 94207"/>
                    <a:gd name="connsiteY19" fmla="*/ 25160 h 25419"/>
                    <a:gd name="connsiteX20" fmla="*/ 37915 w 94207"/>
                    <a:gd name="connsiteY20" fmla="*/ 25383 h 25419"/>
                    <a:gd name="connsiteX21" fmla="*/ 39136 w 94207"/>
                    <a:gd name="connsiteY21" fmla="*/ 25360 h 25419"/>
                    <a:gd name="connsiteX22" fmla="*/ 41871 w 94207"/>
                    <a:gd name="connsiteY22" fmla="*/ 25227 h 25419"/>
                    <a:gd name="connsiteX23" fmla="*/ 45773 w 94207"/>
                    <a:gd name="connsiteY23" fmla="*/ 25150 h 25419"/>
                    <a:gd name="connsiteX24" fmla="*/ 48609 w 94207"/>
                    <a:gd name="connsiteY24" fmla="*/ 25227 h 25419"/>
                    <a:gd name="connsiteX25" fmla="*/ 51107 w 94207"/>
                    <a:gd name="connsiteY25" fmla="*/ 25419 h 25419"/>
                    <a:gd name="connsiteX26" fmla="*/ 51645 w 94207"/>
                    <a:gd name="connsiteY26" fmla="*/ 25394 h 25419"/>
                    <a:gd name="connsiteX27" fmla="*/ 60951 w 94207"/>
                    <a:gd name="connsiteY27" fmla="*/ 25060 h 25419"/>
                    <a:gd name="connsiteX28" fmla="*/ 69658 w 94207"/>
                    <a:gd name="connsiteY28" fmla="*/ 24760 h 25419"/>
                    <a:gd name="connsiteX29" fmla="*/ 74694 w 94207"/>
                    <a:gd name="connsiteY29" fmla="*/ 24493 h 25419"/>
                    <a:gd name="connsiteX30" fmla="*/ 80999 w 94207"/>
                    <a:gd name="connsiteY30" fmla="*/ 21491 h 25419"/>
                    <a:gd name="connsiteX31" fmla="*/ 81599 w 94207"/>
                    <a:gd name="connsiteY31" fmla="*/ 20857 h 25419"/>
                    <a:gd name="connsiteX32" fmla="*/ 82166 w 94207"/>
                    <a:gd name="connsiteY32" fmla="*/ 20057 h 25419"/>
                    <a:gd name="connsiteX33" fmla="*/ 83634 w 94207"/>
                    <a:gd name="connsiteY33" fmla="*/ 15920 h 25419"/>
                    <a:gd name="connsiteX34" fmla="*/ 85169 w 94207"/>
                    <a:gd name="connsiteY34" fmla="*/ 11751 h 25419"/>
                    <a:gd name="connsiteX35" fmla="*/ 94206 w 94207"/>
                    <a:gd name="connsiteY35" fmla="*/ 163 h 25419"/>
                    <a:gd name="connsiteX36" fmla="*/ 86203 w 94207"/>
                    <a:gd name="connsiteY36" fmla="*/ 4446 h 25419"/>
                    <a:gd name="connsiteX37" fmla="*/ 85769 w 94207"/>
                    <a:gd name="connsiteY37" fmla="*/ 3612 h 25419"/>
                    <a:gd name="connsiteX38" fmla="*/ 85836 w 94207"/>
                    <a:gd name="connsiteY38" fmla="*/ 3345 h 25419"/>
                    <a:gd name="connsiteX39" fmla="*/ 85902 w 94207"/>
                    <a:gd name="connsiteY39" fmla="*/ 3145 h 25419"/>
                    <a:gd name="connsiteX40" fmla="*/ 84368 w 94207"/>
                    <a:gd name="connsiteY40" fmla="*/ 1977 h 25419"/>
                    <a:gd name="connsiteX41" fmla="*/ 83002 w 94207"/>
                    <a:gd name="connsiteY41" fmla="*/ 1473 h 25419"/>
                    <a:gd name="connsiteX42" fmla="*/ 82767 w 94207"/>
                    <a:gd name="connsiteY42" fmla="*/ 1510 h 25419"/>
                    <a:gd name="connsiteX43" fmla="*/ 82533 w 94207"/>
                    <a:gd name="connsiteY43" fmla="*/ 1277 h 25419"/>
                    <a:gd name="connsiteX44" fmla="*/ 82254 w 94207"/>
                    <a:gd name="connsiteY44" fmla="*/ 1137 h 25419"/>
                    <a:gd name="connsiteX45" fmla="*/ 82233 w 94207"/>
                    <a:gd name="connsiteY45" fmla="*/ 1143 h 25419"/>
                    <a:gd name="connsiteX46" fmla="*/ 81492 w 94207"/>
                    <a:gd name="connsiteY46" fmla="*/ 1378 h 25419"/>
                    <a:gd name="connsiteX47" fmla="*/ 80432 w 94207"/>
                    <a:gd name="connsiteY47" fmla="*/ 1277 h 25419"/>
                    <a:gd name="connsiteX48" fmla="*/ 78711 w 94207"/>
                    <a:gd name="connsiteY48" fmla="*/ 1269 h 25419"/>
                    <a:gd name="connsiteX49" fmla="*/ 69291 w 94207"/>
                    <a:gd name="connsiteY49" fmla="*/ 1577 h 25419"/>
                    <a:gd name="connsiteX50" fmla="*/ 68363 w 94207"/>
                    <a:gd name="connsiteY50" fmla="*/ 1640 h 25419"/>
                    <a:gd name="connsiteX51" fmla="*/ 67623 w 94207"/>
                    <a:gd name="connsiteY51" fmla="*/ 1577 h 25419"/>
                    <a:gd name="connsiteX52" fmla="*/ 65024 w 94207"/>
                    <a:gd name="connsiteY52" fmla="*/ 1408 h 25419"/>
                    <a:gd name="connsiteX53" fmla="*/ 64154 w 94207"/>
                    <a:gd name="connsiteY53" fmla="*/ 1410 h 25419"/>
                    <a:gd name="connsiteX54" fmla="*/ 59206 w 94207"/>
                    <a:gd name="connsiteY54" fmla="*/ 1393 h 25419"/>
                    <a:gd name="connsiteX55" fmla="*/ 50292 w 94207"/>
                    <a:gd name="connsiteY55" fmla="*/ 1406 h 25419"/>
                    <a:gd name="connsiteX56" fmla="*/ 38602 w 94207"/>
                    <a:gd name="connsiteY56" fmla="*/ 1277 h 25419"/>
                    <a:gd name="connsiteX57" fmla="*/ 31330 w 94207"/>
                    <a:gd name="connsiteY57" fmla="*/ 1143 h 25419"/>
                    <a:gd name="connsiteX58" fmla="*/ 29785 w 94207"/>
                    <a:gd name="connsiteY58" fmla="*/ 1089 h 25419"/>
                    <a:gd name="connsiteX59" fmla="*/ 27994 w 94207"/>
                    <a:gd name="connsiteY59" fmla="*/ 1210 h 25419"/>
                    <a:gd name="connsiteX60" fmla="*/ 26509 w 94207"/>
                    <a:gd name="connsiteY60" fmla="*/ 1315 h 25419"/>
                    <a:gd name="connsiteX61" fmla="*/ 24292 w 94207"/>
                    <a:gd name="connsiteY61" fmla="*/ 976 h 25419"/>
                    <a:gd name="connsiteX62" fmla="*/ 21323 w 94207"/>
                    <a:gd name="connsiteY62" fmla="*/ 576 h 25419"/>
                    <a:gd name="connsiteX63" fmla="*/ 16653 w 94207"/>
                    <a:gd name="connsiteY63" fmla="*/ 276 h 25419"/>
                    <a:gd name="connsiteX64" fmla="*/ 14668 w 94207"/>
                    <a:gd name="connsiteY64" fmla="*/ 122 h 25419"/>
                    <a:gd name="connsiteX0" fmla="*/ 14967 w 94506"/>
                    <a:gd name="connsiteY0" fmla="*/ 122 h 25419"/>
                    <a:gd name="connsiteX1" fmla="*/ 13516 w 94506"/>
                    <a:gd name="connsiteY1" fmla="*/ 276 h 25419"/>
                    <a:gd name="connsiteX2" fmla="*/ 10810 w 94506"/>
                    <a:gd name="connsiteY2" fmla="*/ 721 h 25419"/>
                    <a:gd name="connsiteX3" fmla="*/ 10447 w 94506"/>
                    <a:gd name="connsiteY3" fmla="*/ 710 h 25419"/>
                    <a:gd name="connsiteX4" fmla="*/ 10233 w 94506"/>
                    <a:gd name="connsiteY4" fmla="*/ 696 h 25419"/>
                    <a:gd name="connsiteX5" fmla="*/ 9647 w 94506"/>
                    <a:gd name="connsiteY5" fmla="*/ 776 h 25419"/>
                    <a:gd name="connsiteX6" fmla="*/ 6611 w 94506"/>
                    <a:gd name="connsiteY6" fmla="*/ 3512 h 25419"/>
                    <a:gd name="connsiteX7" fmla="*/ 1 w 94506"/>
                    <a:gd name="connsiteY7" fmla="*/ 3329 h 25419"/>
                    <a:gd name="connsiteX8" fmla="*/ 5315 w 94506"/>
                    <a:gd name="connsiteY8" fmla="*/ 9563 h 25419"/>
                    <a:gd name="connsiteX9" fmla="*/ 7745 w 94506"/>
                    <a:gd name="connsiteY9" fmla="*/ 11484 h 25419"/>
                    <a:gd name="connsiteX10" fmla="*/ 10547 w 94506"/>
                    <a:gd name="connsiteY10" fmla="*/ 16321 h 25419"/>
                    <a:gd name="connsiteX11" fmla="*/ 13116 w 94506"/>
                    <a:gd name="connsiteY11" fmla="*/ 21057 h 25419"/>
                    <a:gd name="connsiteX12" fmla="*/ 13516 w 94506"/>
                    <a:gd name="connsiteY12" fmla="*/ 22058 h 25419"/>
                    <a:gd name="connsiteX13" fmla="*/ 14517 w 94506"/>
                    <a:gd name="connsiteY13" fmla="*/ 23292 h 25419"/>
                    <a:gd name="connsiteX14" fmla="*/ 18019 w 94506"/>
                    <a:gd name="connsiteY14" fmla="*/ 24460 h 25419"/>
                    <a:gd name="connsiteX15" fmla="*/ 23423 w 94506"/>
                    <a:gd name="connsiteY15" fmla="*/ 24793 h 25419"/>
                    <a:gd name="connsiteX16" fmla="*/ 24110 w 94506"/>
                    <a:gd name="connsiteY16" fmla="*/ 24801 h 25419"/>
                    <a:gd name="connsiteX17" fmla="*/ 25491 w 94506"/>
                    <a:gd name="connsiteY17" fmla="*/ 24793 h 25419"/>
                    <a:gd name="connsiteX18" fmla="*/ 27560 w 94506"/>
                    <a:gd name="connsiteY18" fmla="*/ 24893 h 25419"/>
                    <a:gd name="connsiteX19" fmla="*/ 31629 w 94506"/>
                    <a:gd name="connsiteY19" fmla="*/ 25160 h 25419"/>
                    <a:gd name="connsiteX20" fmla="*/ 38214 w 94506"/>
                    <a:gd name="connsiteY20" fmla="*/ 25383 h 25419"/>
                    <a:gd name="connsiteX21" fmla="*/ 39435 w 94506"/>
                    <a:gd name="connsiteY21" fmla="*/ 25360 h 25419"/>
                    <a:gd name="connsiteX22" fmla="*/ 42170 w 94506"/>
                    <a:gd name="connsiteY22" fmla="*/ 25227 h 25419"/>
                    <a:gd name="connsiteX23" fmla="*/ 46072 w 94506"/>
                    <a:gd name="connsiteY23" fmla="*/ 25150 h 25419"/>
                    <a:gd name="connsiteX24" fmla="*/ 48908 w 94506"/>
                    <a:gd name="connsiteY24" fmla="*/ 25227 h 25419"/>
                    <a:gd name="connsiteX25" fmla="*/ 51406 w 94506"/>
                    <a:gd name="connsiteY25" fmla="*/ 25419 h 25419"/>
                    <a:gd name="connsiteX26" fmla="*/ 51944 w 94506"/>
                    <a:gd name="connsiteY26" fmla="*/ 25394 h 25419"/>
                    <a:gd name="connsiteX27" fmla="*/ 61250 w 94506"/>
                    <a:gd name="connsiteY27" fmla="*/ 25060 h 25419"/>
                    <a:gd name="connsiteX28" fmla="*/ 69957 w 94506"/>
                    <a:gd name="connsiteY28" fmla="*/ 24760 h 25419"/>
                    <a:gd name="connsiteX29" fmla="*/ 74993 w 94506"/>
                    <a:gd name="connsiteY29" fmla="*/ 24493 h 25419"/>
                    <a:gd name="connsiteX30" fmla="*/ 81298 w 94506"/>
                    <a:gd name="connsiteY30" fmla="*/ 21491 h 25419"/>
                    <a:gd name="connsiteX31" fmla="*/ 81898 w 94506"/>
                    <a:gd name="connsiteY31" fmla="*/ 20857 h 25419"/>
                    <a:gd name="connsiteX32" fmla="*/ 82465 w 94506"/>
                    <a:gd name="connsiteY32" fmla="*/ 20057 h 25419"/>
                    <a:gd name="connsiteX33" fmla="*/ 83933 w 94506"/>
                    <a:gd name="connsiteY33" fmla="*/ 15920 h 25419"/>
                    <a:gd name="connsiteX34" fmla="*/ 85468 w 94506"/>
                    <a:gd name="connsiteY34" fmla="*/ 11751 h 25419"/>
                    <a:gd name="connsiteX35" fmla="*/ 94505 w 94506"/>
                    <a:gd name="connsiteY35" fmla="*/ 163 h 25419"/>
                    <a:gd name="connsiteX36" fmla="*/ 86502 w 94506"/>
                    <a:gd name="connsiteY36" fmla="*/ 4446 h 25419"/>
                    <a:gd name="connsiteX37" fmla="*/ 86068 w 94506"/>
                    <a:gd name="connsiteY37" fmla="*/ 3612 h 25419"/>
                    <a:gd name="connsiteX38" fmla="*/ 86135 w 94506"/>
                    <a:gd name="connsiteY38" fmla="*/ 3345 h 25419"/>
                    <a:gd name="connsiteX39" fmla="*/ 86201 w 94506"/>
                    <a:gd name="connsiteY39" fmla="*/ 3145 h 25419"/>
                    <a:gd name="connsiteX40" fmla="*/ 84667 w 94506"/>
                    <a:gd name="connsiteY40" fmla="*/ 1977 h 25419"/>
                    <a:gd name="connsiteX41" fmla="*/ 83301 w 94506"/>
                    <a:gd name="connsiteY41" fmla="*/ 1473 h 25419"/>
                    <a:gd name="connsiteX42" fmla="*/ 83066 w 94506"/>
                    <a:gd name="connsiteY42" fmla="*/ 1510 h 25419"/>
                    <a:gd name="connsiteX43" fmla="*/ 82832 w 94506"/>
                    <a:gd name="connsiteY43" fmla="*/ 1277 h 25419"/>
                    <a:gd name="connsiteX44" fmla="*/ 82553 w 94506"/>
                    <a:gd name="connsiteY44" fmla="*/ 1137 h 25419"/>
                    <a:gd name="connsiteX45" fmla="*/ 82532 w 94506"/>
                    <a:gd name="connsiteY45" fmla="*/ 1143 h 25419"/>
                    <a:gd name="connsiteX46" fmla="*/ 81791 w 94506"/>
                    <a:gd name="connsiteY46" fmla="*/ 1378 h 25419"/>
                    <a:gd name="connsiteX47" fmla="*/ 80731 w 94506"/>
                    <a:gd name="connsiteY47" fmla="*/ 1277 h 25419"/>
                    <a:gd name="connsiteX48" fmla="*/ 79010 w 94506"/>
                    <a:gd name="connsiteY48" fmla="*/ 1269 h 25419"/>
                    <a:gd name="connsiteX49" fmla="*/ 69590 w 94506"/>
                    <a:gd name="connsiteY49" fmla="*/ 1577 h 25419"/>
                    <a:gd name="connsiteX50" fmla="*/ 68662 w 94506"/>
                    <a:gd name="connsiteY50" fmla="*/ 1640 h 25419"/>
                    <a:gd name="connsiteX51" fmla="*/ 67922 w 94506"/>
                    <a:gd name="connsiteY51" fmla="*/ 1577 h 25419"/>
                    <a:gd name="connsiteX52" fmla="*/ 65323 w 94506"/>
                    <a:gd name="connsiteY52" fmla="*/ 1408 h 25419"/>
                    <a:gd name="connsiteX53" fmla="*/ 64453 w 94506"/>
                    <a:gd name="connsiteY53" fmla="*/ 1410 h 25419"/>
                    <a:gd name="connsiteX54" fmla="*/ 59505 w 94506"/>
                    <a:gd name="connsiteY54" fmla="*/ 1393 h 25419"/>
                    <a:gd name="connsiteX55" fmla="*/ 50591 w 94506"/>
                    <a:gd name="connsiteY55" fmla="*/ 1406 h 25419"/>
                    <a:gd name="connsiteX56" fmla="*/ 38901 w 94506"/>
                    <a:gd name="connsiteY56" fmla="*/ 1277 h 25419"/>
                    <a:gd name="connsiteX57" fmla="*/ 31629 w 94506"/>
                    <a:gd name="connsiteY57" fmla="*/ 1143 h 25419"/>
                    <a:gd name="connsiteX58" fmla="*/ 30084 w 94506"/>
                    <a:gd name="connsiteY58" fmla="*/ 1089 h 25419"/>
                    <a:gd name="connsiteX59" fmla="*/ 28293 w 94506"/>
                    <a:gd name="connsiteY59" fmla="*/ 1210 h 25419"/>
                    <a:gd name="connsiteX60" fmla="*/ 26808 w 94506"/>
                    <a:gd name="connsiteY60" fmla="*/ 1315 h 25419"/>
                    <a:gd name="connsiteX61" fmla="*/ 24591 w 94506"/>
                    <a:gd name="connsiteY61" fmla="*/ 976 h 25419"/>
                    <a:gd name="connsiteX62" fmla="*/ 21622 w 94506"/>
                    <a:gd name="connsiteY62" fmla="*/ 576 h 25419"/>
                    <a:gd name="connsiteX63" fmla="*/ 16952 w 94506"/>
                    <a:gd name="connsiteY63" fmla="*/ 276 h 25419"/>
                    <a:gd name="connsiteX64" fmla="*/ 14967 w 94506"/>
                    <a:gd name="connsiteY64" fmla="*/ 122 h 25419"/>
                    <a:gd name="connsiteX0" fmla="*/ 14968 w 94507"/>
                    <a:gd name="connsiteY0" fmla="*/ 122 h 25419"/>
                    <a:gd name="connsiteX1" fmla="*/ 13517 w 94507"/>
                    <a:gd name="connsiteY1" fmla="*/ 276 h 25419"/>
                    <a:gd name="connsiteX2" fmla="*/ 10811 w 94507"/>
                    <a:gd name="connsiteY2" fmla="*/ 721 h 25419"/>
                    <a:gd name="connsiteX3" fmla="*/ 10448 w 94507"/>
                    <a:gd name="connsiteY3" fmla="*/ 710 h 25419"/>
                    <a:gd name="connsiteX4" fmla="*/ 10234 w 94507"/>
                    <a:gd name="connsiteY4" fmla="*/ 696 h 25419"/>
                    <a:gd name="connsiteX5" fmla="*/ 9648 w 94507"/>
                    <a:gd name="connsiteY5" fmla="*/ 776 h 25419"/>
                    <a:gd name="connsiteX6" fmla="*/ 6612 w 94507"/>
                    <a:gd name="connsiteY6" fmla="*/ 3512 h 25419"/>
                    <a:gd name="connsiteX7" fmla="*/ 2 w 94507"/>
                    <a:gd name="connsiteY7" fmla="*/ 3329 h 25419"/>
                    <a:gd name="connsiteX8" fmla="*/ 3822 w 94507"/>
                    <a:gd name="connsiteY8" fmla="*/ 8623 h 25419"/>
                    <a:gd name="connsiteX9" fmla="*/ 7746 w 94507"/>
                    <a:gd name="connsiteY9" fmla="*/ 11484 h 25419"/>
                    <a:gd name="connsiteX10" fmla="*/ 10548 w 94507"/>
                    <a:gd name="connsiteY10" fmla="*/ 16321 h 25419"/>
                    <a:gd name="connsiteX11" fmla="*/ 13117 w 94507"/>
                    <a:gd name="connsiteY11" fmla="*/ 21057 h 25419"/>
                    <a:gd name="connsiteX12" fmla="*/ 13517 w 94507"/>
                    <a:gd name="connsiteY12" fmla="*/ 22058 h 25419"/>
                    <a:gd name="connsiteX13" fmla="*/ 14518 w 94507"/>
                    <a:gd name="connsiteY13" fmla="*/ 23292 h 25419"/>
                    <a:gd name="connsiteX14" fmla="*/ 18020 w 94507"/>
                    <a:gd name="connsiteY14" fmla="*/ 24460 h 25419"/>
                    <a:gd name="connsiteX15" fmla="*/ 23424 w 94507"/>
                    <a:gd name="connsiteY15" fmla="*/ 24793 h 25419"/>
                    <a:gd name="connsiteX16" fmla="*/ 24111 w 94507"/>
                    <a:gd name="connsiteY16" fmla="*/ 24801 h 25419"/>
                    <a:gd name="connsiteX17" fmla="*/ 25492 w 94507"/>
                    <a:gd name="connsiteY17" fmla="*/ 24793 h 25419"/>
                    <a:gd name="connsiteX18" fmla="*/ 27561 w 94507"/>
                    <a:gd name="connsiteY18" fmla="*/ 24893 h 25419"/>
                    <a:gd name="connsiteX19" fmla="*/ 31630 w 94507"/>
                    <a:gd name="connsiteY19" fmla="*/ 25160 h 25419"/>
                    <a:gd name="connsiteX20" fmla="*/ 38215 w 94507"/>
                    <a:gd name="connsiteY20" fmla="*/ 25383 h 25419"/>
                    <a:gd name="connsiteX21" fmla="*/ 39436 w 94507"/>
                    <a:gd name="connsiteY21" fmla="*/ 25360 h 25419"/>
                    <a:gd name="connsiteX22" fmla="*/ 42171 w 94507"/>
                    <a:gd name="connsiteY22" fmla="*/ 25227 h 25419"/>
                    <a:gd name="connsiteX23" fmla="*/ 46073 w 94507"/>
                    <a:gd name="connsiteY23" fmla="*/ 25150 h 25419"/>
                    <a:gd name="connsiteX24" fmla="*/ 48909 w 94507"/>
                    <a:gd name="connsiteY24" fmla="*/ 25227 h 25419"/>
                    <a:gd name="connsiteX25" fmla="*/ 51407 w 94507"/>
                    <a:gd name="connsiteY25" fmla="*/ 25419 h 25419"/>
                    <a:gd name="connsiteX26" fmla="*/ 51945 w 94507"/>
                    <a:gd name="connsiteY26" fmla="*/ 25394 h 25419"/>
                    <a:gd name="connsiteX27" fmla="*/ 61251 w 94507"/>
                    <a:gd name="connsiteY27" fmla="*/ 25060 h 25419"/>
                    <a:gd name="connsiteX28" fmla="*/ 69958 w 94507"/>
                    <a:gd name="connsiteY28" fmla="*/ 24760 h 25419"/>
                    <a:gd name="connsiteX29" fmla="*/ 74994 w 94507"/>
                    <a:gd name="connsiteY29" fmla="*/ 24493 h 25419"/>
                    <a:gd name="connsiteX30" fmla="*/ 81299 w 94507"/>
                    <a:gd name="connsiteY30" fmla="*/ 21491 h 25419"/>
                    <a:gd name="connsiteX31" fmla="*/ 81899 w 94507"/>
                    <a:gd name="connsiteY31" fmla="*/ 20857 h 25419"/>
                    <a:gd name="connsiteX32" fmla="*/ 82466 w 94507"/>
                    <a:gd name="connsiteY32" fmla="*/ 20057 h 25419"/>
                    <a:gd name="connsiteX33" fmla="*/ 83934 w 94507"/>
                    <a:gd name="connsiteY33" fmla="*/ 15920 h 25419"/>
                    <a:gd name="connsiteX34" fmla="*/ 85469 w 94507"/>
                    <a:gd name="connsiteY34" fmla="*/ 11751 h 25419"/>
                    <a:gd name="connsiteX35" fmla="*/ 94506 w 94507"/>
                    <a:gd name="connsiteY35" fmla="*/ 163 h 25419"/>
                    <a:gd name="connsiteX36" fmla="*/ 86503 w 94507"/>
                    <a:gd name="connsiteY36" fmla="*/ 4446 h 25419"/>
                    <a:gd name="connsiteX37" fmla="*/ 86069 w 94507"/>
                    <a:gd name="connsiteY37" fmla="*/ 3612 h 25419"/>
                    <a:gd name="connsiteX38" fmla="*/ 86136 w 94507"/>
                    <a:gd name="connsiteY38" fmla="*/ 3345 h 25419"/>
                    <a:gd name="connsiteX39" fmla="*/ 86202 w 94507"/>
                    <a:gd name="connsiteY39" fmla="*/ 3145 h 25419"/>
                    <a:gd name="connsiteX40" fmla="*/ 84668 w 94507"/>
                    <a:gd name="connsiteY40" fmla="*/ 1977 h 25419"/>
                    <a:gd name="connsiteX41" fmla="*/ 83302 w 94507"/>
                    <a:gd name="connsiteY41" fmla="*/ 1473 h 25419"/>
                    <a:gd name="connsiteX42" fmla="*/ 83067 w 94507"/>
                    <a:gd name="connsiteY42" fmla="*/ 1510 h 25419"/>
                    <a:gd name="connsiteX43" fmla="*/ 82833 w 94507"/>
                    <a:gd name="connsiteY43" fmla="*/ 1277 h 25419"/>
                    <a:gd name="connsiteX44" fmla="*/ 82554 w 94507"/>
                    <a:gd name="connsiteY44" fmla="*/ 1137 h 25419"/>
                    <a:gd name="connsiteX45" fmla="*/ 82533 w 94507"/>
                    <a:gd name="connsiteY45" fmla="*/ 1143 h 25419"/>
                    <a:gd name="connsiteX46" fmla="*/ 81792 w 94507"/>
                    <a:gd name="connsiteY46" fmla="*/ 1378 h 25419"/>
                    <a:gd name="connsiteX47" fmla="*/ 80732 w 94507"/>
                    <a:gd name="connsiteY47" fmla="*/ 1277 h 25419"/>
                    <a:gd name="connsiteX48" fmla="*/ 79011 w 94507"/>
                    <a:gd name="connsiteY48" fmla="*/ 1269 h 25419"/>
                    <a:gd name="connsiteX49" fmla="*/ 69591 w 94507"/>
                    <a:gd name="connsiteY49" fmla="*/ 1577 h 25419"/>
                    <a:gd name="connsiteX50" fmla="*/ 68663 w 94507"/>
                    <a:gd name="connsiteY50" fmla="*/ 1640 h 25419"/>
                    <a:gd name="connsiteX51" fmla="*/ 67923 w 94507"/>
                    <a:gd name="connsiteY51" fmla="*/ 1577 h 25419"/>
                    <a:gd name="connsiteX52" fmla="*/ 65324 w 94507"/>
                    <a:gd name="connsiteY52" fmla="*/ 1408 h 25419"/>
                    <a:gd name="connsiteX53" fmla="*/ 64454 w 94507"/>
                    <a:gd name="connsiteY53" fmla="*/ 1410 h 25419"/>
                    <a:gd name="connsiteX54" fmla="*/ 59506 w 94507"/>
                    <a:gd name="connsiteY54" fmla="*/ 1393 h 25419"/>
                    <a:gd name="connsiteX55" fmla="*/ 50592 w 94507"/>
                    <a:gd name="connsiteY55" fmla="*/ 1406 h 25419"/>
                    <a:gd name="connsiteX56" fmla="*/ 38902 w 94507"/>
                    <a:gd name="connsiteY56" fmla="*/ 1277 h 25419"/>
                    <a:gd name="connsiteX57" fmla="*/ 31630 w 94507"/>
                    <a:gd name="connsiteY57" fmla="*/ 1143 h 25419"/>
                    <a:gd name="connsiteX58" fmla="*/ 30085 w 94507"/>
                    <a:gd name="connsiteY58" fmla="*/ 1089 h 25419"/>
                    <a:gd name="connsiteX59" fmla="*/ 28294 w 94507"/>
                    <a:gd name="connsiteY59" fmla="*/ 1210 h 25419"/>
                    <a:gd name="connsiteX60" fmla="*/ 26809 w 94507"/>
                    <a:gd name="connsiteY60" fmla="*/ 1315 h 25419"/>
                    <a:gd name="connsiteX61" fmla="*/ 24592 w 94507"/>
                    <a:gd name="connsiteY61" fmla="*/ 976 h 25419"/>
                    <a:gd name="connsiteX62" fmla="*/ 21623 w 94507"/>
                    <a:gd name="connsiteY62" fmla="*/ 576 h 25419"/>
                    <a:gd name="connsiteX63" fmla="*/ 16953 w 94507"/>
                    <a:gd name="connsiteY63" fmla="*/ 276 h 25419"/>
                    <a:gd name="connsiteX64" fmla="*/ 14968 w 94507"/>
                    <a:gd name="connsiteY64" fmla="*/ 122 h 25419"/>
                    <a:gd name="connsiteX0" fmla="*/ 14968 w 94507"/>
                    <a:gd name="connsiteY0" fmla="*/ 122 h 25419"/>
                    <a:gd name="connsiteX1" fmla="*/ 13517 w 94507"/>
                    <a:gd name="connsiteY1" fmla="*/ 276 h 25419"/>
                    <a:gd name="connsiteX2" fmla="*/ 10811 w 94507"/>
                    <a:gd name="connsiteY2" fmla="*/ 721 h 25419"/>
                    <a:gd name="connsiteX3" fmla="*/ 10448 w 94507"/>
                    <a:gd name="connsiteY3" fmla="*/ 710 h 25419"/>
                    <a:gd name="connsiteX4" fmla="*/ 10234 w 94507"/>
                    <a:gd name="connsiteY4" fmla="*/ 696 h 25419"/>
                    <a:gd name="connsiteX5" fmla="*/ 9648 w 94507"/>
                    <a:gd name="connsiteY5" fmla="*/ 776 h 25419"/>
                    <a:gd name="connsiteX6" fmla="*/ 6612 w 94507"/>
                    <a:gd name="connsiteY6" fmla="*/ 3512 h 25419"/>
                    <a:gd name="connsiteX7" fmla="*/ 2 w 94507"/>
                    <a:gd name="connsiteY7" fmla="*/ 3329 h 25419"/>
                    <a:gd name="connsiteX8" fmla="*/ 3822 w 94507"/>
                    <a:gd name="connsiteY8" fmla="*/ 8623 h 25419"/>
                    <a:gd name="connsiteX9" fmla="*/ 7447 w 94507"/>
                    <a:gd name="connsiteY9" fmla="*/ 11547 h 25419"/>
                    <a:gd name="connsiteX10" fmla="*/ 10548 w 94507"/>
                    <a:gd name="connsiteY10" fmla="*/ 16321 h 25419"/>
                    <a:gd name="connsiteX11" fmla="*/ 13117 w 94507"/>
                    <a:gd name="connsiteY11" fmla="*/ 21057 h 25419"/>
                    <a:gd name="connsiteX12" fmla="*/ 13517 w 94507"/>
                    <a:gd name="connsiteY12" fmla="*/ 22058 h 25419"/>
                    <a:gd name="connsiteX13" fmla="*/ 14518 w 94507"/>
                    <a:gd name="connsiteY13" fmla="*/ 23292 h 25419"/>
                    <a:gd name="connsiteX14" fmla="*/ 18020 w 94507"/>
                    <a:gd name="connsiteY14" fmla="*/ 24460 h 25419"/>
                    <a:gd name="connsiteX15" fmla="*/ 23424 w 94507"/>
                    <a:gd name="connsiteY15" fmla="*/ 24793 h 25419"/>
                    <a:gd name="connsiteX16" fmla="*/ 24111 w 94507"/>
                    <a:gd name="connsiteY16" fmla="*/ 24801 h 25419"/>
                    <a:gd name="connsiteX17" fmla="*/ 25492 w 94507"/>
                    <a:gd name="connsiteY17" fmla="*/ 24793 h 25419"/>
                    <a:gd name="connsiteX18" fmla="*/ 27561 w 94507"/>
                    <a:gd name="connsiteY18" fmla="*/ 24893 h 25419"/>
                    <a:gd name="connsiteX19" fmla="*/ 31630 w 94507"/>
                    <a:gd name="connsiteY19" fmla="*/ 25160 h 25419"/>
                    <a:gd name="connsiteX20" fmla="*/ 38215 w 94507"/>
                    <a:gd name="connsiteY20" fmla="*/ 25383 h 25419"/>
                    <a:gd name="connsiteX21" fmla="*/ 39436 w 94507"/>
                    <a:gd name="connsiteY21" fmla="*/ 25360 h 25419"/>
                    <a:gd name="connsiteX22" fmla="*/ 42171 w 94507"/>
                    <a:gd name="connsiteY22" fmla="*/ 25227 h 25419"/>
                    <a:gd name="connsiteX23" fmla="*/ 46073 w 94507"/>
                    <a:gd name="connsiteY23" fmla="*/ 25150 h 25419"/>
                    <a:gd name="connsiteX24" fmla="*/ 48909 w 94507"/>
                    <a:gd name="connsiteY24" fmla="*/ 25227 h 25419"/>
                    <a:gd name="connsiteX25" fmla="*/ 51407 w 94507"/>
                    <a:gd name="connsiteY25" fmla="*/ 25419 h 25419"/>
                    <a:gd name="connsiteX26" fmla="*/ 51945 w 94507"/>
                    <a:gd name="connsiteY26" fmla="*/ 25394 h 25419"/>
                    <a:gd name="connsiteX27" fmla="*/ 61251 w 94507"/>
                    <a:gd name="connsiteY27" fmla="*/ 25060 h 25419"/>
                    <a:gd name="connsiteX28" fmla="*/ 69958 w 94507"/>
                    <a:gd name="connsiteY28" fmla="*/ 24760 h 25419"/>
                    <a:gd name="connsiteX29" fmla="*/ 74994 w 94507"/>
                    <a:gd name="connsiteY29" fmla="*/ 24493 h 25419"/>
                    <a:gd name="connsiteX30" fmla="*/ 81299 w 94507"/>
                    <a:gd name="connsiteY30" fmla="*/ 21491 h 25419"/>
                    <a:gd name="connsiteX31" fmla="*/ 81899 w 94507"/>
                    <a:gd name="connsiteY31" fmla="*/ 20857 h 25419"/>
                    <a:gd name="connsiteX32" fmla="*/ 82466 w 94507"/>
                    <a:gd name="connsiteY32" fmla="*/ 20057 h 25419"/>
                    <a:gd name="connsiteX33" fmla="*/ 83934 w 94507"/>
                    <a:gd name="connsiteY33" fmla="*/ 15920 h 25419"/>
                    <a:gd name="connsiteX34" fmla="*/ 85469 w 94507"/>
                    <a:gd name="connsiteY34" fmla="*/ 11751 h 25419"/>
                    <a:gd name="connsiteX35" fmla="*/ 94506 w 94507"/>
                    <a:gd name="connsiteY35" fmla="*/ 163 h 25419"/>
                    <a:gd name="connsiteX36" fmla="*/ 86503 w 94507"/>
                    <a:gd name="connsiteY36" fmla="*/ 4446 h 25419"/>
                    <a:gd name="connsiteX37" fmla="*/ 86069 w 94507"/>
                    <a:gd name="connsiteY37" fmla="*/ 3612 h 25419"/>
                    <a:gd name="connsiteX38" fmla="*/ 86136 w 94507"/>
                    <a:gd name="connsiteY38" fmla="*/ 3345 h 25419"/>
                    <a:gd name="connsiteX39" fmla="*/ 86202 w 94507"/>
                    <a:gd name="connsiteY39" fmla="*/ 3145 h 25419"/>
                    <a:gd name="connsiteX40" fmla="*/ 84668 w 94507"/>
                    <a:gd name="connsiteY40" fmla="*/ 1977 h 25419"/>
                    <a:gd name="connsiteX41" fmla="*/ 83302 w 94507"/>
                    <a:gd name="connsiteY41" fmla="*/ 1473 h 25419"/>
                    <a:gd name="connsiteX42" fmla="*/ 83067 w 94507"/>
                    <a:gd name="connsiteY42" fmla="*/ 1510 h 25419"/>
                    <a:gd name="connsiteX43" fmla="*/ 82833 w 94507"/>
                    <a:gd name="connsiteY43" fmla="*/ 1277 h 25419"/>
                    <a:gd name="connsiteX44" fmla="*/ 82554 w 94507"/>
                    <a:gd name="connsiteY44" fmla="*/ 1137 h 25419"/>
                    <a:gd name="connsiteX45" fmla="*/ 82533 w 94507"/>
                    <a:gd name="connsiteY45" fmla="*/ 1143 h 25419"/>
                    <a:gd name="connsiteX46" fmla="*/ 81792 w 94507"/>
                    <a:gd name="connsiteY46" fmla="*/ 1378 h 25419"/>
                    <a:gd name="connsiteX47" fmla="*/ 80732 w 94507"/>
                    <a:gd name="connsiteY47" fmla="*/ 1277 h 25419"/>
                    <a:gd name="connsiteX48" fmla="*/ 79011 w 94507"/>
                    <a:gd name="connsiteY48" fmla="*/ 1269 h 25419"/>
                    <a:gd name="connsiteX49" fmla="*/ 69591 w 94507"/>
                    <a:gd name="connsiteY49" fmla="*/ 1577 h 25419"/>
                    <a:gd name="connsiteX50" fmla="*/ 68663 w 94507"/>
                    <a:gd name="connsiteY50" fmla="*/ 1640 h 25419"/>
                    <a:gd name="connsiteX51" fmla="*/ 67923 w 94507"/>
                    <a:gd name="connsiteY51" fmla="*/ 1577 h 25419"/>
                    <a:gd name="connsiteX52" fmla="*/ 65324 w 94507"/>
                    <a:gd name="connsiteY52" fmla="*/ 1408 h 25419"/>
                    <a:gd name="connsiteX53" fmla="*/ 64454 w 94507"/>
                    <a:gd name="connsiteY53" fmla="*/ 1410 h 25419"/>
                    <a:gd name="connsiteX54" fmla="*/ 59506 w 94507"/>
                    <a:gd name="connsiteY54" fmla="*/ 1393 h 25419"/>
                    <a:gd name="connsiteX55" fmla="*/ 50592 w 94507"/>
                    <a:gd name="connsiteY55" fmla="*/ 1406 h 25419"/>
                    <a:gd name="connsiteX56" fmla="*/ 38902 w 94507"/>
                    <a:gd name="connsiteY56" fmla="*/ 1277 h 25419"/>
                    <a:gd name="connsiteX57" fmla="*/ 31630 w 94507"/>
                    <a:gd name="connsiteY57" fmla="*/ 1143 h 25419"/>
                    <a:gd name="connsiteX58" fmla="*/ 30085 w 94507"/>
                    <a:gd name="connsiteY58" fmla="*/ 1089 h 25419"/>
                    <a:gd name="connsiteX59" fmla="*/ 28294 w 94507"/>
                    <a:gd name="connsiteY59" fmla="*/ 1210 h 25419"/>
                    <a:gd name="connsiteX60" fmla="*/ 26809 w 94507"/>
                    <a:gd name="connsiteY60" fmla="*/ 1315 h 25419"/>
                    <a:gd name="connsiteX61" fmla="*/ 24592 w 94507"/>
                    <a:gd name="connsiteY61" fmla="*/ 976 h 25419"/>
                    <a:gd name="connsiteX62" fmla="*/ 21623 w 94507"/>
                    <a:gd name="connsiteY62" fmla="*/ 576 h 25419"/>
                    <a:gd name="connsiteX63" fmla="*/ 16953 w 94507"/>
                    <a:gd name="connsiteY63" fmla="*/ 276 h 25419"/>
                    <a:gd name="connsiteX64" fmla="*/ 14968 w 94507"/>
                    <a:gd name="connsiteY64" fmla="*/ 122 h 25419"/>
                    <a:gd name="connsiteX0" fmla="*/ 14968 w 94507"/>
                    <a:gd name="connsiteY0" fmla="*/ 122 h 25419"/>
                    <a:gd name="connsiteX1" fmla="*/ 13517 w 94507"/>
                    <a:gd name="connsiteY1" fmla="*/ 276 h 25419"/>
                    <a:gd name="connsiteX2" fmla="*/ 10811 w 94507"/>
                    <a:gd name="connsiteY2" fmla="*/ 721 h 25419"/>
                    <a:gd name="connsiteX3" fmla="*/ 10448 w 94507"/>
                    <a:gd name="connsiteY3" fmla="*/ 710 h 25419"/>
                    <a:gd name="connsiteX4" fmla="*/ 10234 w 94507"/>
                    <a:gd name="connsiteY4" fmla="*/ 696 h 25419"/>
                    <a:gd name="connsiteX5" fmla="*/ 9648 w 94507"/>
                    <a:gd name="connsiteY5" fmla="*/ 776 h 25419"/>
                    <a:gd name="connsiteX6" fmla="*/ 6612 w 94507"/>
                    <a:gd name="connsiteY6" fmla="*/ 3512 h 25419"/>
                    <a:gd name="connsiteX7" fmla="*/ 2 w 94507"/>
                    <a:gd name="connsiteY7" fmla="*/ 3329 h 25419"/>
                    <a:gd name="connsiteX8" fmla="*/ 3822 w 94507"/>
                    <a:gd name="connsiteY8" fmla="*/ 8623 h 25419"/>
                    <a:gd name="connsiteX9" fmla="*/ 7347 w 94507"/>
                    <a:gd name="connsiteY9" fmla="*/ 11735 h 25419"/>
                    <a:gd name="connsiteX10" fmla="*/ 10548 w 94507"/>
                    <a:gd name="connsiteY10" fmla="*/ 16321 h 25419"/>
                    <a:gd name="connsiteX11" fmla="*/ 13117 w 94507"/>
                    <a:gd name="connsiteY11" fmla="*/ 21057 h 25419"/>
                    <a:gd name="connsiteX12" fmla="*/ 13517 w 94507"/>
                    <a:gd name="connsiteY12" fmla="*/ 22058 h 25419"/>
                    <a:gd name="connsiteX13" fmla="*/ 14518 w 94507"/>
                    <a:gd name="connsiteY13" fmla="*/ 23292 h 25419"/>
                    <a:gd name="connsiteX14" fmla="*/ 18020 w 94507"/>
                    <a:gd name="connsiteY14" fmla="*/ 24460 h 25419"/>
                    <a:gd name="connsiteX15" fmla="*/ 23424 w 94507"/>
                    <a:gd name="connsiteY15" fmla="*/ 24793 h 25419"/>
                    <a:gd name="connsiteX16" fmla="*/ 24111 w 94507"/>
                    <a:gd name="connsiteY16" fmla="*/ 24801 h 25419"/>
                    <a:gd name="connsiteX17" fmla="*/ 25492 w 94507"/>
                    <a:gd name="connsiteY17" fmla="*/ 24793 h 25419"/>
                    <a:gd name="connsiteX18" fmla="*/ 27561 w 94507"/>
                    <a:gd name="connsiteY18" fmla="*/ 24893 h 25419"/>
                    <a:gd name="connsiteX19" fmla="*/ 31630 w 94507"/>
                    <a:gd name="connsiteY19" fmla="*/ 25160 h 25419"/>
                    <a:gd name="connsiteX20" fmla="*/ 38215 w 94507"/>
                    <a:gd name="connsiteY20" fmla="*/ 25383 h 25419"/>
                    <a:gd name="connsiteX21" fmla="*/ 39436 w 94507"/>
                    <a:gd name="connsiteY21" fmla="*/ 25360 h 25419"/>
                    <a:gd name="connsiteX22" fmla="*/ 42171 w 94507"/>
                    <a:gd name="connsiteY22" fmla="*/ 25227 h 25419"/>
                    <a:gd name="connsiteX23" fmla="*/ 46073 w 94507"/>
                    <a:gd name="connsiteY23" fmla="*/ 25150 h 25419"/>
                    <a:gd name="connsiteX24" fmla="*/ 48909 w 94507"/>
                    <a:gd name="connsiteY24" fmla="*/ 25227 h 25419"/>
                    <a:gd name="connsiteX25" fmla="*/ 51407 w 94507"/>
                    <a:gd name="connsiteY25" fmla="*/ 25419 h 25419"/>
                    <a:gd name="connsiteX26" fmla="*/ 51945 w 94507"/>
                    <a:gd name="connsiteY26" fmla="*/ 25394 h 25419"/>
                    <a:gd name="connsiteX27" fmla="*/ 61251 w 94507"/>
                    <a:gd name="connsiteY27" fmla="*/ 25060 h 25419"/>
                    <a:gd name="connsiteX28" fmla="*/ 69958 w 94507"/>
                    <a:gd name="connsiteY28" fmla="*/ 24760 h 25419"/>
                    <a:gd name="connsiteX29" fmla="*/ 74994 w 94507"/>
                    <a:gd name="connsiteY29" fmla="*/ 24493 h 25419"/>
                    <a:gd name="connsiteX30" fmla="*/ 81299 w 94507"/>
                    <a:gd name="connsiteY30" fmla="*/ 21491 h 25419"/>
                    <a:gd name="connsiteX31" fmla="*/ 81899 w 94507"/>
                    <a:gd name="connsiteY31" fmla="*/ 20857 h 25419"/>
                    <a:gd name="connsiteX32" fmla="*/ 82466 w 94507"/>
                    <a:gd name="connsiteY32" fmla="*/ 20057 h 25419"/>
                    <a:gd name="connsiteX33" fmla="*/ 83934 w 94507"/>
                    <a:gd name="connsiteY33" fmla="*/ 15920 h 25419"/>
                    <a:gd name="connsiteX34" fmla="*/ 85469 w 94507"/>
                    <a:gd name="connsiteY34" fmla="*/ 11751 h 25419"/>
                    <a:gd name="connsiteX35" fmla="*/ 94506 w 94507"/>
                    <a:gd name="connsiteY35" fmla="*/ 163 h 25419"/>
                    <a:gd name="connsiteX36" fmla="*/ 86503 w 94507"/>
                    <a:gd name="connsiteY36" fmla="*/ 4446 h 25419"/>
                    <a:gd name="connsiteX37" fmla="*/ 86069 w 94507"/>
                    <a:gd name="connsiteY37" fmla="*/ 3612 h 25419"/>
                    <a:gd name="connsiteX38" fmla="*/ 86136 w 94507"/>
                    <a:gd name="connsiteY38" fmla="*/ 3345 h 25419"/>
                    <a:gd name="connsiteX39" fmla="*/ 86202 w 94507"/>
                    <a:gd name="connsiteY39" fmla="*/ 3145 h 25419"/>
                    <a:gd name="connsiteX40" fmla="*/ 84668 w 94507"/>
                    <a:gd name="connsiteY40" fmla="*/ 1977 h 25419"/>
                    <a:gd name="connsiteX41" fmla="*/ 83302 w 94507"/>
                    <a:gd name="connsiteY41" fmla="*/ 1473 h 25419"/>
                    <a:gd name="connsiteX42" fmla="*/ 83067 w 94507"/>
                    <a:gd name="connsiteY42" fmla="*/ 1510 h 25419"/>
                    <a:gd name="connsiteX43" fmla="*/ 82833 w 94507"/>
                    <a:gd name="connsiteY43" fmla="*/ 1277 h 25419"/>
                    <a:gd name="connsiteX44" fmla="*/ 82554 w 94507"/>
                    <a:gd name="connsiteY44" fmla="*/ 1137 h 25419"/>
                    <a:gd name="connsiteX45" fmla="*/ 82533 w 94507"/>
                    <a:gd name="connsiteY45" fmla="*/ 1143 h 25419"/>
                    <a:gd name="connsiteX46" fmla="*/ 81792 w 94507"/>
                    <a:gd name="connsiteY46" fmla="*/ 1378 h 25419"/>
                    <a:gd name="connsiteX47" fmla="*/ 80732 w 94507"/>
                    <a:gd name="connsiteY47" fmla="*/ 1277 h 25419"/>
                    <a:gd name="connsiteX48" fmla="*/ 79011 w 94507"/>
                    <a:gd name="connsiteY48" fmla="*/ 1269 h 25419"/>
                    <a:gd name="connsiteX49" fmla="*/ 69591 w 94507"/>
                    <a:gd name="connsiteY49" fmla="*/ 1577 h 25419"/>
                    <a:gd name="connsiteX50" fmla="*/ 68663 w 94507"/>
                    <a:gd name="connsiteY50" fmla="*/ 1640 h 25419"/>
                    <a:gd name="connsiteX51" fmla="*/ 67923 w 94507"/>
                    <a:gd name="connsiteY51" fmla="*/ 1577 h 25419"/>
                    <a:gd name="connsiteX52" fmla="*/ 65324 w 94507"/>
                    <a:gd name="connsiteY52" fmla="*/ 1408 h 25419"/>
                    <a:gd name="connsiteX53" fmla="*/ 64454 w 94507"/>
                    <a:gd name="connsiteY53" fmla="*/ 1410 h 25419"/>
                    <a:gd name="connsiteX54" fmla="*/ 59506 w 94507"/>
                    <a:gd name="connsiteY54" fmla="*/ 1393 h 25419"/>
                    <a:gd name="connsiteX55" fmla="*/ 50592 w 94507"/>
                    <a:gd name="connsiteY55" fmla="*/ 1406 h 25419"/>
                    <a:gd name="connsiteX56" fmla="*/ 38902 w 94507"/>
                    <a:gd name="connsiteY56" fmla="*/ 1277 h 25419"/>
                    <a:gd name="connsiteX57" fmla="*/ 31630 w 94507"/>
                    <a:gd name="connsiteY57" fmla="*/ 1143 h 25419"/>
                    <a:gd name="connsiteX58" fmla="*/ 30085 w 94507"/>
                    <a:gd name="connsiteY58" fmla="*/ 1089 h 25419"/>
                    <a:gd name="connsiteX59" fmla="*/ 28294 w 94507"/>
                    <a:gd name="connsiteY59" fmla="*/ 1210 h 25419"/>
                    <a:gd name="connsiteX60" fmla="*/ 26809 w 94507"/>
                    <a:gd name="connsiteY60" fmla="*/ 1315 h 25419"/>
                    <a:gd name="connsiteX61" fmla="*/ 24592 w 94507"/>
                    <a:gd name="connsiteY61" fmla="*/ 976 h 25419"/>
                    <a:gd name="connsiteX62" fmla="*/ 21623 w 94507"/>
                    <a:gd name="connsiteY62" fmla="*/ 576 h 25419"/>
                    <a:gd name="connsiteX63" fmla="*/ 16953 w 94507"/>
                    <a:gd name="connsiteY63" fmla="*/ 276 h 25419"/>
                    <a:gd name="connsiteX64" fmla="*/ 14968 w 94507"/>
                    <a:gd name="connsiteY64" fmla="*/ 122 h 2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4507" h="25419" extrusionOk="0">
                      <a:moveTo>
                        <a:pt x="14968" y="122"/>
                      </a:moveTo>
                      <a:cubicBezTo>
                        <a:pt x="14482" y="122"/>
                        <a:pt x="13997" y="163"/>
                        <a:pt x="13517" y="276"/>
                      </a:cubicBezTo>
                      <a:cubicBezTo>
                        <a:pt x="12604" y="511"/>
                        <a:pt x="11718" y="721"/>
                        <a:pt x="10811" y="721"/>
                      </a:cubicBezTo>
                      <a:cubicBezTo>
                        <a:pt x="10690" y="721"/>
                        <a:pt x="10570" y="717"/>
                        <a:pt x="10448" y="710"/>
                      </a:cubicBezTo>
                      <a:cubicBezTo>
                        <a:pt x="10377" y="701"/>
                        <a:pt x="10305" y="696"/>
                        <a:pt x="10234" y="696"/>
                      </a:cubicBezTo>
                      <a:cubicBezTo>
                        <a:pt x="10039" y="696"/>
                        <a:pt x="9843" y="727"/>
                        <a:pt x="9648" y="776"/>
                      </a:cubicBezTo>
                      <a:cubicBezTo>
                        <a:pt x="8113" y="1110"/>
                        <a:pt x="7046" y="1977"/>
                        <a:pt x="6612" y="3512"/>
                      </a:cubicBezTo>
                      <a:cubicBezTo>
                        <a:pt x="6446" y="4045"/>
                        <a:pt x="68" y="2795"/>
                        <a:pt x="2" y="3329"/>
                      </a:cubicBezTo>
                      <a:cubicBezTo>
                        <a:pt x="-98" y="4563"/>
                        <a:pt x="3389" y="7455"/>
                        <a:pt x="3822" y="8623"/>
                      </a:cubicBezTo>
                      <a:cubicBezTo>
                        <a:pt x="4156" y="9590"/>
                        <a:pt x="6226" y="10452"/>
                        <a:pt x="7347" y="11735"/>
                      </a:cubicBezTo>
                      <a:cubicBezTo>
                        <a:pt x="8468" y="13018"/>
                        <a:pt x="9781" y="14619"/>
                        <a:pt x="10548" y="16321"/>
                      </a:cubicBezTo>
                      <a:cubicBezTo>
                        <a:pt x="11316" y="17955"/>
                        <a:pt x="12116" y="19556"/>
                        <a:pt x="13117" y="21057"/>
                      </a:cubicBezTo>
                      <a:cubicBezTo>
                        <a:pt x="13317" y="21358"/>
                        <a:pt x="13484" y="21691"/>
                        <a:pt x="13517" y="22058"/>
                      </a:cubicBezTo>
                      <a:cubicBezTo>
                        <a:pt x="13584" y="22692"/>
                        <a:pt x="13984" y="23025"/>
                        <a:pt x="14518" y="23292"/>
                      </a:cubicBezTo>
                      <a:cubicBezTo>
                        <a:pt x="15619" y="23859"/>
                        <a:pt x="16820" y="24260"/>
                        <a:pt x="18020" y="24460"/>
                      </a:cubicBezTo>
                      <a:cubicBezTo>
                        <a:pt x="19788" y="24760"/>
                        <a:pt x="21623" y="24760"/>
                        <a:pt x="23424" y="24793"/>
                      </a:cubicBezTo>
                      <a:cubicBezTo>
                        <a:pt x="23652" y="24799"/>
                        <a:pt x="23881" y="24801"/>
                        <a:pt x="24111" y="24801"/>
                      </a:cubicBezTo>
                      <a:lnTo>
                        <a:pt x="25492" y="24793"/>
                      </a:lnTo>
                      <a:cubicBezTo>
                        <a:pt x="26185" y="24793"/>
                        <a:pt x="26877" y="24810"/>
                        <a:pt x="27561" y="24893"/>
                      </a:cubicBezTo>
                      <a:cubicBezTo>
                        <a:pt x="28928" y="25027"/>
                        <a:pt x="30296" y="25127"/>
                        <a:pt x="31630" y="25160"/>
                      </a:cubicBezTo>
                      <a:cubicBezTo>
                        <a:pt x="33825" y="25188"/>
                        <a:pt x="36020" y="25383"/>
                        <a:pt x="38215" y="25383"/>
                      </a:cubicBezTo>
                      <a:cubicBezTo>
                        <a:pt x="38622" y="25383"/>
                        <a:pt x="39029" y="25376"/>
                        <a:pt x="39436" y="25360"/>
                      </a:cubicBezTo>
                      <a:cubicBezTo>
                        <a:pt x="40336" y="25327"/>
                        <a:pt x="41270" y="25260"/>
                        <a:pt x="42171" y="25227"/>
                      </a:cubicBezTo>
                      <a:lnTo>
                        <a:pt x="46073" y="25150"/>
                      </a:lnTo>
                      <a:cubicBezTo>
                        <a:pt x="47020" y="25150"/>
                        <a:pt x="47965" y="25171"/>
                        <a:pt x="48909" y="25227"/>
                      </a:cubicBezTo>
                      <a:cubicBezTo>
                        <a:pt x="49735" y="25255"/>
                        <a:pt x="50562" y="25419"/>
                        <a:pt x="51407" y="25419"/>
                      </a:cubicBezTo>
                      <a:cubicBezTo>
                        <a:pt x="51585" y="25419"/>
                        <a:pt x="51764" y="25411"/>
                        <a:pt x="51945" y="25394"/>
                      </a:cubicBezTo>
                      <a:cubicBezTo>
                        <a:pt x="55014" y="25127"/>
                        <a:pt x="58149" y="25227"/>
                        <a:pt x="61251" y="25060"/>
                      </a:cubicBezTo>
                      <a:cubicBezTo>
                        <a:pt x="64153" y="24893"/>
                        <a:pt x="67055" y="24927"/>
                        <a:pt x="69958" y="24760"/>
                      </a:cubicBezTo>
                      <a:cubicBezTo>
                        <a:pt x="71625" y="24693"/>
                        <a:pt x="73327" y="24760"/>
                        <a:pt x="74994" y="24493"/>
                      </a:cubicBezTo>
                      <a:cubicBezTo>
                        <a:pt x="77396" y="24126"/>
                        <a:pt x="79698" y="23559"/>
                        <a:pt x="81299" y="21491"/>
                      </a:cubicBezTo>
                      <a:cubicBezTo>
                        <a:pt x="81466" y="21258"/>
                        <a:pt x="81699" y="21091"/>
                        <a:pt x="81899" y="20857"/>
                      </a:cubicBezTo>
                      <a:cubicBezTo>
                        <a:pt x="82100" y="20590"/>
                        <a:pt x="82333" y="20357"/>
                        <a:pt x="82466" y="20057"/>
                      </a:cubicBezTo>
                      <a:cubicBezTo>
                        <a:pt x="82967" y="18689"/>
                        <a:pt x="83601" y="17321"/>
                        <a:pt x="83934" y="15920"/>
                      </a:cubicBezTo>
                      <a:cubicBezTo>
                        <a:pt x="84301" y="14453"/>
                        <a:pt x="83707" y="14377"/>
                        <a:pt x="85469" y="11751"/>
                      </a:cubicBezTo>
                      <a:cubicBezTo>
                        <a:pt x="87231" y="9125"/>
                        <a:pt x="94406" y="1598"/>
                        <a:pt x="94506" y="163"/>
                      </a:cubicBezTo>
                      <a:cubicBezTo>
                        <a:pt x="94606" y="-938"/>
                        <a:pt x="87909" y="3871"/>
                        <a:pt x="86503" y="4446"/>
                      </a:cubicBezTo>
                      <a:cubicBezTo>
                        <a:pt x="85097" y="5021"/>
                        <a:pt x="86603" y="3712"/>
                        <a:pt x="86069" y="3612"/>
                      </a:cubicBezTo>
                      <a:cubicBezTo>
                        <a:pt x="85936" y="3578"/>
                        <a:pt x="86036" y="3411"/>
                        <a:pt x="86136" y="3345"/>
                      </a:cubicBezTo>
                      <a:cubicBezTo>
                        <a:pt x="86202" y="3278"/>
                        <a:pt x="86303" y="3211"/>
                        <a:pt x="86202" y="3145"/>
                      </a:cubicBezTo>
                      <a:cubicBezTo>
                        <a:pt x="85702" y="2744"/>
                        <a:pt x="85435" y="1977"/>
                        <a:pt x="84668" y="1977"/>
                      </a:cubicBezTo>
                      <a:cubicBezTo>
                        <a:pt x="84146" y="1977"/>
                        <a:pt x="83800" y="1473"/>
                        <a:pt x="83302" y="1473"/>
                      </a:cubicBezTo>
                      <a:cubicBezTo>
                        <a:pt x="83228" y="1473"/>
                        <a:pt x="83150" y="1484"/>
                        <a:pt x="83067" y="1510"/>
                      </a:cubicBezTo>
                      <a:cubicBezTo>
                        <a:pt x="83034" y="1510"/>
                        <a:pt x="82933" y="1310"/>
                        <a:pt x="82833" y="1277"/>
                      </a:cubicBezTo>
                      <a:cubicBezTo>
                        <a:pt x="82747" y="1219"/>
                        <a:pt x="82611" y="1137"/>
                        <a:pt x="82554" y="1137"/>
                      </a:cubicBezTo>
                      <a:cubicBezTo>
                        <a:pt x="82545" y="1137"/>
                        <a:pt x="82538" y="1139"/>
                        <a:pt x="82533" y="1143"/>
                      </a:cubicBezTo>
                      <a:cubicBezTo>
                        <a:pt x="82295" y="1325"/>
                        <a:pt x="82046" y="1378"/>
                        <a:pt x="81792" y="1378"/>
                      </a:cubicBezTo>
                      <a:cubicBezTo>
                        <a:pt x="81440" y="1378"/>
                        <a:pt x="81081" y="1277"/>
                        <a:pt x="80732" y="1277"/>
                      </a:cubicBezTo>
                      <a:lnTo>
                        <a:pt x="79011" y="1269"/>
                      </a:lnTo>
                      <a:cubicBezTo>
                        <a:pt x="75874" y="1269"/>
                        <a:pt x="72720" y="1351"/>
                        <a:pt x="69591" y="1577"/>
                      </a:cubicBezTo>
                      <a:cubicBezTo>
                        <a:pt x="69280" y="1613"/>
                        <a:pt x="68968" y="1640"/>
                        <a:pt x="68663" y="1640"/>
                      </a:cubicBezTo>
                      <a:cubicBezTo>
                        <a:pt x="68411" y="1640"/>
                        <a:pt x="68164" y="1622"/>
                        <a:pt x="67923" y="1577"/>
                      </a:cubicBezTo>
                      <a:cubicBezTo>
                        <a:pt x="67047" y="1427"/>
                        <a:pt x="66190" y="1408"/>
                        <a:pt x="65324" y="1408"/>
                      </a:cubicBezTo>
                      <a:lnTo>
                        <a:pt x="64454" y="1410"/>
                      </a:lnTo>
                      <a:lnTo>
                        <a:pt x="59506" y="1393"/>
                      </a:lnTo>
                      <a:lnTo>
                        <a:pt x="50592" y="1406"/>
                      </a:lnTo>
                      <a:cubicBezTo>
                        <a:pt x="46700" y="1406"/>
                        <a:pt x="42805" y="1383"/>
                        <a:pt x="38902" y="1277"/>
                      </a:cubicBezTo>
                      <a:cubicBezTo>
                        <a:pt x="36500" y="1210"/>
                        <a:pt x="34065" y="1243"/>
                        <a:pt x="31630" y="1143"/>
                      </a:cubicBezTo>
                      <a:cubicBezTo>
                        <a:pt x="31120" y="1112"/>
                        <a:pt x="30603" y="1089"/>
                        <a:pt x="30085" y="1089"/>
                      </a:cubicBezTo>
                      <a:cubicBezTo>
                        <a:pt x="29486" y="1089"/>
                        <a:pt x="28885" y="1120"/>
                        <a:pt x="28294" y="1210"/>
                      </a:cubicBezTo>
                      <a:cubicBezTo>
                        <a:pt x="27797" y="1275"/>
                        <a:pt x="27300" y="1315"/>
                        <a:pt x="26809" y="1315"/>
                      </a:cubicBezTo>
                      <a:cubicBezTo>
                        <a:pt x="26048" y="1315"/>
                        <a:pt x="25301" y="1220"/>
                        <a:pt x="24592" y="976"/>
                      </a:cubicBezTo>
                      <a:cubicBezTo>
                        <a:pt x="23624" y="643"/>
                        <a:pt x="22624" y="576"/>
                        <a:pt x="21623" y="576"/>
                      </a:cubicBezTo>
                      <a:cubicBezTo>
                        <a:pt x="20055" y="543"/>
                        <a:pt x="18521" y="476"/>
                        <a:pt x="16953" y="276"/>
                      </a:cubicBezTo>
                      <a:cubicBezTo>
                        <a:pt x="16298" y="199"/>
                        <a:pt x="15632" y="122"/>
                        <a:pt x="14968" y="1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89;p32">
                  <a:extLst>
                    <a:ext uri="{FF2B5EF4-FFF2-40B4-BE49-F238E27FC236}">
                      <a16:creationId xmlns:a16="http://schemas.microsoft.com/office/drawing/2014/main" id="{F45A0BF5-EB2C-4FDB-A247-30DC8003C285}"/>
                    </a:ext>
                  </a:extLst>
                </p:cNvPr>
                <p:cNvSpPr/>
                <p:nvPr/>
              </p:nvSpPr>
              <p:spPr>
                <a:xfrm>
                  <a:off x="4068937" y="3158099"/>
                  <a:ext cx="1048053" cy="714254"/>
                </a:xfrm>
                <a:custGeom>
                  <a:avLst/>
                  <a:gdLst>
                    <a:gd name="connsiteX0" fmla="*/ 57405 w 60875"/>
                    <a:gd name="connsiteY0" fmla="*/ 14297 h 44162"/>
                    <a:gd name="connsiteX1" fmla="*/ 57230 w 60875"/>
                    <a:gd name="connsiteY1" fmla="*/ 14308 h 44162"/>
                    <a:gd name="connsiteX2" fmla="*/ 55229 w 60875"/>
                    <a:gd name="connsiteY2" fmla="*/ 14541 h 44162"/>
                    <a:gd name="connsiteX3" fmla="*/ 52761 w 60875"/>
                    <a:gd name="connsiteY3" fmla="*/ 14808 h 44162"/>
                    <a:gd name="connsiteX4" fmla="*/ 45322 w 60875"/>
                    <a:gd name="connsiteY4" fmla="*/ 15809 h 44162"/>
                    <a:gd name="connsiteX5" fmla="*/ 39220 w 60875"/>
                    <a:gd name="connsiteY5" fmla="*/ 16445 h 44162"/>
                    <a:gd name="connsiteX6" fmla="*/ 38917 w 60875"/>
                    <a:gd name="connsiteY6" fmla="*/ 16442 h 44162"/>
                    <a:gd name="connsiteX7" fmla="*/ 36249 w 60875"/>
                    <a:gd name="connsiteY7" fmla="*/ 16428 h 44162"/>
                    <a:gd name="connsiteX8" fmla="*/ 30912 w 60875"/>
                    <a:gd name="connsiteY8" fmla="*/ 16442 h 44162"/>
                    <a:gd name="connsiteX9" fmla="*/ 30211 w 60875"/>
                    <a:gd name="connsiteY9" fmla="*/ 16476 h 44162"/>
                    <a:gd name="connsiteX10" fmla="*/ 25418 w 60875"/>
                    <a:gd name="connsiteY10" fmla="*/ 16716 h 44162"/>
                    <a:gd name="connsiteX11" fmla="*/ 24107 w 60875"/>
                    <a:gd name="connsiteY11" fmla="*/ 16676 h 44162"/>
                    <a:gd name="connsiteX12" fmla="*/ 14133 w 60875"/>
                    <a:gd name="connsiteY12" fmla="*/ 16276 h 44162"/>
                    <a:gd name="connsiteX13" fmla="*/ 12209 w 60875"/>
                    <a:gd name="connsiteY13" fmla="*/ 16243 h 44162"/>
                    <a:gd name="connsiteX14" fmla="*/ 8095 w 60875"/>
                    <a:gd name="connsiteY14" fmla="*/ 16409 h 44162"/>
                    <a:gd name="connsiteX15" fmla="*/ 179 w 60875"/>
                    <a:gd name="connsiteY15" fmla="*/ 5 h 44162"/>
                    <a:gd name="connsiteX16" fmla="*/ 2758 w 60875"/>
                    <a:gd name="connsiteY16" fmla="*/ 18611 h 44162"/>
                    <a:gd name="connsiteX17" fmla="*/ 2858 w 60875"/>
                    <a:gd name="connsiteY17" fmla="*/ 19445 h 44162"/>
                    <a:gd name="connsiteX18" fmla="*/ 2958 w 60875"/>
                    <a:gd name="connsiteY18" fmla="*/ 20145 h 44162"/>
                    <a:gd name="connsiteX19" fmla="*/ 2858 w 60875"/>
                    <a:gd name="connsiteY19" fmla="*/ 23281 h 44162"/>
                    <a:gd name="connsiteX20" fmla="*/ 4493 w 60875"/>
                    <a:gd name="connsiteY20" fmla="*/ 30719 h 44162"/>
                    <a:gd name="connsiteX21" fmla="*/ 5660 w 60875"/>
                    <a:gd name="connsiteY21" fmla="*/ 34622 h 44162"/>
                    <a:gd name="connsiteX22" fmla="*/ 9330 w 60875"/>
                    <a:gd name="connsiteY22" fmla="*/ 40760 h 44162"/>
                    <a:gd name="connsiteX23" fmla="*/ 10497 w 60875"/>
                    <a:gd name="connsiteY23" fmla="*/ 41660 h 44162"/>
                    <a:gd name="connsiteX24" fmla="*/ 16001 w 60875"/>
                    <a:gd name="connsiteY24" fmla="*/ 42861 h 44162"/>
                    <a:gd name="connsiteX25" fmla="*/ 20137 w 60875"/>
                    <a:gd name="connsiteY25" fmla="*/ 43328 h 44162"/>
                    <a:gd name="connsiteX26" fmla="*/ 24395 w 60875"/>
                    <a:gd name="connsiteY26" fmla="*/ 43798 h 44162"/>
                    <a:gd name="connsiteX27" fmla="*/ 24607 w 60875"/>
                    <a:gd name="connsiteY27" fmla="*/ 43795 h 44162"/>
                    <a:gd name="connsiteX28" fmla="*/ 25643 w 60875"/>
                    <a:gd name="connsiteY28" fmla="*/ 43773 h 44162"/>
                    <a:gd name="connsiteX29" fmla="*/ 27109 w 60875"/>
                    <a:gd name="connsiteY29" fmla="*/ 43829 h 44162"/>
                    <a:gd name="connsiteX30" fmla="*/ 32413 w 60875"/>
                    <a:gd name="connsiteY30" fmla="*/ 44162 h 44162"/>
                    <a:gd name="connsiteX31" fmla="*/ 36616 w 60875"/>
                    <a:gd name="connsiteY31" fmla="*/ 43829 h 44162"/>
                    <a:gd name="connsiteX32" fmla="*/ 43254 w 60875"/>
                    <a:gd name="connsiteY32" fmla="*/ 43362 h 44162"/>
                    <a:gd name="connsiteX33" fmla="*/ 46056 w 60875"/>
                    <a:gd name="connsiteY33" fmla="*/ 43061 h 44162"/>
                    <a:gd name="connsiteX34" fmla="*/ 48925 w 60875"/>
                    <a:gd name="connsiteY34" fmla="*/ 42227 h 44162"/>
                    <a:gd name="connsiteX35" fmla="*/ 50225 w 60875"/>
                    <a:gd name="connsiteY35" fmla="*/ 42061 h 44162"/>
                    <a:gd name="connsiteX36" fmla="*/ 52194 w 60875"/>
                    <a:gd name="connsiteY36" fmla="*/ 40927 h 44162"/>
                    <a:gd name="connsiteX37" fmla="*/ 56530 w 60875"/>
                    <a:gd name="connsiteY37" fmla="*/ 35756 h 44162"/>
                    <a:gd name="connsiteX38" fmla="*/ 57397 w 60875"/>
                    <a:gd name="connsiteY38" fmla="*/ 32654 h 44162"/>
                    <a:gd name="connsiteX39" fmla="*/ 57898 w 60875"/>
                    <a:gd name="connsiteY39" fmla="*/ 30319 h 44162"/>
                    <a:gd name="connsiteX40" fmla="*/ 58131 w 60875"/>
                    <a:gd name="connsiteY40" fmla="*/ 29552 h 44162"/>
                    <a:gd name="connsiteX41" fmla="*/ 59065 w 60875"/>
                    <a:gd name="connsiteY41" fmla="*/ 25882 h 44162"/>
                    <a:gd name="connsiteX42" fmla="*/ 60533 w 60875"/>
                    <a:gd name="connsiteY42" fmla="*/ 21146 h 44162"/>
                    <a:gd name="connsiteX43" fmla="*/ 60800 w 60875"/>
                    <a:gd name="connsiteY43" fmla="*/ 18511 h 44162"/>
                    <a:gd name="connsiteX44" fmla="*/ 60433 w 60875"/>
                    <a:gd name="connsiteY44" fmla="*/ 18077 h 44162"/>
                    <a:gd name="connsiteX45" fmla="*/ 60766 w 60875"/>
                    <a:gd name="connsiteY45" fmla="*/ 17510 h 44162"/>
                    <a:gd name="connsiteX46" fmla="*/ 60700 w 60875"/>
                    <a:gd name="connsiteY46" fmla="*/ 16943 h 44162"/>
                    <a:gd name="connsiteX47" fmla="*/ 60299 w 60875"/>
                    <a:gd name="connsiteY47" fmla="*/ 17343 h 44162"/>
                    <a:gd name="connsiteX48" fmla="*/ 59832 w 60875"/>
                    <a:gd name="connsiteY48" fmla="*/ 15575 h 44162"/>
                    <a:gd name="connsiteX49" fmla="*/ 59422 w 60875"/>
                    <a:gd name="connsiteY49" fmla="*/ 15099 h 44162"/>
                    <a:gd name="connsiteX50" fmla="*/ 59332 w 60875"/>
                    <a:gd name="connsiteY50" fmla="*/ 15108 h 44162"/>
                    <a:gd name="connsiteX51" fmla="*/ 59126 w 60875"/>
                    <a:gd name="connsiteY51" fmla="*/ 15128 h 44162"/>
                    <a:gd name="connsiteX52" fmla="*/ 58098 w 60875"/>
                    <a:gd name="connsiteY52" fmla="*/ 14608 h 44162"/>
                    <a:gd name="connsiteX53" fmla="*/ 57405 w 60875"/>
                    <a:gd name="connsiteY53" fmla="*/ 14297 h 44162"/>
                    <a:gd name="connsiteX0" fmla="*/ 58444 w 61914"/>
                    <a:gd name="connsiteY0" fmla="*/ 14297 h 44162"/>
                    <a:gd name="connsiteX1" fmla="*/ 58269 w 61914"/>
                    <a:gd name="connsiteY1" fmla="*/ 14308 h 44162"/>
                    <a:gd name="connsiteX2" fmla="*/ 56268 w 61914"/>
                    <a:gd name="connsiteY2" fmla="*/ 14541 h 44162"/>
                    <a:gd name="connsiteX3" fmla="*/ 53800 w 61914"/>
                    <a:gd name="connsiteY3" fmla="*/ 14808 h 44162"/>
                    <a:gd name="connsiteX4" fmla="*/ 46361 w 61914"/>
                    <a:gd name="connsiteY4" fmla="*/ 15809 h 44162"/>
                    <a:gd name="connsiteX5" fmla="*/ 40259 w 61914"/>
                    <a:gd name="connsiteY5" fmla="*/ 16445 h 44162"/>
                    <a:gd name="connsiteX6" fmla="*/ 39956 w 61914"/>
                    <a:gd name="connsiteY6" fmla="*/ 16442 h 44162"/>
                    <a:gd name="connsiteX7" fmla="*/ 37288 w 61914"/>
                    <a:gd name="connsiteY7" fmla="*/ 16428 h 44162"/>
                    <a:gd name="connsiteX8" fmla="*/ 31951 w 61914"/>
                    <a:gd name="connsiteY8" fmla="*/ 16442 h 44162"/>
                    <a:gd name="connsiteX9" fmla="*/ 31250 w 61914"/>
                    <a:gd name="connsiteY9" fmla="*/ 16476 h 44162"/>
                    <a:gd name="connsiteX10" fmla="*/ 26457 w 61914"/>
                    <a:gd name="connsiteY10" fmla="*/ 16716 h 44162"/>
                    <a:gd name="connsiteX11" fmla="*/ 25146 w 61914"/>
                    <a:gd name="connsiteY11" fmla="*/ 16676 h 44162"/>
                    <a:gd name="connsiteX12" fmla="*/ 15172 w 61914"/>
                    <a:gd name="connsiteY12" fmla="*/ 16276 h 44162"/>
                    <a:gd name="connsiteX13" fmla="*/ 13248 w 61914"/>
                    <a:gd name="connsiteY13" fmla="*/ 16243 h 44162"/>
                    <a:gd name="connsiteX14" fmla="*/ 9134 w 61914"/>
                    <a:gd name="connsiteY14" fmla="*/ 16409 h 44162"/>
                    <a:gd name="connsiteX15" fmla="*/ 1218 w 61914"/>
                    <a:gd name="connsiteY15" fmla="*/ 5 h 44162"/>
                    <a:gd name="connsiteX16" fmla="*/ 3797 w 61914"/>
                    <a:gd name="connsiteY16" fmla="*/ 18611 h 44162"/>
                    <a:gd name="connsiteX17" fmla="*/ 3897 w 61914"/>
                    <a:gd name="connsiteY17" fmla="*/ 19445 h 44162"/>
                    <a:gd name="connsiteX18" fmla="*/ 12 w 61914"/>
                    <a:gd name="connsiteY18" fmla="*/ 2212 h 44162"/>
                    <a:gd name="connsiteX19" fmla="*/ 3897 w 61914"/>
                    <a:gd name="connsiteY19" fmla="*/ 23281 h 44162"/>
                    <a:gd name="connsiteX20" fmla="*/ 5532 w 61914"/>
                    <a:gd name="connsiteY20" fmla="*/ 30719 h 44162"/>
                    <a:gd name="connsiteX21" fmla="*/ 6699 w 61914"/>
                    <a:gd name="connsiteY21" fmla="*/ 34622 h 44162"/>
                    <a:gd name="connsiteX22" fmla="*/ 10369 w 61914"/>
                    <a:gd name="connsiteY22" fmla="*/ 40760 h 44162"/>
                    <a:gd name="connsiteX23" fmla="*/ 11536 w 61914"/>
                    <a:gd name="connsiteY23" fmla="*/ 41660 h 44162"/>
                    <a:gd name="connsiteX24" fmla="*/ 17040 w 61914"/>
                    <a:gd name="connsiteY24" fmla="*/ 42861 h 44162"/>
                    <a:gd name="connsiteX25" fmla="*/ 21176 w 61914"/>
                    <a:gd name="connsiteY25" fmla="*/ 43328 h 44162"/>
                    <a:gd name="connsiteX26" fmla="*/ 25434 w 61914"/>
                    <a:gd name="connsiteY26" fmla="*/ 43798 h 44162"/>
                    <a:gd name="connsiteX27" fmla="*/ 25646 w 61914"/>
                    <a:gd name="connsiteY27" fmla="*/ 43795 h 44162"/>
                    <a:gd name="connsiteX28" fmla="*/ 26682 w 61914"/>
                    <a:gd name="connsiteY28" fmla="*/ 43773 h 44162"/>
                    <a:gd name="connsiteX29" fmla="*/ 28148 w 61914"/>
                    <a:gd name="connsiteY29" fmla="*/ 43829 h 44162"/>
                    <a:gd name="connsiteX30" fmla="*/ 33452 w 61914"/>
                    <a:gd name="connsiteY30" fmla="*/ 44162 h 44162"/>
                    <a:gd name="connsiteX31" fmla="*/ 37655 w 61914"/>
                    <a:gd name="connsiteY31" fmla="*/ 43829 h 44162"/>
                    <a:gd name="connsiteX32" fmla="*/ 44293 w 61914"/>
                    <a:gd name="connsiteY32" fmla="*/ 43362 h 44162"/>
                    <a:gd name="connsiteX33" fmla="*/ 47095 w 61914"/>
                    <a:gd name="connsiteY33" fmla="*/ 43061 h 44162"/>
                    <a:gd name="connsiteX34" fmla="*/ 49964 w 61914"/>
                    <a:gd name="connsiteY34" fmla="*/ 42227 h 44162"/>
                    <a:gd name="connsiteX35" fmla="*/ 51264 w 61914"/>
                    <a:gd name="connsiteY35" fmla="*/ 42061 h 44162"/>
                    <a:gd name="connsiteX36" fmla="*/ 53233 w 61914"/>
                    <a:gd name="connsiteY36" fmla="*/ 40927 h 44162"/>
                    <a:gd name="connsiteX37" fmla="*/ 57569 w 61914"/>
                    <a:gd name="connsiteY37" fmla="*/ 35756 h 44162"/>
                    <a:gd name="connsiteX38" fmla="*/ 58436 w 61914"/>
                    <a:gd name="connsiteY38" fmla="*/ 32654 h 44162"/>
                    <a:gd name="connsiteX39" fmla="*/ 58937 w 61914"/>
                    <a:gd name="connsiteY39" fmla="*/ 30319 h 44162"/>
                    <a:gd name="connsiteX40" fmla="*/ 59170 w 61914"/>
                    <a:gd name="connsiteY40" fmla="*/ 29552 h 44162"/>
                    <a:gd name="connsiteX41" fmla="*/ 60104 w 61914"/>
                    <a:gd name="connsiteY41" fmla="*/ 25882 h 44162"/>
                    <a:gd name="connsiteX42" fmla="*/ 61572 w 61914"/>
                    <a:gd name="connsiteY42" fmla="*/ 21146 h 44162"/>
                    <a:gd name="connsiteX43" fmla="*/ 61839 w 61914"/>
                    <a:gd name="connsiteY43" fmla="*/ 18511 h 44162"/>
                    <a:gd name="connsiteX44" fmla="*/ 61472 w 61914"/>
                    <a:gd name="connsiteY44" fmla="*/ 18077 h 44162"/>
                    <a:gd name="connsiteX45" fmla="*/ 61805 w 61914"/>
                    <a:gd name="connsiteY45" fmla="*/ 17510 h 44162"/>
                    <a:gd name="connsiteX46" fmla="*/ 61739 w 61914"/>
                    <a:gd name="connsiteY46" fmla="*/ 16943 h 44162"/>
                    <a:gd name="connsiteX47" fmla="*/ 61338 w 61914"/>
                    <a:gd name="connsiteY47" fmla="*/ 17343 h 44162"/>
                    <a:gd name="connsiteX48" fmla="*/ 60871 w 61914"/>
                    <a:gd name="connsiteY48" fmla="*/ 15575 h 44162"/>
                    <a:gd name="connsiteX49" fmla="*/ 60461 w 61914"/>
                    <a:gd name="connsiteY49" fmla="*/ 15099 h 44162"/>
                    <a:gd name="connsiteX50" fmla="*/ 60371 w 61914"/>
                    <a:gd name="connsiteY50" fmla="*/ 15108 h 44162"/>
                    <a:gd name="connsiteX51" fmla="*/ 60165 w 61914"/>
                    <a:gd name="connsiteY51" fmla="*/ 15128 h 44162"/>
                    <a:gd name="connsiteX52" fmla="*/ 59137 w 61914"/>
                    <a:gd name="connsiteY52" fmla="*/ 14608 h 44162"/>
                    <a:gd name="connsiteX53" fmla="*/ 58444 w 61914"/>
                    <a:gd name="connsiteY53" fmla="*/ 14297 h 44162"/>
                    <a:gd name="connsiteX0" fmla="*/ 58444 w 61914"/>
                    <a:gd name="connsiteY0" fmla="*/ 17656 h 47521"/>
                    <a:gd name="connsiteX1" fmla="*/ 58269 w 61914"/>
                    <a:gd name="connsiteY1" fmla="*/ 17667 h 47521"/>
                    <a:gd name="connsiteX2" fmla="*/ 56268 w 61914"/>
                    <a:gd name="connsiteY2" fmla="*/ 17900 h 47521"/>
                    <a:gd name="connsiteX3" fmla="*/ 53800 w 61914"/>
                    <a:gd name="connsiteY3" fmla="*/ 18167 h 47521"/>
                    <a:gd name="connsiteX4" fmla="*/ 46361 w 61914"/>
                    <a:gd name="connsiteY4" fmla="*/ 19168 h 47521"/>
                    <a:gd name="connsiteX5" fmla="*/ 40259 w 61914"/>
                    <a:gd name="connsiteY5" fmla="*/ 19804 h 47521"/>
                    <a:gd name="connsiteX6" fmla="*/ 39956 w 61914"/>
                    <a:gd name="connsiteY6" fmla="*/ 19801 h 47521"/>
                    <a:gd name="connsiteX7" fmla="*/ 37288 w 61914"/>
                    <a:gd name="connsiteY7" fmla="*/ 19787 h 47521"/>
                    <a:gd name="connsiteX8" fmla="*/ 31951 w 61914"/>
                    <a:gd name="connsiteY8" fmla="*/ 19801 h 47521"/>
                    <a:gd name="connsiteX9" fmla="*/ 31250 w 61914"/>
                    <a:gd name="connsiteY9" fmla="*/ 19835 h 47521"/>
                    <a:gd name="connsiteX10" fmla="*/ 26457 w 61914"/>
                    <a:gd name="connsiteY10" fmla="*/ 20075 h 47521"/>
                    <a:gd name="connsiteX11" fmla="*/ 25146 w 61914"/>
                    <a:gd name="connsiteY11" fmla="*/ 20035 h 47521"/>
                    <a:gd name="connsiteX12" fmla="*/ 15172 w 61914"/>
                    <a:gd name="connsiteY12" fmla="*/ 19635 h 47521"/>
                    <a:gd name="connsiteX13" fmla="*/ 13248 w 61914"/>
                    <a:gd name="connsiteY13" fmla="*/ 19602 h 47521"/>
                    <a:gd name="connsiteX14" fmla="*/ 9134 w 61914"/>
                    <a:gd name="connsiteY14" fmla="*/ 19768 h 47521"/>
                    <a:gd name="connsiteX15" fmla="*/ 1218 w 61914"/>
                    <a:gd name="connsiteY15" fmla="*/ 3364 h 47521"/>
                    <a:gd name="connsiteX16" fmla="*/ 210 w 61914"/>
                    <a:gd name="connsiteY16" fmla="*/ 317 h 47521"/>
                    <a:gd name="connsiteX17" fmla="*/ 3897 w 61914"/>
                    <a:gd name="connsiteY17" fmla="*/ 22804 h 47521"/>
                    <a:gd name="connsiteX18" fmla="*/ 12 w 61914"/>
                    <a:gd name="connsiteY18" fmla="*/ 5571 h 47521"/>
                    <a:gd name="connsiteX19" fmla="*/ 3897 w 61914"/>
                    <a:gd name="connsiteY19" fmla="*/ 26640 h 47521"/>
                    <a:gd name="connsiteX20" fmla="*/ 5532 w 61914"/>
                    <a:gd name="connsiteY20" fmla="*/ 34078 h 47521"/>
                    <a:gd name="connsiteX21" fmla="*/ 6699 w 61914"/>
                    <a:gd name="connsiteY21" fmla="*/ 37981 h 47521"/>
                    <a:gd name="connsiteX22" fmla="*/ 10369 w 61914"/>
                    <a:gd name="connsiteY22" fmla="*/ 44119 h 47521"/>
                    <a:gd name="connsiteX23" fmla="*/ 11536 w 61914"/>
                    <a:gd name="connsiteY23" fmla="*/ 45019 h 47521"/>
                    <a:gd name="connsiteX24" fmla="*/ 17040 w 61914"/>
                    <a:gd name="connsiteY24" fmla="*/ 46220 h 47521"/>
                    <a:gd name="connsiteX25" fmla="*/ 21176 w 61914"/>
                    <a:gd name="connsiteY25" fmla="*/ 46687 h 47521"/>
                    <a:gd name="connsiteX26" fmla="*/ 25434 w 61914"/>
                    <a:gd name="connsiteY26" fmla="*/ 47157 h 47521"/>
                    <a:gd name="connsiteX27" fmla="*/ 25646 w 61914"/>
                    <a:gd name="connsiteY27" fmla="*/ 47154 h 47521"/>
                    <a:gd name="connsiteX28" fmla="*/ 26682 w 61914"/>
                    <a:gd name="connsiteY28" fmla="*/ 47132 h 47521"/>
                    <a:gd name="connsiteX29" fmla="*/ 28148 w 61914"/>
                    <a:gd name="connsiteY29" fmla="*/ 47188 h 47521"/>
                    <a:gd name="connsiteX30" fmla="*/ 33452 w 61914"/>
                    <a:gd name="connsiteY30" fmla="*/ 47521 h 47521"/>
                    <a:gd name="connsiteX31" fmla="*/ 37655 w 61914"/>
                    <a:gd name="connsiteY31" fmla="*/ 47188 h 47521"/>
                    <a:gd name="connsiteX32" fmla="*/ 44293 w 61914"/>
                    <a:gd name="connsiteY32" fmla="*/ 46721 h 47521"/>
                    <a:gd name="connsiteX33" fmla="*/ 47095 w 61914"/>
                    <a:gd name="connsiteY33" fmla="*/ 46420 h 47521"/>
                    <a:gd name="connsiteX34" fmla="*/ 49964 w 61914"/>
                    <a:gd name="connsiteY34" fmla="*/ 45586 h 47521"/>
                    <a:gd name="connsiteX35" fmla="*/ 51264 w 61914"/>
                    <a:gd name="connsiteY35" fmla="*/ 45420 h 47521"/>
                    <a:gd name="connsiteX36" fmla="*/ 53233 w 61914"/>
                    <a:gd name="connsiteY36" fmla="*/ 44286 h 47521"/>
                    <a:gd name="connsiteX37" fmla="*/ 57569 w 61914"/>
                    <a:gd name="connsiteY37" fmla="*/ 39115 h 47521"/>
                    <a:gd name="connsiteX38" fmla="*/ 58436 w 61914"/>
                    <a:gd name="connsiteY38" fmla="*/ 36013 h 47521"/>
                    <a:gd name="connsiteX39" fmla="*/ 58937 w 61914"/>
                    <a:gd name="connsiteY39" fmla="*/ 33678 h 47521"/>
                    <a:gd name="connsiteX40" fmla="*/ 59170 w 61914"/>
                    <a:gd name="connsiteY40" fmla="*/ 32911 h 47521"/>
                    <a:gd name="connsiteX41" fmla="*/ 60104 w 61914"/>
                    <a:gd name="connsiteY41" fmla="*/ 29241 h 47521"/>
                    <a:gd name="connsiteX42" fmla="*/ 61572 w 61914"/>
                    <a:gd name="connsiteY42" fmla="*/ 24505 h 47521"/>
                    <a:gd name="connsiteX43" fmla="*/ 61839 w 61914"/>
                    <a:gd name="connsiteY43" fmla="*/ 21870 h 47521"/>
                    <a:gd name="connsiteX44" fmla="*/ 61472 w 61914"/>
                    <a:gd name="connsiteY44" fmla="*/ 21436 h 47521"/>
                    <a:gd name="connsiteX45" fmla="*/ 61805 w 61914"/>
                    <a:gd name="connsiteY45" fmla="*/ 20869 h 47521"/>
                    <a:gd name="connsiteX46" fmla="*/ 61739 w 61914"/>
                    <a:gd name="connsiteY46" fmla="*/ 20302 h 47521"/>
                    <a:gd name="connsiteX47" fmla="*/ 61338 w 61914"/>
                    <a:gd name="connsiteY47" fmla="*/ 20702 h 47521"/>
                    <a:gd name="connsiteX48" fmla="*/ 60871 w 61914"/>
                    <a:gd name="connsiteY48" fmla="*/ 18934 h 47521"/>
                    <a:gd name="connsiteX49" fmla="*/ 60461 w 61914"/>
                    <a:gd name="connsiteY49" fmla="*/ 18458 h 47521"/>
                    <a:gd name="connsiteX50" fmla="*/ 60371 w 61914"/>
                    <a:gd name="connsiteY50" fmla="*/ 18467 h 47521"/>
                    <a:gd name="connsiteX51" fmla="*/ 60165 w 61914"/>
                    <a:gd name="connsiteY51" fmla="*/ 18487 h 47521"/>
                    <a:gd name="connsiteX52" fmla="*/ 59137 w 61914"/>
                    <a:gd name="connsiteY52" fmla="*/ 17967 h 47521"/>
                    <a:gd name="connsiteX53" fmla="*/ 58444 w 61914"/>
                    <a:gd name="connsiteY53" fmla="*/ 17656 h 47521"/>
                    <a:gd name="connsiteX0" fmla="*/ 59660 w 63130"/>
                    <a:gd name="connsiteY0" fmla="*/ 17656 h 47521"/>
                    <a:gd name="connsiteX1" fmla="*/ 59485 w 63130"/>
                    <a:gd name="connsiteY1" fmla="*/ 17667 h 47521"/>
                    <a:gd name="connsiteX2" fmla="*/ 57484 w 63130"/>
                    <a:gd name="connsiteY2" fmla="*/ 17900 h 47521"/>
                    <a:gd name="connsiteX3" fmla="*/ 55016 w 63130"/>
                    <a:gd name="connsiteY3" fmla="*/ 18167 h 47521"/>
                    <a:gd name="connsiteX4" fmla="*/ 47577 w 63130"/>
                    <a:gd name="connsiteY4" fmla="*/ 19168 h 47521"/>
                    <a:gd name="connsiteX5" fmla="*/ 41475 w 63130"/>
                    <a:gd name="connsiteY5" fmla="*/ 19804 h 47521"/>
                    <a:gd name="connsiteX6" fmla="*/ 41172 w 63130"/>
                    <a:gd name="connsiteY6" fmla="*/ 19801 h 47521"/>
                    <a:gd name="connsiteX7" fmla="*/ 38504 w 63130"/>
                    <a:gd name="connsiteY7" fmla="*/ 19787 h 47521"/>
                    <a:gd name="connsiteX8" fmla="*/ 33167 w 63130"/>
                    <a:gd name="connsiteY8" fmla="*/ 19801 h 47521"/>
                    <a:gd name="connsiteX9" fmla="*/ 32466 w 63130"/>
                    <a:gd name="connsiteY9" fmla="*/ 19835 h 47521"/>
                    <a:gd name="connsiteX10" fmla="*/ 27673 w 63130"/>
                    <a:gd name="connsiteY10" fmla="*/ 20075 h 47521"/>
                    <a:gd name="connsiteX11" fmla="*/ 26362 w 63130"/>
                    <a:gd name="connsiteY11" fmla="*/ 20035 h 47521"/>
                    <a:gd name="connsiteX12" fmla="*/ 16388 w 63130"/>
                    <a:gd name="connsiteY12" fmla="*/ 19635 h 47521"/>
                    <a:gd name="connsiteX13" fmla="*/ 14464 w 63130"/>
                    <a:gd name="connsiteY13" fmla="*/ 19602 h 47521"/>
                    <a:gd name="connsiteX14" fmla="*/ 10350 w 63130"/>
                    <a:gd name="connsiteY14" fmla="*/ 19768 h 47521"/>
                    <a:gd name="connsiteX15" fmla="*/ 2434 w 63130"/>
                    <a:gd name="connsiteY15" fmla="*/ 3364 h 47521"/>
                    <a:gd name="connsiteX16" fmla="*/ 1426 w 63130"/>
                    <a:gd name="connsiteY16" fmla="*/ 317 h 47521"/>
                    <a:gd name="connsiteX17" fmla="*/ 65 w 63130"/>
                    <a:gd name="connsiteY17" fmla="*/ 3276 h 47521"/>
                    <a:gd name="connsiteX18" fmla="*/ 1228 w 63130"/>
                    <a:gd name="connsiteY18" fmla="*/ 5571 h 47521"/>
                    <a:gd name="connsiteX19" fmla="*/ 5113 w 63130"/>
                    <a:gd name="connsiteY19" fmla="*/ 26640 h 47521"/>
                    <a:gd name="connsiteX20" fmla="*/ 6748 w 63130"/>
                    <a:gd name="connsiteY20" fmla="*/ 34078 h 47521"/>
                    <a:gd name="connsiteX21" fmla="*/ 7915 w 63130"/>
                    <a:gd name="connsiteY21" fmla="*/ 37981 h 47521"/>
                    <a:gd name="connsiteX22" fmla="*/ 11585 w 63130"/>
                    <a:gd name="connsiteY22" fmla="*/ 44119 h 47521"/>
                    <a:gd name="connsiteX23" fmla="*/ 12752 w 63130"/>
                    <a:gd name="connsiteY23" fmla="*/ 45019 h 47521"/>
                    <a:gd name="connsiteX24" fmla="*/ 18256 w 63130"/>
                    <a:gd name="connsiteY24" fmla="*/ 46220 h 47521"/>
                    <a:gd name="connsiteX25" fmla="*/ 22392 w 63130"/>
                    <a:gd name="connsiteY25" fmla="*/ 46687 h 47521"/>
                    <a:gd name="connsiteX26" fmla="*/ 26650 w 63130"/>
                    <a:gd name="connsiteY26" fmla="*/ 47157 h 47521"/>
                    <a:gd name="connsiteX27" fmla="*/ 26862 w 63130"/>
                    <a:gd name="connsiteY27" fmla="*/ 47154 h 47521"/>
                    <a:gd name="connsiteX28" fmla="*/ 27898 w 63130"/>
                    <a:gd name="connsiteY28" fmla="*/ 47132 h 47521"/>
                    <a:gd name="connsiteX29" fmla="*/ 29364 w 63130"/>
                    <a:gd name="connsiteY29" fmla="*/ 47188 h 47521"/>
                    <a:gd name="connsiteX30" fmla="*/ 34668 w 63130"/>
                    <a:gd name="connsiteY30" fmla="*/ 47521 h 47521"/>
                    <a:gd name="connsiteX31" fmla="*/ 38871 w 63130"/>
                    <a:gd name="connsiteY31" fmla="*/ 47188 h 47521"/>
                    <a:gd name="connsiteX32" fmla="*/ 45509 w 63130"/>
                    <a:gd name="connsiteY32" fmla="*/ 46721 h 47521"/>
                    <a:gd name="connsiteX33" fmla="*/ 48311 w 63130"/>
                    <a:gd name="connsiteY33" fmla="*/ 46420 h 47521"/>
                    <a:gd name="connsiteX34" fmla="*/ 51180 w 63130"/>
                    <a:gd name="connsiteY34" fmla="*/ 45586 h 47521"/>
                    <a:gd name="connsiteX35" fmla="*/ 52480 w 63130"/>
                    <a:gd name="connsiteY35" fmla="*/ 45420 h 47521"/>
                    <a:gd name="connsiteX36" fmla="*/ 54449 w 63130"/>
                    <a:gd name="connsiteY36" fmla="*/ 44286 h 47521"/>
                    <a:gd name="connsiteX37" fmla="*/ 58785 w 63130"/>
                    <a:gd name="connsiteY37" fmla="*/ 39115 h 47521"/>
                    <a:gd name="connsiteX38" fmla="*/ 59652 w 63130"/>
                    <a:gd name="connsiteY38" fmla="*/ 36013 h 47521"/>
                    <a:gd name="connsiteX39" fmla="*/ 60153 w 63130"/>
                    <a:gd name="connsiteY39" fmla="*/ 33678 h 47521"/>
                    <a:gd name="connsiteX40" fmla="*/ 60386 w 63130"/>
                    <a:gd name="connsiteY40" fmla="*/ 32911 h 47521"/>
                    <a:gd name="connsiteX41" fmla="*/ 61320 w 63130"/>
                    <a:gd name="connsiteY41" fmla="*/ 29241 h 47521"/>
                    <a:gd name="connsiteX42" fmla="*/ 62788 w 63130"/>
                    <a:gd name="connsiteY42" fmla="*/ 24505 h 47521"/>
                    <a:gd name="connsiteX43" fmla="*/ 63055 w 63130"/>
                    <a:gd name="connsiteY43" fmla="*/ 21870 h 47521"/>
                    <a:gd name="connsiteX44" fmla="*/ 62688 w 63130"/>
                    <a:gd name="connsiteY44" fmla="*/ 21436 h 47521"/>
                    <a:gd name="connsiteX45" fmla="*/ 63021 w 63130"/>
                    <a:gd name="connsiteY45" fmla="*/ 20869 h 47521"/>
                    <a:gd name="connsiteX46" fmla="*/ 62955 w 63130"/>
                    <a:gd name="connsiteY46" fmla="*/ 20302 h 47521"/>
                    <a:gd name="connsiteX47" fmla="*/ 62554 w 63130"/>
                    <a:gd name="connsiteY47" fmla="*/ 20702 h 47521"/>
                    <a:gd name="connsiteX48" fmla="*/ 62087 w 63130"/>
                    <a:gd name="connsiteY48" fmla="*/ 18934 h 47521"/>
                    <a:gd name="connsiteX49" fmla="*/ 61677 w 63130"/>
                    <a:gd name="connsiteY49" fmla="*/ 18458 h 47521"/>
                    <a:gd name="connsiteX50" fmla="*/ 61587 w 63130"/>
                    <a:gd name="connsiteY50" fmla="*/ 18467 h 47521"/>
                    <a:gd name="connsiteX51" fmla="*/ 61381 w 63130"/>
                    <a:gd name="connsiteY51" fmla="*/ 18487 h 47521"/>
                    <a:gd name="connsiteX52" fmla="*/ 60353 w 63130"/>
                    <a:gd name="connsiteY52" fmla="*/ 17967 h 47521"/>
                    <a:gd name="connsiteX53" fmla="*/ 59660 w 63130"/>
                    <a:gd name="connsiteY53" fmla="*/ 17656 h 47521"/>
                    <a:gd name="connsiteX0" fmla="*/ 59660 w 63130"/>
                    <a:gd name="connsiteY0" fmla="*/ 17656 h 47521"/>
                    <a:gd name="connsiteX1" fmla="*/ 59485 w 63130"/>
                    <a:gd name="connsiteY1" fmla="*/ 17667 h 47521"/>
                    <a:gd name="connsiteX2" fmla="*/ 57484 w 63130"/>
                    <a:gd name="connsiteY2" fmla="*/ 17900 h 47521"/>
                    <a:gd name="connsiteX3" fmla="*/ 55016 w 63130"/>
                    <a:gd name="connsiteY3" fmla="*/ 18167 h 47521"/>
                    <a:gd name="connsiteX4" fmla="*/ 47577 w 63130"/>
                    <a:gd name="connsiteY4" fmla="*/ 19168 h 47521"/>
                    <a:gd name="connsiteX5" fmla="*/ 41475 w 63130"/>
                    <a:gd name="connsiteY5" fmla="*/ 19804 h 47521"/>
                    <a:gd name="connsiteX6" fmla="*/ 41172 w 63130"/>
                    <a:gd name="connsiteY6" fmla="*/ 19801 h 47521"/>
                    <a:gd name="connsiteX7" fmla="*/ 38504 w 63130"/>
                    <a:gd name="connsiteY7" fmla="*/ 19787 h 47521"/>
                    <a:gd name="connsiteX8" fmla="*/ 33167 w 63130"/>
                    <a:gd name="connsiteY8" fmla="*/ 19801 h 47521"/>
                    <a:gd name="connsiteX9" fmla="*/ 32466 w 63130"/>
                    <a:gd name="connsiteY9" fmla="*/ 19835 h 47521"/>
                    <a:gd name="connsiteX10" fmla="*/ 27673 w 63130"/>
                    <a:gd name="connsiteY10" fmla="*/ 20075 h 47521"/>
                    <a:gd name="connsiteX11" fmla="*/ 26362 w 63130"/>
                    <a:gd name="connsiteY11" fmla="*/ 20035 h 47521"/>
                    <a:gd name="connsiteX12" fmla="*/ 16388 w 63130"/>
                    <a:gd name="connsiteY12" fmla="*/ 19635 h 47521"/>
                    <a:gd name="connsiteX13" fmla="*/ 14464 w 63130"/>
                    <a:gd name="connsiteY13" fmla="*/ 19602 h 47521"/>
                    <a:gd name="connsiteX14" fmla="*/ 10350 w 63130"/>
                    <a:gd name="connsiteY14" fmla="*/ 19768 h 47521"/>
                    <a:gd name="connsiteX15" fmla="*/ 2434 w 63130"/>
                    <a:gd name="connsiteY15" fmla="*/ 3364 h 47521"/>
                    <a:gd name="connsiteX16" fmla="*/ 1426 w 63130"/>
                    <a:gd name="connsiteY16" fmla="*/ 317 h 47521"/>
                    <a:gd name="connsiteX17" fmla="*/ 65 w 63130"/>
                    <a:gd name="connsiteY17" fmla="*/ 3276 h 47521"/>
                    <a:gd name="connsiteX18" fmla="*/ 564 w 63130"/>
                    <a:gd name="connsiteY18" fmla="*/ 5438 h 47521"/>
                    <a:gd name="connsiteX19" fmla="*/ 5113 w 63130"/>
                    <a:gd name="connsiteY19" fmla="*/ 26640 h 47521"/>
                    <a:gd name="connsiteX20" fmla="*/ 6748 w 63130"/>
                    <a:gd name="connsiteY20" fmla="*/ 34078 h 47521"/>
                    <a:gd name="connsiteX21" fmla="*/ 7915 w 63130"/>
                    <a:gd name="connsiteY21" fmla="*/ 37981 h 47521"/>
                    <a:gd name="connsiteX22" fmla="*/ 11585 w 63130"/>
                    <a:gd name="connsiteY22" fmla="*/ 44119 h 47521"/>
                    <a:gd name="connsiteX23" fmla="*/ 12752 w 63130"/>
                    <a:gd name="connsiteY23" fmla="*/ 45019 h 47521"/>
                    <a:gd name="connsiteX24" fmla="*/ 18256 w 63130"/>
                    <a:gd name="connsiteY24" fmla="*/ 46220 h 47521"/>
                    <a:gd name="connsiteX25" fmla="*/ 22392 w 63130"/>
                    <a:gd name="connsiteY25" fmla="*/ 46687 h 47521"/>
                    <a:gd name="connsiteX26" fmla="*/ 26650 w 63130"/>
                    <a:gd name="connsiteY26" fmla="*/ 47157 h 47521"/>
                    <a:gd name="connsiteX27" fmla="*/ 26862 w 63130"/>
                    <a:gd name="connsiteY27" fmla="*/ 47154 h 47521"/>
                    <a:gd name="connsiteX28" fmla="*/ 27898 w 63130"/>
                    <a:gd name="connsiteY28" fmla="*/ 47132 h 47521"/>
                    <a:gd name="connsiteX29" fmla="*/ 29364 w 63130"/>
                    <a:gd name="connsiteY29" fmla="*/ 47188 h 47521"/>
                    <a:gd name="connsiteX30" fmla="*/ 34668 w 63130"/>
                    <a:gd name="connsiteY30" fmla="*/ 47521 h 47521"/>
                    <a:gd name="connsiteX31" fmla="*/ 38871 w 63130"/>
                    <a:gd name="connsiteY31" fmla="*/ 47188 h 47521"/>
                    <a:gd name="connsiteX32" fmla="*/ 45509 w 63130"/>
                    <a:gd name="connsiteY32" fmla="*/ 46721 h 47521"/>
                    <a:gd name="connsiteX33" fmla="*/ 48311 w 63130"/>
                    <a:gd name="connsiteY33" fmla="*/ 46420 h 47521"/>
                    <a:gd name="connsiteX34" fmla="*/ 51180 w 63130"/>
                    <a:gd name="connsiteY34" fmla="*/ 45586 h 47521"/>
                    <a:gd name="connsiteX35" fmla="*/ 52480 w 63130"/>
                    <a:gd name="connsiteY35" fmla="*/ 45420 h 47521"/>
                    <a:gd name="connsiteX36" fmla="*/ 54449 w 63130"/>
                    <a:gd name="connsiteY36" fmla="*/ 44286 h 47521"/>
                    <a:gd name="connsiteX37" fmla="*/ 58785 w 63130"/>
                    <a:gd name="connsiteY37" fmla="*/ 39115 h 47521"/>
                    <a:gd name="connsiteX38" fmla="*/ 59652 w 63130"/>
                    <a:gd name="connsiteY38" fmla="*/ 36013 h 47521"/>
                    <a:gd name="connsiteX39" fmla="*/ 60153 w 63130"/>
                    <a:gd name="connsiteY39" fmla="*/ 33678 h 47521"/>
                    <a:gd name="connsiteX40" fmla="*/ 60386 w 63130"/>
                    <a:gd name="connsiteY40" fmla="*/ 32911 h 47521"/>
                    <a:gd name="connsiteX41" fmla="*/ 61320 w 63130"/>
                    <a:gd name="connsiteY41" fmla="*/ 29241 h 47521"/>
                    <a:gd name="connsiteX42" fmla="*/ 62788 w 63130"/>
                    <a:gd name="connsiteY42" fmla="*/ 24505 h 47521"/>
                    <a:gd name="connsiteX43" fmla="*/ 63055 w 63130"/>
                    <a:gd name="connsiteY43" fmla="*/ 21870 h 47521"/>
                    <a:gd name="connsiteX44" fmla="*/ 62688 w 63130"/>
                    <a:gd name="connsiteY44" fmla="*/ 21436 h 47521"/>
                    <a:gd name="connsiteX45" fmla="*/ 63021 w 63130"/>
                    <a:gd name="connsiteY45" fmla="*/ 20869 h 47521"/>
                    <a:gd name="connsiteX46" fmla="*/ 62955 w 63130"/>
                    <a:gd name="connsiteY46" fmla="*/ 20302 h 47521"/>
                    <a:gd name="connsiteX47" fmla="*/ 62554 w 63130"/>
                    <a:gd name="connsiteY47" fmla="*/ 20702 h 47521"/>
                    <a:gd name="connsiteX48" fmla="*/ 62087 w 63130"/>
                    <a:gd name="connsiteY48" fmla="*/ 18934 h 47521"/>
                    <a:gd name="connsiteX49" fmla="*/ 61677 w 63130"/>
                    <a:gd name="connsiteY49" fmla="*/ 18458 h 47521"/>
                    <a:gd name="connsiteX50" fmla="*/ 61587 w 63130"/>
                    <a:gd name="connsiteY50" fmla="*/ 18467 h 47521"/>
                    <a:gd name="connsiteX51" fmla="*/ 61381 w 63130"/>
                    <a:gd name="connsiteY51" fmla="*/ 18487 h 47521"/>
                    <a:gd name="connsiteX52" fmla="*/ 60353 w 63130"/>
                    <a:gd name="connsiteY52" fmla="*/ 17967 h 47521"/>
                    <a:gd name="connsiteX53" fmla="*/ 59660 w 63130"/>
                    <a:gd name="connsiteY53" fmla="*/ 17656 h 47521"/>
                    <a:gd name="connsiteX0" fmla="*/ 59660 w 63772"/>
                    <a:gd name="connsiteY0" fmla="*/ 17656 h 47521"/>
                    <a:gd name="connsiteX1" fmla="*/ 59485 w 63772"/>
                    <a:gd name="connsiteY1" fmla="*/ 17667 h 47521"/>
                    <a:gd name="connsiteX2" fmla="*/ 57484 w 63772"/>
                    <a:gd name="connsiteY2" fmla="*/ 17900 h 47521"/>
                    <a:gd name="connsiteX3" fmla="*/ 55016 w 63772"/>
                    <a:gd name="connsiteY3" fmla="*/ 18167 h 47521"/>
                    <a:gd name="connsiteX4" fmla="*/ 47577 w 63772"/>
                    <a:gd name="connsiteY4" fmla="*/ 19168 h 47521"/>
                    <a:gd name="connsiteX5" fmla="*/ 41475 w 63772"/>
                    <a:gd name="connsiteY5" fmla="*/ 19804 h 47521"/>
                    <a:gd name="connsiteX6" fmla="*/ 41172 w 63772"/>
                    <a:gd name="connsiteY6" fmla="*/ 19801 h 47521"/>
                    <a:gd name="connsiteX7" fmla="*/ 38504 w 63772"/>
                    <a:gd name="connsiteY7" fmla="*/ 19787 h 47521"/>
                    <a:gd name="connsiteX8" fmla="*/ 33167 w 63772"/>
                    <a:gd name="connsiteY8" fmla="*/ 19801 h 47521"/>
                    <a:gd name="connsiteX9" fmla="*/ 32466 w 63772"/>
                    <a:gd name="connsiteY9" fmla="*/ 19835 h 47521"/>
                    <a:gd name="connsiteX10" fmla="*/ 27673 w 63772"/>
                    <a:gd name="connsiteY10" fmla="*/ 20075 h 47521"/>
                    <a:gd name="connsiteX11" fmla="*/ 26362 w 63772"/>
                    <a:gd name="connsiteY11" fmla="*/ 20035 h 47521"/>
                    <a:gd name="connsiteX12" fmla="*/ 16388 w 63772"/>
                    <a:gd name="connsiteY12" fmla="*/ 19635 h 47521"/>
                    <a:gd name="connsiteX13" fmla="*/ 14464 w 63772"/>
                    <a:gd name="connsiteY13" fmla="*/ 19602 h 47521"/>
                    <a:gd name="connsiteX14" fmla="*/ 10350 w 63772"/>
                    <a:gd name="connsiteY14" fmla="*/ 19768 h 47521"/>
                    <a:gd name="connsiteX15" fmla="*/ 2434 w 63772"/>
                    <a:gd name="connsiteY15" fmla="*/ 3364 h 47521"/>
                    <a:gd name="connsiteX16" fmla="*/ 1426 w 63772"/>
                    <a:gd name="connsiteY16" fmla="*/ 317 h 47521"/>
                    <a:gd name="connsiteX17" fmla="*/ 65 w 63772"/>
                    <a:gd name="connsiteY17" fmla="*/ 3276 h 47521"/>
                    <a:gd name="connsiteX18" fmla="*/ 564 w 63772"/>
                    <a:gd name="connsiteY18" fmla="*/ 5438 h 47521"/>
                    <a:gd name="connsiteX19" fmla="*/ 5113 w 63772"/>
                    <a:gd name="connsiteY19" fmla="*/ 26640 h 47521"/>
                    <a:gd name="connsiteX20" fmla="*/ 6748 w 63772"/>
                    <a:gd name="connsiteY20" fmla="*/ 34078 h 47521"/>
                    <a:gd name="connsiteX21" fmla="*/ 7915 w 63772"/>
                    <a:gd name="connsiteY21" fmla="*/ 37981 h 47521"/>
                    <a:gd name="connsiteX22" fmla="*/ 11585 w 63772"/>
                    <a:gd name="connsiteY22" fmla="*/ 44119 h 47521"/>
                    <a:gd name="connsiteX23" fmla="*/ 12752 w 63772"/>
                    <a:gd name="connsiteY23" fmla="*/ 45019 h 47521"/>
                    <a:gd name="connsiteX24" fmla="*/ 18256 w 63772"/>
                    <a:gd name="connsiteY24" fmla="*/ 46220 h 47521"/>
                    <a:gd name="connsiteX25" fmla="*/ 22392 w 63772"/>
                    <a:gd name="connsiteY25" fmla="*/ 46687 h 47521"/>
                    <a:gd name="connsiteX26" fmla="*/ 26650 w 63772"/>
                    <a:gd name="connsiteY26" fmla="*/ 47157 h 47521"/>
                    <a:gd name="connsiteX27" fmla="*/ 26862 w 63772"/>
                    <a:gd name="connsiteY27" fmla="*/ 47154 h 47521"/>
                    <a:gd name="connsiteX28" fmla="*/ 27898 w 63772"/>
                    <a:gd name="connsiteY28" fmla="*/ 47132 h 47521"/>
                    <a:gd name="connsiteX29" fmla="*/ 29364 w 63772"/>
                    <a:gd name="connsiteY29" fmla="*/ 47188 h 47521"/>
                    <a:gd name="connsiteX30" fmla="*/ 34668 w 63772"/>
                    <a:gd name="connsiteY30" fmla="*/ 47521 h 47521"/>
                    <a:gd name="connsiteX31" fmla="*/ 38871 w 63772"/>
                    <a:gd name="connsiteY31" fmla="*/ 47188 h 47521"/>
                    <a:gd name="connsiteX32" fmla="*/ 45509 w 63772"/>
                    <a:gd name="connsiteY32" fmla="*/ 46721 h 47521"/>
                    <a:gd name="connsiteX33" fmla="*/ 48311 w 63772"/>
                    <a:gd name="connsiteY33" fmla="*/ 46420 h 47521"/>
                    <a:gd name="connsiteX34" fmla="*/ 51180 w 63772"/>
                    <a:gd name="connsiteY34" fmla="*/ 45586 h 47521"/>
                    <a:gd name="connsiteX35" fmla="*/ 52480 w 63772"/>
                    <a:gd name="connsiteY35" fmla="*/ 45420 h 47521"/>
                    <a:gd name="connsiteX36" fmla="*/ 54449 w 63772"/>
                    <a:gd name="connsiteY36" fmla="*/ 44286 h 47521"/>
                    <a:gd name="connsiteX37" fmla="*/ 58785 w 63772"/>
                    <a:gd name="connsiteY37" fmla="*/ 39115 h 47521"/>
                    <a:gd name="connsiteX38" fmla="*/ 59652 w 63772"/>
                    <a:gd name="connsiteY38" fmla="*/ 36013 h 47521"/>
                    <a:gd name="connsiteX39" fmla="*/ 60153 w 63772"/>
                    <a:gd name="connsiteY39" fmla="*/ 33678 h 47521"/>
                    <a:gd name="connsiteX40" fmla="*/ 60386 w 63772"/>
                    <a:gd name="connsiteY40" fmla="*/ 32911 h 47521"/>
                    <a:gd name="connsiteX41" fmla="*/ 61320 w 63772"/>
                    <a:gd name="connsiteY41" fmla="*/ 29241 h 47521"/>
                    <a:gd name="connsiteX42" fmla="*/ 62788 w 63772"/>
                    <a:gd name="connsiteY42" fmla="*/ 24505 h 47521"/>
                    <a:gd name="connsiteX43" fmla="*/ 63055 w 63772"/>
                    <a:gd name="connsiteY43" fmla="*/ 21870 h 47521"/>
                    <a:gd name="connsiteX44" fmla="*/ 62688 w 63772"/>
                    <a:gd name="connsiteY44" fmla="*/ 21436 h 47521"/>
                    <a:gd name="connsiteX45" fmla="*/ 63021 w 63772"/>
                    <a:gd name="connsiteY45" fmla="*/ 20869 h 47521"/>
                    <a:gd name="connsiteX46" fmla="*/ 62955 w 63772"/>
                    <a:gd name="connsiteY46" fmla="*/ 20302 h 47521"/>
                    <a:gd name="connsiteX47" fmla="*/ 63750 w 63772"/>
                    <a:gd name="connsiteY47" fmla="*/ 4363 h 47521"/>
                    <a:gd name="connsiteX48" fmla="*/ 62087 w 63772"/>
                    <a:gd name="connsiteY48" fmla="*/ 18934 h 47521"/>
                    <a:gd name="connsiteX49" fmla="*/ 61677 w 63772"/>
                    <a:gd name="connsiteY49" fmla="*/ 18458 h 47521"/>
                    <a:gd name="connsiteX50" fmla="*/ 61587 w 63772"/>
                    <a:gd name="connsiteY50" fmla="*/ 18467 h 47521"/>
                    <a:gd name="connsiteX51" fmla="*/ 61381 w 63772"/>
                    <a:gd name="connsiteY51" fmla="*/ 18487 h 47521"/>
                    <a:gd name="connsiteX52" fmla="*/ 60353 w 63772"/>
                    <a:gd name="connsiteY52" fmla="*/ 17967 h 47521"/>
                    <a:gd name="connsiteX53" fmla="*/ 59660 w 63772"/>
                    <a:gd name="connsiteY53" fmla="*/ 17656 h 47521"/>
                    <a:gd name="connsiteX0" fmla="*/ 59660 w 66544"/>
                    <a:gd name="connsiteY0" fmla="*/ 17656 h 47521"/>
                    <a:gd name="connsiteX1" fmla="*/ 59485 w 66544"/>
                    <a:gd name="connsiteY1" fmla="*/ 17667 h 47521"/>
                    <a:gd name="connsiteX2" fmla="*/ 57484 w 66544"/>
                    <a:gd name="connsiteY2" fmla="*/ 17900 h 47521"/>
                    <a:gd name="connsiteX3" fmla="*/ 55016 w 66544"/>
                    <a:gd name="connsiteY3" fmla="*/ 18167 h 47521"/>
                    <a:gd name="connsiteX4" fmla="*/ 47577 w 66544"/>
                    <a:gd name="connsiteY4" fmla="*/ 19168 h 47521"/>
                    <a:gd name="connsiteX5" fmla="*/ 41475 w 66544"/>
                    <a:gd name="connsiteY5" fmla="*/ 19804 h 47521"/>
                    <a:gd name="connsiteX6" fmla="*/ 41172 w 66544"/>
                    <a:gd name="connsiteY6" fmla="*/ 19801 h 47521"/>
                    <a:gd name="connsiteX7" fmla="*/ 38504 w 66544"/>
                    <a:gd name="connsiteY7" fmla="*/ 19787 h 47521"/>
                    <a:gd name="connsiteX8" fmla="*/ 33167 w 66544"/>
                    <a:gd name="connsiteY8" fmla="*/ 19801 h 47521"/>
                    <a:gd name="connsiteX9" fmla="*/ 32466 w 66544"/>
                    <a:gd name="connsiteY9" fmla="*/ 19835 h 47521"/>
                    <a:gd name="connsiteX10" fmla="*/ 27673 w 66544"/>
                    <a:gd name="connsiteY10" fmla="*/ 20075 h 47521"/>
                    <a:gd name="connsiteX11" fmla="*/ 26362 w 66544"/>
                    <a:gd name="connsiteY11" fmla="*/ 20035 h 47521"/>
                    <a:gd name="connsiteX12" fmla="*/ 16388 w 66544"/>
                    <a:gd name="connsiteY12" fmla="*/ 19635 h 47521"/>
                    <a:gd name="connsiteX13" fmla="*/ 14464 w 66544"/>
                    <a:gd name="connsiteY13" fmla="*/ 19602 h 47521"/>
                    <a:gd name="connsiteX14" fmla="*/ 10350 w 66544"/>
                    <a:gd name="connsiteY14" fmla="*/ 19768 h 47521"/>
                    <a:gd name="connsiteX15" fmla="*/ 2434 w 66544"/>
                    <a:gd name="connsiteY15" fmla="*/ 3364 h 47521"/>
                    <a:gd name="connsiteX16" fmla="*/ 1426 w 66544"/>
                    <a:gd name="connsiteY16" fmla="*/ 317 h 47521"/>
                    <a:gd name="connsiteX17" fmla="*/ 65 w 66544"/>
                    <a:gd name="connsiteY17" fmla="*/ 3276 h 47521"/>
                    <a:gd name="connsiteX18" fmla="*/ 564 w 66544"/>
                    <a:gd name="connsiteY18" fmla="*/ 5438 h 47521"/>
                    <a:gd name="connsiteX19" fmla="*/ 5113 w 66544"/>
                    <a:gd name="connsiteY19" fmla="*/ 26640 h 47521"/>
                    <a:gd name="connsiteX20" fmla="*/ 6748 w 66544"/>
                    <a:gd name="connsiteY20" fmla="*/ 34078 h 47521"/>
                    <a:gd name="connsiteX21" fmla="*/ 7915 w 66544"/>
                    <a:gd name="connsiteY21" fmla="*/ 37981 h 47521"/>
                    <a:gd name="connsiteX22" fmla="*/ 11585 w 66544"/>
                    <a:gd name="connsiteY22" fmla="*/ 44119 h 47521"/>
                    <a:gd name="connsiteX23" fmla="*/ 12752 w 66544"/>
                    <a:gd name="connsiteY23" fmla="*/ 45019 h 47521"/>
                    <a:gd name="connsiteX24" fmla="*/ 18256 w 66544"/>
                    <a:gd name="connsiteY24" fmla="*/ 46220 h 47521"/>
                    <a:gd name="connsiteX25" fmla="*/ 22392 w 66544"/>
                    <a:gd name="connsiteY25" fmla="*/ 46687 h 47521"/>
                    <a:gd name="connsiteX26" fmla="*/ 26650 w 66544"/>
                    <a:gd name="connsiteY26" fmla="*/ 47157 h 47521"/>
                    <a:gd name="connsiteX27" fmla="*/ 26862 w 66544"/>
                    <a:gd name="connsiteY27" fmla="*/ 47154 h 47521"/>
                    <a:gd name="connsiteX28" fmla="*/ 27898 w 66544"/>
                    <a:gd name="connsiteY28" fmla="*/ 47132 h 47521"/>
                    <a:gd name="connsiteX29" fmla="*/ 29364 w 66544"/>
                    <a:gd name="connsiteY29" fmla="*/ 47188 h 47521"/>
                    <a:gd name="connsiteX30" fmla="*/ 34668 w 66544"/>
                    <a:gd name="connsiteY30" fmla="*/ 47521 h 47521"/>
                    <a:gd name="connsiteX31" fmla="*/ 38871 w 66544"/>
                    <a:gd name="connsiteY31" fmla="*/ 47188 h 47521"/>
                    <a:gd name="connsiteX32" fmla="*/ 45509 w 66544"/>
                    <a:gd name="connsiteY32" fmla="*/ 46721 h 47521"/>
                    <a:gd name="connsiteX33" fmla="*/ 48311 w 66544"/>
                    <a:gd name="connsiteY33" fmla="*/ 46420 h 47521"/>
                    <a:gd name="connsiteX34" fmla="*/ 51180 w 66544"/>
                    <a:gd name="connsiteY34" fmla="*/ 45586 h 47521"/>
                    <a:gd name="connsiteX35" fmla="*/ 52480 w 66544"/>
                    <a:gd name="connsiteY35" fmla="*/ 45420 h 47521"/>
                    <a:gd name="connsiteX36" fmla="*/ 54449 w 66544"/>
                    <a:gd name="connsiteY36" fmla="*/ 44286 h 47521"/>
                    <a:gd name="connsiteX37" fmla="*/ 58785 w 66544"/>
                    <a:gd name="connsiteY37" fmla="*/ 39115 h 47521"/>
                    <a:gd name="connsiteX38" fmla="*/ 59652 w 66544"/>
                    <a:gd name="connsiteY38" fmla="*/ 36013 h 47521"/>
                    <a:gd name="connsiteX39" fmla="*/ 60153 w 66544"/>
                    <a:gd name="connsiteY39" fmla="*/ 33678 h 47521"/>
                    <a:gd name="connsiteX40" fmla="*/ 60386 w 66544"/>
                    <a:gd name="connsiteY40" fmla="*/ 32911 h 47521"/>
                    <a:gd name="connsiteX41" fmla="*/ 61320 w 66544"/>
                    <a:gd name="connsiteY41" fmla="*/ 29241 h 47521"/>
                    <a:gd name="connsiteX42" fmla="*/ 62788 w 66544"/>
                    <a:gd name="connsiteY42" fmla="*/ 24505 h 47521"/>
                    <a:gd name="connsiteX43" fmla="*/ 63055 w 66544"/>
                    <a:gd name="connsiteY43" fmla="*/ 21870 h 47521"/>
                    <a:gd name="connsiteX44" fmla="*/ 62688 w 66544"/>
                    <a:gd name="connsiteY44" fmla="*/ 21436 h 47521"/>
                    <a:gd name="connsiteX45" fmla="*/ 63021 w 66544"/>
                    <a:gd name="connsiteY45" fmla="*/ 20869 h 47521"/>
                    <a:gd name="connsiteX46" fmla="*/ 66542 w 66544"/>
                    <a:gd name="connsiteY46" fmla="*/ 4361 h 47521"/>
                    <a:gd name="connsiteX47" fmla="*/ 63750 w 66544"/>
                    <a:gd name="connsiteY47" fmla="*/ 4363 h 47521"/>
                    <a:gd name="connsiteX48" fmla="*/ 62087 w 66544"/>
                    <a:gd name="connsiteY48" fmla="*/ 18934 h 47521"/>
                    <a:gd name="connsiteX49" fmla="*/ 61677 w 66544"/>
                    <a:gd name="connsiteY49" fmla="*/ 18458 h 47521"/>
                    <a:gd name="connsiteX50" fmla="*/ 61587 w 66544"/>
                    <a:gd name="connsiteY50" fmla="*/ 18467 h 47521"/>
                    <a:gd name="connsiteX51" fmla="*/ 61381 w 66544"/>
                    <a:gd name="connsiteY51" fmla="*/ 18487 h 47521"/>
                    <a:gd name="connsiteX52" fmla="*/ 60353 w 66544"/>
                    <a:gd name="connsiteY52" fmla="*/ 17967 h 47521"/>
                    <a:gd name="connsiteX53" fmla="*/ 59660 w 66544"/>
                    <a:gd name="connsiteY53" fmla="*/ 17656 h 47521"/>
                    <a:gd name="connsiteX0" fmla="*/ 59660 w 68070"/>
                    <a:gd name="connsiteY0" fmla="*/ 17656 h 47521"/>
                    <a:gd name="connsiteX1" fmla="*/ 59485 w 68070"/>
                    <a:gd name="connsiteY1" fmla="*/ 17667 h 47521"/>
                    <a:gd name="connsiteX2" fmla="*/ 57484 w 68070"/>
                    <a:gd name="connsiteY2" fmla="*/ 17900 h 47521"/>
                    <a:gd name="connsiteX3" fmla="*/ 55016 w 68070"/>
                    <a:gd name="connsiteY3" fmla="*/ 18167 h 47521"/>
                    <a:gd name="connsiteX4" fmla="*/ 47577 w 68070"/>
                    <a:gd name="connsiteY4" fmla="*/ 19168 h 47521"/>
                    <a:gd name="connsiteX5" fmla="*/ 41475 w 68070"/>
                    <a:gd name="connsiteY5" fmla="*/ 19804 h 47521"/>
                    <a:gd name="connsiteX6" fmla="*/ 41172 w 68070"/>
                    <a:gd name="connsiteY6" fmla="*/ 19801 h 47521"/>
                    <a:gd name="connsiteX7" fmla="*/ 38504 w 68070"/>
                    <a:gd name="connsiteY7" fmla="*/ 19787 h 47521"/>
                    <a:gd name="connsiteX8" fmla="*/ 33167 w 68070"/>
                    <a:gd name="connsiteY8" fmla="*/ 19801 h 47521"/>
                    <a:gd name="connsiteX9" fmla="*/ 32466 w 68070"/>
                    <a:gd name="connsiteY9" fmla="*/ 19835 h 47521"/>
                    <a:gd name="connsiteX10" fmla="*/ 27673 w 68070"/>
                    <a:gd name="connsiteY10" fmla="*/ 20075 h 47521"/>
                    <a:gd name="connsiteX11" fmla="*/ 26362 w 68070"/>
                    <a:gd name="connsiteY11" fmla="*/ 20035 h 47521"/>
                    <a:gd name="connsiteX12" fmla="*/ 16388 w 68070"/>
                    <a:gd name="connsiteY12" fmla="*/ 19635 h 47521"/>
                    <a:gd name="connsiteX13" fmla="*/ 14464 w 68070"/>
                    <a:gd name="connsiteY13" fmla="*/ 19602 h 47521"/>
                    <a:gd name="connsiteX14" fmla="*/ 10350 w 68070"/>
                    <a:gd name="connsiteY14" fmla="*/ 19768 h 47521"/>
                    <a:gd name="connsiteX15" fmla="*/ 2434 w 68070"/>
                    <a:gd name="connsiteY15" fmla="*/ 3364 h 47521"/>
                    <a:gd name="connsiteX16" fmla="*/ 1426 w 68070"/>
                    <a:gd name="connsiteY16" fmla="*/ 317 h 47521"/>
                    <a:gd name="connsiteX17" fmla="*/ 65 w 68070"/>
                    <a:gd name="connsiteY17" fmla="*/ 3276 h 47521"/>
                    <a:gd name="connsiteX18" fmla="*/ 564 w 68070"/>
                    <a:gd name="connsiteY18" fmla="*/ 5438 h 47521"/>
                    <a:gd name="connsiteX19" fmla="*/ 5113 w 68070"/>
                    <a:gd name="connsiteY19" fmla="*/ 26640 h 47521"/>
                    <a:gd name="connsiteX20" fmla="*/ 6748 w 68070"/>
                    <a:gd name="connsiteY20" fmla="*/ 34078 h 47521"/>
                    <a:gd name="connsiteX21" fmla="*/ 7915 w 68070"/>
                    <a:gd name="connsiteY21" fmla="*/ 37981 h 47521"/>
                    <a:gd name="connsiteX22" fmla="*/ 11585 w 68070"/>
                    <a:gd name="connsiteY22" fmla="*/ 44119 h 47521"/>
                    <a:gd name="connsiteX23" fmla="*/ 12752 w 68070"/>
                    <a:gd name="connsiteY23" fmla="*/ 45019 h 47521"/>
                    <a:gd name="connsiteX24" fmla="*/ 18256 w 68070"/>
                    <a:gd name="connsiteY24" fmla="*/ 46220 h 47521"/>
                    <a:gd name="connsiteX25" fmla="*/ 22392 w 68070"/>
                    <a:gd name="connsiteY25" fmla="*/ 46687 h 47521"/>
                    <a:gd name="connsiteX26" fmla="*/ 26650 w 68070"/>
                    <a:gd name="connsiteY26" fmla="*/ 47157 h 47521"/>
                    <a:gd name="connsiteX27" fmla="*/ 26862 w 68070"/>
                    <a:gd name="connsiteY27" fmla="*/ 47154 h 47521"/>
                    <a:gd name="connsiteX28" fmla="*/ 27898 w 68070"/>
                    <a:gd name="connsiteY28" fmla="*/ 47132 h 47521"/>
                    <a:gd name="connsiteX29" fmla="*/ 29364 w 68070"/>
                    <a:gd name="connsiteY29" fmla="*/ 47188 h 47521"/>
                    <a:gd name="connsiteX30" fmla="*/ 34668 w 68070"/>
                    <a:gd name="connsiteY30" fmla="*/ 47521 h 47521"/>
                    <a:gd name="connsiteX31" fmla="*/ 38871 w 68070"/>
                    <a:gd name="connsiteY31" fmla="*/ 47188 h 47521"/>
                    <a:gd name="connsiteX32" fmla="*/ 45509 w 68070"/>
                    <a:gd name="connsiteY32" fmla="*/ 46721 h 47521"/>
                    <a:gd name="connsiteX33" fmla="*/ 48311 w 68070"/>
                    <a:gd name="connsiteY33" fmla="*/ 46420 h 47521"/>
                    <a:gd name="connsiteX34" fmla="*/ 51180 w 68070"/>
                    <a:gd name="connsiteY34" fmla="*/ 45586 h 47521"/>
                    <a:gd name="connsiteX35" fmla="*/ 52480 w 68070"/>
                    <a:gd name="connsiteY35" fmla="*/ 45420 h 47521"/>
                    <a:gd name="connsiteX36" fmla="*/ 54449 w 68070"/>
                    <a:gd name="connsiteY36" fmla="*/ 44286 h 47521"/>
                    <a:gd name="connsiteX37" fmla="*/ 58785 w 68070"/>
                    <a:gd name="connsiteY37" fmla="*/ 39115 h 47521"/>
                    <a:gd name="connsiteX38" fmla="*/ 59652 w 68070"/>
                    <a:gd name="connsiteY38" fmla="*/ 36013 h 47521"/>
                    <a:gd name="connsiteX39" fmla="*/ 60153 w 68070"/>
                    <a:gd name="connsiteY39" fmla="*/ 33678 h 47521"/>
                    <a:gd name="connsiteX40" fmla="*/ 60386 w 68070"/>
                    <a:gd name="connsiteY40" fmla="*/ 32911 h 47521"/>
                    <a:gd name="connsiteX41" fmla="*/ 61320 w 68070"/>
                    <a:gd name="connsiteY41" fmla="*/ 29241 h 47521"/>
                    <a:gd name="connsiteX42" fmla="*/ 62788 w 68070"/>
                    <a:gd name="connsiteY42" fmla="*/ 24505 h 47521"/>
                    <a:gd name="connsiteX43" fmla="*/ 63055 w 68070"/>
                    <a:gd name="connsiteY43" fmla="*/ 21870 h 47521"/>
                    <a:gd name="connsiteX44" fmla="*/ 62688 w 68070"/>
                    <a:gd name="connsiteY44" fmla="*/ 21436 h 47521"/>
                    <a:gd name="connsiteX45" fmla="*/ 68069 w 68070"/>
                    <a:gd name="connsiteY45" fmla="*/ 2537 h 47521"/>
                    <a:gd name="connsiteX46" fmla="*/ 66542 w 68070"/>
                    <a:gd name="connsiteY46" fmla="*/ 4361 h 47521"/>
                    <a:gd name="connsiteX47" fmla="*/ 63750 w 68070"/>
                    <a:gd name="connsiteY47" fmla="*/ 4363 h 47521"/>
                    <a:gd name="connsiteX48" fmla="*/ 62087 w 68070"/>
                    <a:gd name="connsiteY48" fmla="*/ 18934 h 47521"/>
                    <a:gd name="connsiteX49" fmla="*/ 61677 w 68070"/>
                    <a:gd name="connsiteY49" fmla="*/ 18458 h 47521"/>
                    <a:gd name="connsiteX50" fmla="*/ 61587 w 68070"/>
                    <a:gd name="connsiteY50" fmla="*/ 18467 h 47521"/>
                    <a:gd name="connsiteX51" fmla="*/ 61381 w 68070"/>
                    <a:gd name="connsiteY51" fmla="*/ 18487 h 47521"/>
                    <a:gd name="connsiteX52" fmla="*/ 60353 w 68070"/>
                    <a:gd name="connsiteY52" fmla="*/ 17967 h 47521"/>
                    <a:gd name="connsiteX53" fmla="*/ 59660 w 68070"/>
                    <a:gd name="connsiteY53" fmla="*/ 17656 h 47521"/>
                    <a:gd name="connsiteX0" fmla="*/ 59660 w 68267"/>
                    <a:gd name="connsiteY0" fmla="*/ 17656 h 47521"/>
                    <a:gd name="connsiteX1" fmla="*/ 59485 w 68267"/>
                    <a:gd name="connsiteY1" fmla="*/ 17667 h 47521"/>
                    <a:gd name="connsiteX2" fmla="*/ 57484 w 68267"/>
                    <a:gd name="connsiteY2" fmla="*/ 17900 h 47521"/>
                    <a:gd name="connsiteX3" fmla="*/ 55016 w 68267"/>
                    <a:gd name="connsiteY3" fmla="*/ 18167 h 47521"/>
                    <a:gd name="connsiteX4" fmla="*/ 47577 w 68267"/>
                    <a:gd name="connsiteY4" fmla="*/ 19168 h 47521"/>
                    <a:gd name="connsiteX5" fmla="*/ 41475 w 68267"/>
                    <a:gd name="connsiteY5" fmla="*/ 19804 h 47521"/>
                    <a:gd name="connsiteX6" fmla="*/ 41172 w 68267"/>
                    <a:gd name="connsiteY6" fmla="*/ 19801 h 47521"/>
                    <a:gd name="connsiteX7" fmla="*/ 38504 w 68267"/>
                    <a:gd name="connsiteY7" fmla="*/ 19787 h 47521"/>
                    <a:gd name="connsiteX8" fmla="*/ 33167 w 68267"/>
                    <a:gd name="connsiteY8" fmla="*/ 19801 h 47521"/>
                    <a:gd name="connsiteX9" fmla="*/ 32466 w 68267"/>
                    <a:gd name="connsiteY9" fmla="*/ 19835 h 47521"/>
                    <a:gd name="connsiteX10" fmla="*/ 27673 w 68267"/>
                    <a:gd name="connsiteY10" fmla="*/ 20075 h 47521"/>
                    <a:gd name="connsiteX11" fmla="*/ 26362 w 68267"/>
                    <a:gd name="connsiteY11" fmla="*/ 20035 h 47521"/>
                    <a:gd name="connsiteX12" fmla="*/ 16388 w 68267"/>
                    <a:gd name="connsiteY12" fmla="*/ 19635 h 47521"/>
                    <a:gd name="connsiteX13" fmla="*/ 14464 w 68267"/>
                    <a:gd name="connsiteY13" fmla="*/ 19602 h 47521"/>
                    <a:gd name="connsiteX14" fmla="*/ 10350 w 68267"/>
                    <a:gd name="connsiteY14" fmla="*/ 19768 h 47521"/>
                    <a:gd name="connsiteX15" fmla="*/ 2434 w 68267"/>
                    <a:gd name="connsiteY15" fmla="*/ 3364 h 47521"/>
                    <a:gd name="connsiteX16" fmla="*/ 1426 w 68267"/>
                    <a:gd name="connsiteY16" fmla="*/ 317 h 47521"/>
                    <a:gd name="connsiteX17" fmla="*/ 65 w 68267"/>
                    <a:gd name="connsiteY17" fmla="*/ 3276 h 47521"/>
                    <a:gd name="connsiteX18" fmla="*/ 564 w 68267"/>
                    <a:gd name="connsiteY18" fmla="*/ 5438 h 47521"/>
                    <a:gd name="connsiteX19" fmla="*/ 5113 w 68267"/>
                    <a:gd name="connsiteY19" fmla="*/ 26640 h 47521"/>
                    <a:gd name="connsiteX20" fmla="*/ 6748 w 68267"/>
                    <a:gd name="connsiteY20" fmla="*/ 34078 h 47521"/>
                    <a:gd name="connsiteX21" fmla="*/ 7915 w 68267"/>
                    <a:gd name="connsiteY21" fmla="*/ 37981 h 47521"/>
                    <a:gd name="connsiteX22" fmla="*/ 11585 w 68267"/>
                    <a:gd name="connsiteY22" fmla="*/ 44119 h 47521"/>
                    <a:gd name="connsiteX23" fmla="*/ 12752 w 68267"/>
                    <a:gd name="connsiteY23" fmla="*/ 45019 h 47521"/>
                    <a:gd name="connsiteX24" fmla="*/ 18256 w 68267"/>
                    <a:gd name="connsiteY24" fmla="*/ 46220 h 47521"/>
                    <a:gd name="connsiteX25" fmla="*/ 22392 w 68267"/>
                    <a:gd name="connsiteY25" fmla="*/ 46687 h 47521"/>
                    <a:gd name="connsiteX26" fmla="*/ 26650 w 68267"/>
                    <a:gd name="connsiteY26" fmla="*/ 47157 h 47521"/>
                    <a:gd name="connsiteX27" fmla="*/ 26862 w 68267"/>
                    <a:gd name="connsiteY27" fmla="*/ 47154 h 47521"/>
                    <a:gd name="connsiteX28" fmla="*/ 27898 w 68267"/>
                    <a:gd name="connsiteY28" fmla="*/ 47132 h 47521"/>
                    <a:gd name="connsiteX29" fmla="*/ 29364 w 68267"/>
                    <a:gd name="connsiteY29" fmla="*/ 47188 h 47521"/>
                    <a:gd name="connsiteX30" fmla="*/ 34668 w 68267"/>
                    <a:gd name="connsiteY30" fmla="*/ 47521 h 47521"/>
                    <a:gd name="connsiteX31" fmla="*/ 38871 w 68267"/>
                    <a:gd name="connsiteY31" fmla="*/ 47188 h 47521"/>
                    <a:gd name="connsiteX32" fmla="*/ 45509 w 68267"/>
                    <a:gd name="connsiteY32" fmla="*/ 46721 h 47521"/>
                    <a:gd name="connsiteX33" fmla="*/ 48311 w 68267"/>
                    <a:gd name="connsiteY33" fmla="*/ 46420 h 47521"/>
                    <a:gd name="connsiteX34" fmla="*/ 51180 w 68267"/>
                    <a:gd name="connsiteY34" fmla="*/ 45586 h 47521"/>
                    <a:gd name="connsiteX35" fmla="*/ 52480 w 68267"/>
                    <a:gd name="connsiteY35" fmla="*/ 45420 h 47521"/>
                    <a:gd name="connsiteX36" fmla="*/ 54449 w 68267"/>
                    <a:gd name="connsiteY36" fmla="*/ 44286 h 47521"/>
                    <a:gd name="connsiteX37" fmla="*/ 58785 w 68267"/>
                    <a:gd name="connsiteY37" fmla="*/ 39115 h 47521"/>
                    <a:gd name="connsiteX38" fmla="*/ 59652 w 68267"/>
                    <a:gd name="connsiteY38" fmla="*/ 36013 h 47521"/>
                    <a:gd name="connsiteX39" fmla="*/ 60153 w 68267"/>
                    <a:gd name="connsiteY39" fmla="*/ 33678 h 47521"/>
                    <a:gd name="connsiteX40" fmla="*/ 60386 w 68267"/>
                    <a:gd name="connsiteY40" fmla="*/ 32911 h 47521"/>
                    <a:gd name="connsiteX41" fmla="*/ 61320 w 68267"/>
                    <a:gd name="connsiteY41" fmla="*/ 29241 h 47521"/>
                    <a:gd name="connsiteX42" fmla="*/ 62788 w 68267"/>
                    <a:gd name="connsiteY42" fmla="*/ 24505 h 47521"/>
                    <a:gd name="connsiteX43" fmla="*/ 63055 w 68267"/>
                    <a:gd name="connsiteY43" fmla="*/ 21870 h 47521"/>
                    <a:gd name="connsiteX44" fmla="*/ 68267 w 68267"/>
                    <a:gd name="connsiteY44" fmla="*/ 2705 h 47521"/>
                    <a:gd name="connsiteX45" fmla="*/ 68069 w 68267"/>
                    <a:gd name="connsiteY45" fmla="*/ 2537 h 47521"/>
                    <a:gd name="connsiteX46" fmla="*/ 66542 w 68267"/>
                    <a:gd name="connsiteY46" fmla="*/ 4361 h 47521"/>
                    <a:gd name="connsiteX47" fmla="*/ 63750 w 68267"/>
                    <a:gd name="connsiteY47" fmla="*/ 4363 h 47521"/>
                    <a:gd name="connsiteX48" fmla="*/ 62087 w 68267"/>
                    <a:gd name="connsiteY48" fmla="*/ 18934 h 47521"/>
                    <a:gd name="connsiteX49" fmla="*/ 61677 w 68267"/>
                    <a:gd name="connsiteY49" fmla="*/ 18458 h 47521"/>
                    <a:gd name="connsiteX50" fmla="*/ 61587 w 68267"/>
                    <a:gd name="connsiteY50" fmla="*/ 18467 h 47521"/>
                    <a:gd name="connsiteX51" fmla="*/ 61381 w 68267"/>
                    <a:gd name="connsiteY51" fmla="*/ 18487 h 47521"/>
                    <a:gd name="connsiteX52" fmla="*/ 60353 w 68267"/>
                    <a:gd name="connsiteY52" fmla="*/ 17967 h 47521"/>
                    <a:gd name="connsiteX53" fmla="*/ 59660 w 68267"/>
                    <a:gd name="connsiteY53" fmla="*/ 17656 h 47521"/>
                    <a:gd name="connsiteX0" fmla="*/ 59660 w 69435"/>
                    <a:gd name="connsiteY0" fmla="*/ 17656 h 47521"/>
                    <a:gd name="connsiteX1" fmla="*/ 59485 w 69435"/>
                    <a:gd name="connsiteY1" fmla="*/ 17667 h 47521"/>
                    <a:gd name="connsiteX2" fmla="*/ 57484 w 69435"/>
                    <a:gd name="connsiteY2" fmla="*/ 17900 h 47521"/>
                    <a:gd name="connsiteX3" fmla="*/ 55016 w 69435"/>
                    <a:gd name="connsiteY3" fmla="*/ 18167 h 47521"/>
                    <a:gd name="connsiteX4" fmla="*/ 47577 w 69435"/>
                    <a:gd name="connsiteY4" fmla="*/ 19168 h 47521"/>
                    <a:gd name="connsiteX5" fmla="*/ 41475 w 69435"/>
                    <a:gd name="connsiteY5" fmla="*/ 19804 h 47521"/>
                    <a:gd name="connsiteX6" fmla="*/ 41172 w 69435"/>
                    <a:gd name="connsiteY6" fmla="*/ 19801 h 47521"/>
                    <a:gd name="connsiteX7" fmla="*/ 38504 w 69435"/>
                    <a:gd name="connsiteY7" fmla="*/ 19787 h 47521"/>
                    <a:gd name="connsiteX8" fmla="*/ 33167 w 69435"/>
                    <a:gd name="connsiteY8" fmla="*/ 19801 h 47521"/>
                    <a:gd name="connsiteX9" fmla="*/ 32466 w 69435"/>
                    <a:gd name="connsiteY9" fmla="*/ 19835 h 47521"/>
                    <a:gd name="connsiteX10" fmla="*/ 27673 w 69435"/>
                    <a:gd name="connsiteY10" fmla="*/ 20075 h 47521"/>
                    <a:gd name="connsiteX11" fmla="*/ 26362 w 69435"/>
                    <a:gd name="connsiteY11" fmla="*/ 20035 h 47521"/>
                    <a:gd name="connsiteX12" fmla="*/ 16388 w 69435"/>
                    <a:gd name="connsiteY12" fmla="*/ 19635 h 47521"/>
                    <a:gd name="connsiteX13" fmla="*/ 14464 w 69435"/>
                    <a:gd name="connsiteY13" fmla="*/ 19602 h 47521"/>
                    <a:gd name="connsiteX14" fmla="*/ 10350 w 69435"/>
                    <a:gd name="connsiteY14" fmla="*/ 19768 h 47521"/>
                    <a:gd name="connsiteX15" fmla="*/ 2434 w 69435"/>
                    <a:gd name="connsiteY15" fmla="*/ 3364 h 47521"/>
                    <a:gd name="connsiteX16" fmla="*/ 1426 w 69435"/>
                    <a:gd name="connsiteY16" fmla="*/ 317 h 47521"/>
                    <a:gd name="connsiteX17" fmla="*/ 65 w 69435"/>
                    <a:gd name="connsiteY17" fmla="*/ 3276 h 47521"/>
                    <a:gd name="connsiteX18" fmla="*/ 564 w 69435"/>
                    <a:gd name="connsiteY18" fmla="*/ 5438 h 47521"/>
                    <a:gd name="connsiteX19" fmla="*/ 5113 w 69435"/>
                    <a:gd name="connsiteY19" fmla="*/ 26640 h 47521"/>
                    <a:gd name="connsiteX20" fmla="*/ 6748 w 69435"/>
                    <a:gd name="connsiteY20" fmla="*/ 34078 h 47521"/>
                    <a:gd name="connsiteX21" fmla="*/ 7915 w 69435"/>
                    <a:gd name="connsiteY21" fmla="*/ 37981 h 47521"/>
                    <a:gd name="connsiteX22" fmla="*/ 11585 w 69435"/>
                    <a:gd name="connsiteY22" fmla="*/ 44119 h 47521"/>
                    <a:gd name="connsiteX23" fmla="*/ 12752 w 69435"/>
                    <a:gd name="connsiteY23" fmla="*/ 45019 h 47521"/>
                    <a:gd name="connsiteX24" fmla="*/ 18256 w 69435"/>
                    <a:gd name="connsiteY24" fmla="*/ 46220 h 47521"/>
                    <a:gd name="connsiteX25" fmla="*/ 22392 w 69435"/>
                    <a:gd name="connsiteY25" fmla="*/ 46687 h 47521"/>
                    <a:gd name="connsiteX26" fmla="*/ 26650 w 69435"/>
                    <a:gd name="connsiteY26" fmla="*/ 47157 h 47521"/>
                    <a:gd name="connsiteX27" fmla="*/ 26862 w 69435"/>
                    <a:gd name="connsiteY27" fmla="*/ 47154 h 47521"/>
                    <a:gd name="connsiteX28" fmla="*/ 27898 w 69435"/>
                    <a:gd name="connsiteY28" fmla="*/ 47132 h 47521"/>
                    <a:gd name="connsiteX29" fmla="*/ 29364 w 69435"/>
                    <a:gd name="connsiteY29" fmla="*/ 47188 h 47521"/>
                    <a:gd name="connsiteX30" fmla="*/ 34668 w 69435"/>
                    <a:gd name="connsiteY30" fmla="*/ 47521 h 47521"/>
                    <a:gd name="connsiteX31" fmla="*/ 38871 w 69435"/>
                    <a:gd name="connsiteY31" fmla="*/ 47188 h 47521"/>
                    <a:gd name="connsiteX32" fmla="*/ 45509 w 69435"/>
                    <a:gd name="connsiteY32" fmla="*/ 46721 h 47521"/>
                    <a:gd name="connsiteX33" fmla="*/ 48311 w 69435"/>
                    <a:gd name="connsiteY33" fmla="*/ 46420 h 47521"/>
                    <a:gd name="connsiteX34" fmla="*/ 51180 w 69435"/>
                    <a:gd name="connsiteY34" fmla="*/ 45586 h 47521"/>
                    <a:gd name="connsiteX35" fmla="*/ 52480 w 69435"/>
                    <a:gd name="connsiteY35" fmla="*/ 45420 h 47521"/>
                    <a:gd name="connsiteX36" fmla="*/ 54449 w 69435"/>
                    <a:gd name="connsiteY36" fmla="*/ 44286 h 47521"/>
                    <a:gd name="connsiteX37" fmla="*/ 58785 w 69435"/>
                    <a:gd name="connsiteY37" fmla="*/ 39115 h 47521"/>
                    <a:gd name="connsiteX38" fmla="*/ 59652 w 69435"/>
                    <a:gd name="connsiteY38" fmla="*/ 36013 h 47521"/>
                    <a:gd name="connsiteX39" fmla="*/ 60153 w 69435"/>
                    <a:gd name="connsiteY39" fmla="*/ 33678 h 47521"/>
                    <a:gd name="connsiteX40" fmla="*/ 60386 w 69435"/>
                    <a:gd name="connsiteY40" fmla="*/ 32911 h 47521"/>
                    <a:gd name="connsiteX41" fmla="*/ 61320 w 69435"/>
                    <a:gd name="connsiteY41" fmla="*/ 29241 h 47521"/>
                    <a:gd name="connsiteX42" fmla="*/ 62788 w 69435"/>
                    <a:gd name="connsiteY42" fmla="*/ 24505 h 47521"/>
                    <a:gd name="connsiteX43" fmla="*/ 69431 w 69435"/>
                    <a:gd name="connsiteY43" fmla="*/ 748 h 47521"/>
                    <a:gd name="connsiteX44" fmla="*/ 68267 w 69435"/>
                    <a:gd name="connsiteY44" fmla="*/ 2705 h 47521"/>
                    <a:gd name="connsiteX45" fmla="*/ 68069 w 69435"/>
                    <a:gd name="connsiteY45" fmla="*/ 2537 h 47521"/>
                    <a:gd name="connsiteX46" fmla="*/ 66542 w 69435"/>
                    <a:gd name="connsiteY46" fmla="*/ 4361 h 47521"/>
                    <a:gd name="connsiteX47" fmla="*/ 63750 w 69435"/>
                    <a:gd name="connsiteY47" fmla="*/ 4363 h 47521"/>
                    <a:gd name="connsiteX48" fmla="*/ 62087 w 69435"/>
                    <a:gd name="connsiteY48" fmla="*/ 18934 h 47521"/>
                    <a:gd name="connsiteX49" fmla="*/ 61677 w 69435"/>
                    <a:gd name="connsiteY49" fmla="*/ 18458 h 47521"/>
                    <a:gd name="connsiteX50" fmla="*/ 61587 w 69435"/>
                    <a:gd name="connsiteY50" fmla="*/ 18467 h 47521"/>
                    <a:gd name="connsiteX51" fmla="*/ 61381 w 69435"/>
                    <a:gd name="connsiteY51" fmla="*/ 18487 h 47521"/>
                    <a:gd name="connsiteX52" fmla="*/ 60353 w 69435"/>
                    <a:gd name="connsiteY52" fmla="*/ 17967 h 47521"/>
                    <a:gd name="connsiteX53" fmla="*/ 59660 w 69435"/>
                    <a:gd name="connsiteY53" fmla="*/ 17656 h 47521"/>
                    <a:gd name="connsiteX0" fmla="*/ 59660 w 69442"/>
                    <a:gd name="connsiteY0" fmla="*/ 17656 h 47521"/>
                    <a:gd name="connsiteX1" fmla="*/ 59485 w 69442"/>
                    <a:gd name="connsiteY1" fmla="*/ 17667 h 47521"/>
                    <a:gd name="connsiteX2" fmla="*/ 57484 w 69442"/>
                    <a:gd name="connsiteY2" fmla="*/ 17900 h 47521"/>
                    <a:gd name="connsiteX3" fmla="*/ 55016 w 69442"/>
                    <a:gd name="connsiteY3" fmla="*/ 18167 h 47521"/>
                    <a:gd name="connsiteX4" fmla="*/ 47577 w 69442"/>
                    <a:gd name="connsiteY4" fmla="*/ 19168 h 47521"/>
                    <a:gd name="connsiteX5" fmla="*/ 41475 w 69442"/>
                    <a:gd name="connsiteY5" fmla="*/ 19804 h 47521"/>
                    <a:gd name="connsiteX6" fmla="*/ 41172 w 69442"/>
                    <a:gd name="connsiteY6" fmla="*/ 19801 h 47521"/>
                    <a:gd name="connsiteX7" fmla="*/ 38504 w 69442"/>
                    <a:gd name="connsiteY7" fmla="*/ 19787 h 47521"/>
                    <a:gd name="connsiteX8" fmla="*/ 33167 w 69442"/>
                    <a:gd name="connsiteY8" fmla="*/ 19801 h 47521"/>
                    <a:gd name="connsiteX9" fmla="*/ 32466 w 69442"/>
                    <a:gd name="connsiteY9" fmla="*/ 19835 h 47521"/>
                    <a:gd name="connsiteX10" fmla="*/ 27673 w 69442"/>
                    <a:gd name="connsiteY10" fmla="*/ 20075 h 47521"/>
                    <a:gd name="connsiteX11" fmla="*/ 26362 w 69442"/>
                    <a:gd name="connsiteY11" fmla="*/ 20035 h 47521"/>
                    <a:gd name="connsiteX12" fmla="*/ 16388 w 69442"/>
                    <a:gd name="connsiteY12" fmla="*/ 19635 h 47521"/>
                    <a:gd name="connsiteX13" fmla="*/ 14464 w 69442"/>
                    <a:gd name="connsiteY13" fmla="*/ 19602 h 47521"/>
                    <a:gd name="connsiteX14" fmla="*/ 10350 w 69442"/>
                    <a:gd name="connsiteY14" fmla="*/ 19768 h 47521"/>
                    <a:gd name="connsiteX15" fmla="*/ 2434 w 69442"/>
                    <a:gd name="connsiteY15" fmla="*/ 3364 h 47521"/>
                    <a:gd name="connsiteX16" fmla="*/ 1426 w 69442"/>
                    <a:gd name="connsiteY16" fmla="*/ 317 h 47521"/>
                    <a:gd name="connsiteX17" fmla="*/ 65 w 69442"/>
                    <a:gd name="connsiteY17" fmla="*/ 3276 h 47521"/>
                    <a:gd name="connsiteX18" fmla="*/ 564 w 69442"/>
                    <a:gd name="connsiteY18" fmla="*/ 5438 h 47521"/>
                    <a:gd name="connsiteX19" fmla="*/ 5113 w 69442"/>
                    <a:gd name="connsiteY19" fmla="*/ 26640 h 47521"/>
                    <a:gd name="connsiteX20" fmla="*/ 6748 w 69442"/>
                    <a:gd name="connsiteY20" fmla="*/ 34078 h 47521"/>
                    <a:gd name="connsiteX21" fmla="*/ 7915 w 69442"/>
                    <a:gd name="connsiteY21" fmla="*/ 37981 h 47521"/>
                    <a:gd name="connsiteX22" fmla="*/ 11585 w 69442"/>
                    <a:gd name="connsiteY22" fmla="*/ 44119 h 47521"/>
                    <a:gd name="connsiteX23" fmla="*/ 12752 w 69442"/>
                    <a:gd name="connsiteY23" fmla="*/ 45019 h 47521"/>
                    <a:gd name="connsiteX24" fmla="*/ 18256 w 69442"/>
                    <a:gd name="connsiteY24" fmla="*/ 46220 h 47521"/>
                    <a:gd name="connsiteX25" fmla="*/ 22392 w 69442"/>
                    <a:gd name="connsiteY25" fmla="*/ 46687 h 47521"/>
                    <a:gd name="connsiteX26" fmla="*/ 26650 w 69442"/>
                    <a:gd name="connsiteY26" fmla="*/ 47157 h 47521"/>
                    <a:gd name="connsiteX27" fmla="*/ 26862 w 69442"/>
                    <a:gd name="connsiteY27" fmla="*/ 47154 h 47521"/>
                    <a:gd name="connsiteX28" fmla="*/ 27898 w 69442"/>
                    <a:gd name="connsiteY28" fmla="*/ 47132 h 47521"/>
                    <a:gd name="connsiteX29" fmla="*/ 29364 w 69442"/>
                    <a:gd name="connsiteY29" fmla="*/ 47188 h 47521"/>
                    <a:gd name="connsiteX30" fmla="*/ 34668 w 69442"/>
                    <a:gd name="connsiteY30" fmla="*/ 47521 h 47521"/>
                    <a:gd name="connsiteX31" fmla="*/ 38871 w 69442"/>
                    <a:gd name="connsiteY31" fmla="*/ 47188 h 47521"/>
                    <a:gd name="connsiteX32" fmla="*/ 45509 w 69442"/>
                    <a:gd name="connsiteY32" fmla="*/ 46721 h 47521"/>
                    <a:gd name="connsiteX33" fmla="*/ 48311 w 69442"/>
                    <a:gd name="connsiteY33" fmla="*/ 46420 h 47521"/>
                    <a:gd name="connsiteX34" fmla="*/ 51180 w 69442"/>
                    <a:gd name="connsiteY34" fmla="*/ 45586 h 47521"/>
                    <a:gd name="connsiteX35" fmla="*/ 52480 w 69442"/>
                    <a:gd name="connsiteY35" fmla="*/ 45420 h 47521"/>
                    <a:gd name="connsiteX36" fmla="*/ 54449 w 69442"/>
                    <a:gd name="connsiteY36" fmla="*/ 44286 h 47521"/>
                    <a:gd name="connsiteX37" fmla="*/ 58785 w 69442"/>
                    <a:gd name="connsiteY37" fmla="*/ 39115 h 47521"/>
                    <a:gd name="connsiteX38" fmla="*/ 59652 w 69442"/>
                    <a:gd name="connsiteY38" fmla="*/ 36013 h 47521"/>
                    <a:gd name="connsiteX39" fmla="*/ 60153 w 69442"/>
                    <a:gd name="connsiteY39" fmla="*/ 33678 h 47521"/>
                    <a:gd name="connsiteX40" fmla="*/ 60386 w 69442"/>
                    <a:gd name="connsiteY40" fmla="*/ 32911 h 47521"/>
                    <a:gd name="connsiteX41" fmla="*/ 61320 w 69442"/>
                    <a:gd name="connsiteY41" fmla="*/ 29241 h 47521"/>
                    <a:gd name="connsiteX42" fmla="*/ 62788 w 69442"/>
                    <a:gd name="connsiteY42" fmla="*/ 24505 h 47521"/>
                    <a:gd name="connsiteX43" fmla="*/ 69431 w 69442"/>
                    <a:gd name="connsiteY43" fmla="*/ 748 h 47521"/>
                    <a:gd name="connsiteX44" fmla="*/ 68267 w 69442"/>
                    <a:gd name="connsiteY44" fmla="*/ 2705 h 47521"/>
                    <a:gd name="connsiteX45" fmla="*/ 68069 w 69442"/>
                    <a:gd name="connsiteY45" fmla="*/ 2537 h 47521"/>
                    <a:gd name="connsiteX46" fmla="*/ 66542 w 69442"/>
                    <a:gd name="connsiteY46" fmla="*/ 4361 h 47521"/>
                    <a:gd name="connsiteX47" fmla="*/ 63750 w 69442"/>
                    <a:gd name="connsiteY47" fmla="*/ 4363 h 47521"/>
                    <a:gd name="connsiteX48" fmla="*/ 62087 w 69442"/>
                    <a:gd name="connsiteY48" fmla="*/ 18934 h 47521"/>
                    <a:gd name="connsiteX49" fmla="*/ 61677 w 69442"/>
                    <a:gd name="connsiteY49" fmla="*/ 18458 h 47521"/>
                    <a:gd name="connsiteX50" fmla="*/ 61587 w 69442"/>
                    <a:gd name="connsiteY50" fmla="*/ 18467 h 47521"/>
                    <a:gd name="connsiteX51" fmla="*/ 61381 w 69442"/>
                    <a:gd name="connsiteY51" fmla="*/ 18487 h 47521"/>
                    <a:gd name="connsiteX52" fmla="*/ 60353 w 69442"/>
                    <a:gd name="connsiteY52" fmla="*/ 17967 h 47521"/>
                    <a:gd name="connsiteX53" fmla="*/ 59660 w 69442"/>
                    <a:gd name="connsiteY53" fmla="*/ 17656 h 47521"/>
                    <a:gd name="connsiteX0" fmla="*/ 59660 w 69442"/>
                    <a:gd name="connsiteY0" fmla="*/ 17460 h 47325"/>
                    <a:gd name="connsiteX1" fmla="*/ 59485 w 69442"/>
                    <a:gd name="connsiteY1" fmla="*/ 17471 h 47325"/>
                    <a:gd name="connsiteX2" fmla="*/ 57484 w 69442"/>
                    <a:gd name="connsiteY2" fmla="*/ 17704 h 47325"/>
                    <a:gd name="connsiteX3" fmla="*/ 55016 w 69442"/>
                    <a:gd name="connsiteY3" fmla="*/ 17971 h 47325"/>
                    <a:gd name="connsiteX4" fmla="*/ 47577 w 69442"/>
                    <a:gd name="connsiteY4" fmla="*/ 18972 h 47325"/>
                    <a:gd name="connsiteX5" fmla="*/ 41475 w 69442"/>
                    <a:gd name="connsiteY5" fmla="*/ 19608 h 47325"/>
                    <a:gd name="connsiteX6" fmla="*/ 41172 w 69442"/>
                    <a:gd name="connsiteY6" fmla="*/ 19605 h 47325"/>
                    <a:gd name="connsiteX7" fmla="*/ 38504 w 69442"/>
                    <a:gd name="connsiteY7" fmla="*/ 19591 h 47325"/>
                    <a:gd name="connsiteX8" fmla="*/ 33167 w 69442"/>
                    <a:gd name="connsiteY8" fmla="*/ 19605 h 47325"/>
                    <a:gd name="connsiteX9" fmla="*/ 32466 w 69442"/>
                    <a:gd name="connsiteY9" fmla="*/ 19639 h 47325"/>
                    <a:gd name="connsiteX10" fmla="*/ 27673 w 69442"/>
                    <a:gd name="connsiteY10" fmla="*/ 19879 h 47325"/>
                    <a:gd name="connsiteX11" fmla="*/ 26362 w 69442"/>
                    <a:gd name="connsiteY11" fmla="*/ 19839 h 47325"/>
                    <a:gd name="connsiteX12" fmla="*/ 16388 w 69442"/>
                    <a:gd name="connsiteY12" fmla="*/ 19439 h 47325"/>
                    <a:gd name="connsiteX13" fmla="*/ 14464 w 69442"/>
                    <a:gd name="connsiteY13" fmla="*/ 19406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9660 w 69442"/>
                    <a:gd name="connsiteY53" fmla="*/ 17460 h 47325"/>
                    <a:gd name="connsiteX0" fmla="*/ 59660 w 69442"/>
                    <a:gd name="connsiteY0" fmla="*/ 17460 h 47325"/>
                    <a:gd name="connsiteX1" fmla="*/ 59485 w 69442"/>
                    <a:gd name="connsiteY1" fmla="*/ 17471 h 47325"/>
                    <a:gd name="connsiteX2" fmla="*/ 57484 w 69442"/>
                    <a:gd name="connsiteY2" fmla="*/ 17704 h 47325"/>
                    <a:gd name="connsiteX3" fmla="*/ 55016 w 69442"/>
                    <a:gd name="connsiteY3" fmla="*/ 17971 h 47325"/>
                    <a:gd name="connsiteX4" fmla="*/ 47577 w 69442"/>
                    <a:gd name="connsiteY4" fmla="*/ 18972 h 47325"/>
                    <a:gd name="connsiteX5" fmla="*/ 41475 w 69442"/>
                    <a:gd name="connsiteY5" fmla="*/ 19608 h 47325"/>
                    <a:gd name="connsiteX6" fmla="*/ 41172 w 69442"/>
                    <a:gd name="connsiteY6" fmla="*/ 19605 h 47325"/>
                    <a:gd name="connsiteX7" fmla="*/ 38504 w 69442"/>
                    <a:gd name="connsiteY7" fmla="*/ 19591 h 47325"/>
                    <a:gd name="connsiteX8" fmla="*/ 33167 w 69442"/>
                    <a:gd name="connsiteY8" fmla="*/ 19605 h 47325"/>
                    <a:gd name="connsiteX9" fmla="*/ 32466 w 69442"/>
                    <a:gd name="connsiteY9" fmla="*/ 19639 h 47325"/>
                    <a:gd name="connsiteX10" fmla="*/ 27673 w 69442"/>
                    <a:gd name="connsiteY10" fmla="*/ 19879 h 47325"/>
                    <a:gd name="connsiteX11" fmla="*/ 26362 w 69442"/>
                    <a:gd name="connsiteY11" fmla="*/ 19839 h 47325"/>
                    <a:gd name="connsiteX12" fmla="*/ 25554 w 69442"/>
                    <a:gd name="connsiteY12" fmla="*/ 3498 h 47325"/>
                    <a:gd name="connsiteX13" fmla="*/ 14464 w 69442"/>
                    <a:gd name="connsiteY13" fmla="*/ 19406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9660 w 69442"/>
                    <a:gd name="connsiteY53" fmla="*/ 17460 h 47325"/>
                    <a:gd name="connsiteX0" fmla="*/ 59660 w 69442"/>
                    <a:gd name="connsiteY0" fmla="*/ 17460 h 47325"/>
                    <a:gd name="connsiteX1" fmla="*/ 59485 w 69442"/>
                    <a:gd name="connsiteY1" fmla="*/ 17471 h 47325"/>
                    <a:gd name="connsiteX2" fmla="*/ 57484 w 69442"/>
                    <a:gd name="connsiteY2" fmla="*/ 17704 h 47325"/>
                    <a:gd name="connsiteX3" fmla="*/ 55016 w 69442"/>
                    <a:gd name="connsiteY3" fmla="*/ 17971 h 47325"/>
                    <a:gd name="connsiteX4" fmla="*/ 47577 w 69442"/>
                    <a:gd name="connsiteY4" fmla="*/ 18972 h 47325"/>
                    <a:gd name="connsiteX5" fmla="*/ 41475 w 69442"/>
                    <a:gd name="connsiteY5" fmla="*/ 19608 h 47325"/>
                    <a:gd name="connsiteX6" fmla="*/ 41172 w 69442"/>
                    <a:gd name="connsiteY6" fmla="*/ 19605 h 47325"/>
                    <a:gd name="connsiteX7" fmla="*/ 38504 w 69442"/>
                    <a:gd name="connsiteY7" fmla="*/ 19591 h 47325"/>
                    <a:gd name="connsiteX8" fmla="*/ 33167 w 69442"/>
                    <a:gd name="connsiteY8" fmla="*/ 19605 h 47325"/>
                    <a:gd name="connsiteX9" fmla="*/ 32466 w 69442"/>
                    <a:gd name="connsiteY9" fmla="*/ 19639 h 47325"/>
                    <a:gd name="connsiteX10" fmla="*/ 27673 w 69442"/>
                    <a:gd name="connsiteY10" fmla="*/ 19879 h 47325"/>
                    <a:gd name="connsiteX11" fmla="*/ 26362 w 69442"/>
                    <a:gd name="connsiteY11" fmla="*/ 19839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9660 w 69442"/>
                    <a:gd name="connsiteY53" fmla="*/ 17460 h 47325"/>
                    <a:gd name="connsiteX0" fmla="*/ 59660 w 69442"/>
                    <a:gd name="connsiteY0" fmla="*/ 17460 h 47325"/>
                    <a:gd name="connsiteX1" fmla="*/ 59485 w 69442"/>
                    <a:gd name="connsiteY1" fmla="*/ 17471 h 47325"/>
                    <a:gd name="connsiteX2" fmla="*/ 57484 w 69442"/>
                    <a:gd name="connsiteY2" fmla="*/ 17704 h 47325"/>
                    <a:gd name="connsiteX3" fmla="*/ 55016 w 69442"/>
                    <a:gd name="connsiteY3" fmla="*/ 17971 h 47325"/>
                    <a:gd name="connsiteX4" fmla="*/ 47577 w 69442"/>
                    <a:gd name="connsiteY4" fmla="*/ 18972 h 47325"/>
                    <a:gd name="connsiteX5" fmla="*/ 41475 w 69442"/>
                    <a:gd name="connsiteY5" fmla="*/ 19608 h 47325"/>
                    <a:gd name="connsiteX6" fmla="*/ 41172 w 69442"/>
                    <a:gd name="connsiteY6" fmla="*/ 19605 h 47325"/>
                    <a:gd name="connsiteX7" fmla="*/ 38504 w 69442"/>
                    <a:gd name="connsiteY7" fmla="*/ 19591 h 47325"/>
                    <a:gd name="connsiteX8" fmla="*/ 33167 w 69442"/>
                    <a:gd name="connsiteY8" fmla="*/ 19605 h 47325"/>
                    <a:gd name="connsiteX9" fmla="*/ 32466 w 69442"/>
                    <a:gd name="connsiteY9" fmla="*/ 19639 h 47325"/>
                    <a:gd name="connsiteX10" fmla="*/ 36706 w 69442"/>
                    <a:gd name="connsiteY10" fmla="*/ 4337 h 47325"/>
                    <a:gd name="connsiteX11" fmla="*/ 26362 w 69442"/>
                    <a:gd name="connsiteY11" fmla="*/ 19839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9660 w 69442"/>
                    <a:gd name="connsiteY53" fmla="*/ 17460 h 47325"/>
                    <a:gd name="connsiteX0" fmla="*/ 59660 w 69442"/>
                    <a:gd name="connsiteY0" fmla="*/ 17460 h 47325"/>
                    <a:gd name="connsiteX1" fmla="*/ 59485 w 69442"/>
                    <a:gd name="connsiteY1" fmla="*/ 17471 h 47325"/>
                    <a:gd name="connsiteX2" fmla="*/ 57484 w 69442"/>
                    <a:gd name="connsiteY2" fmla="*/ 17704 h 47325"/>
                    <a:gd name="connsiteX3" fmla="*/ 55016 w 69442"/>
                    <a:gd name="connsiteY3" fmla="*/ 17971 h 47325"/>
                    <a:gd name="connsiteX4" fmla="*/ 47577 w 69442"/>
                    <a:gd name="connsiteY4" fmla="*/ 18972 h 47325"/>
                    <a:gd name="connsiteX5" fmla="*/ 41475 w 69442"/>
                    <a:gd name="connsiteY5" fmla="*/ 19608 h 47325"/>
                    <a:gd name="connsiteX6" fmla="*/ 41172 w 69442"/>
                    <a:gd name="connsiteY6" fmla="*/ 19605 h 47325"/>
                    <a:gd name="connsiteX7" fmla="*/ 38504 w 69442"/>
                    <a:gd name="connsiteY7" fmla="*/ 19591 h 47325"/>
                    <a:gd name="connsiteX8" fmla="*/ 33167 w 69442"/>
                    <a:gd name="connsiteY8" fmla="*/ 19605 h 47325"/>
                    <a:gd name="connsiteX9" fmla="*/ 32466 w 69442"/>
                    <a:gd name="connsiteY9" fmla="*/ 19639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9660 w 69442"/>
                    <a:gd name="connsiteY53" fmla="*/ 17460 h 47325"/>
                    <a:gd name="connsiteX0" fmla="*/ 59660 w 69442"/>
                    <a:gd name="connsiteY0" fmla="*/ 17460 h 47325"/>
                    <a:gd name="connsiteX1" fmla="*/ 59485 w 69442"/>
                    <a:gd name="connsiteY1" fmla="*/ 17471 h 47325"/>
                    <a:gd name="connsiteX2" fmla="*/ 57484 w 69442"/>
                    <a:gd name="connsiteY2" fmla="*/ 17704 h 47325"/>
                    <a:gd name="connsiteX3" fmla="*/ 55016 w 69442"/>
                    <a:gd name="connsiteY3" fmla="*/ 17971 h 47325"/>
                    <a:gd name="connsiteX4" fmla="*/ 47577 w 69442"/>
                    <a:gd name="connsiteY4" fmla="*/ 18972 h 47325"/>
                    <a:gd name="connsiteX5" fmla="*/ 41475 w 69442"/>
                    <a:gd name="connsiteY5" fmla="*/ 19608 h 47325"/>
                    <a:gd name="connsiteX6" fmla="*/ 41172 w 69442"/>
                    <a:gd name="connsiteY6" fmla="*/ 19605 h 47325"/>
                    <a:gd name="connsiteX7" fmla="*/ 38504 w 69442"/>
                    <a:gd name="connsiteY7" fmla="*/ 19591 h 47325"/>
                    <a:gd name="connsiteX8" fmla="*/ 33167 w 69442"/>
                    <a:gd name="connsiteY8" fmla="*/ 19605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9660 w 69442"/>
                    <a:gd name="connsiteY53" fmla="*/ 17460 h 47325"/>
                    <a:gd name="connsiteX0" fmla="*/ 59660 w 69442"/>
                    <a:gd name="connsiteY0" fmla="*/ 17460 h 47325"/>
                    <a:gd name="connsiteX1" fmla="*/ 59485 w 69442"/>
                    <a:gd name="connsiteY1" fmla="*/ 17471 h 47325"/>
                    <a:gd name="connsiteX2" fmla="*/ 57484 w 69442"/>
                    <a:gd name="connsiteY2" fmla="*/ 17704 h 47325"/>
                    <a:gd name="connsiteX3" fmla="*/ 55016 w 69442"/>
                    <a:gd name="connsiteY3" fmla="*/ 17971 h 47325"/>
                    <a:gd name="connsiteX4" fmla="*/ 47577 w 69442"/>
                    <a:gd name="connsiteY4" fmla="*/ 18972 h 47325"/>
                    <a:gd name="connsiteX5" fmla="*/ 41475 w 69442"/>
                    <a:gd name="connsiteY5" fmla="*/ 19608 h 47325"/>
                    <a:gd name="connsiteX6" fmla="*/ 41172 w 69442"/>
                    <a:gd name="connsiteY6" fmla="*/ 19605 h 47325"/>
                    <a:gd name="connsiteX7" fmla="*/ 38504 w 69442"/>
                    <a:gd name="connsiteY7" fmla="*/ 19591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9660 w 69442"/>
                    <a:gd name="connsiteY53" fmla="*/ 17460 h 47325"/>
                    <a:gd name="connsiteX0" fmla="*/ 59660 w 69442"/>
                    <a:gd name="connsiteY0" fmla="*/ 17460 h 47325"/>
                    <a:gd name="connsiteX1" fmla="*/ 59485 w 69442"/>
                    <a:gd name="connsiteY1" fmla="*/ 17471 h 47325"/>
                    <a:gd name="connsiteX2" fmla="*/ 57484 w 69442"/>
                    <a:gd name="connsiteY2" fmla="*/ 17704 h 47325"/>
                    <a:gd name="connsiteX3" fmla="*/ 55016 w 69442"/>
                    <a:gd name="connsiteY3" fmla="*/ 17971 h 47325"/>
                    <a:gd name="connsiteX4" fmla="*/ 47577 w 69442"/>
                    <a:gd name="connsiteY4" fmla="*/ 18972 h 47325"/>
                    <a:gd name="connsiteX5" fmla="*/ 41475 w 69442"/>
                    <a:gd name="connsiteY5" fmla="*/ 19608 h 47325"/>
                    <a:gd name="connsiteX6" fmla="*/ 41172 w 69442"/>
                    <a:gd name="connsiteY6" fmla="*/ 19605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9660 w 69442"/>
                    <a:gd name="connsiteY53" fmla="*/ 17460 h 47325"/>
                    <a:gd name="connsiteX0" fmla="*/ 59660 w 69442"/>
                    <a:gd name="connsiteY0" fmla="*/ 17460 h 47325"/>
                    <a:gd name="connsiteX1" fmla="*/ 59485 w 69442"/>
                    <a:gd name="connsiteY1" fmla="*/ 17471 h 47325"/>
                    <a:gd name="connsiteX2" fmla="*/ 57484 w 69442"/>
                    <a:gd name="connsiteY2" fmla="*/ 17704 h 47325"/>
                    <a:gd name="connsiteX3" fmla="*/ 55016 w 69442"/>
                    <a:gd name="connsiteY3" fmla="*/ 17971 h 47325"/>
                    <a:gd name="connsiteX4" fmla="*/ 47577 w 69442"/>
                    <a:gd name="connsiteY4" fmla="*/ 18972 h 47325"/>
                    <a:gd name="connsiteX5" fmla="*/ 41475 w 69442"/>
                    <a:gd name="connsiteY5" fmla="*/ 19608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9660 w 69442"/>
                    <a:gd name="connsiteY53" fmla="*/ 17460 h 47325"/>
                    <a:gd name="connsiteX0" fmla="*/ 59660 w 69442"/>
                    <a:gd name="connsiteY0" fmla="*/ 17460 h 47325"/>
                    <a:gd name="connsiteX1" fmla="*/ 59485 w 69442"/>
                    <a:gd name="connsiteY1" fmla="*/ 17471 h 47325"/>
                    <a:gd name="connsiteX2" fmla="*/ 57484 w 69442"/>
                    <a:gd name="connsiteY2" fmla="*/ 17704 h 47325"/>
                    <a:gd name="connsiteX3" fmla="*/ 55016 w 69442"/>
                    <a:gd name="connsiteY3" fmla="*/ 17971 h 47325"/>
                    <a:gd name="connsiteX4" fmla="*/ 47577 w 69442"/>
                    <a:gd name="connsiteY4" fmla="*/ 18972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9660 w 69442"/>
                    <a:gd name="connsiteY53" fmla="*/ 17460 h 47325"/>
                    <a:gd name="connsiteX0" fmla="*/ 59660 w 69442"/>
                    <a:gd name="connsiteY0" fmla="*/ 17460 h 47325"/>
                    <a:gd name="connsiteX1" fmla="*/ 59485 w 69442"/>
                    <a:gd name="connsiteY1" fmla="*/ 17471 h 47325"/>
                    <a:gd name="connsiteX2" fmla="*/ 57484 w 69442"/>
                    <a:gd name="connsiteY2" fmla="*/ 17704 h 47325"/>
                    <a:gd name="connsiteX3" fmla="*/ 55016 w 69442"/>
                    <a:gd name="connsiteY3" fmla="*/ 17971 h 47325"/>
                    <a:gd name="connsiteX4" fmla="*/ 53688 w 69442"/>
                    <a:gd name="connsiteY4" fmla="*/ 7415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9660 w 69442"/>
                    <a:gd name="connsiteY53" fmla="*/ 17460 h 47325"/>
                    <a:gd name="connsiteX0" fmla="*/ 59660 w 69442"/>
                    <a:gd name="connsiteY0" fmla="*/ 17460 h 47325"/>
                    <a:gd name="connsiteX1" fmla="*/ 59485 w 69442"/>
                    <a:gd name="connsiteY1" fmla="*/ 17471 h 47325"/>
                    <a:gd name="connsiteX2" fmla="*/ 57484 w 69442"/>
                    <a:gd name="connsiteY2" fmla="*/ 17704 h 47325"/>
                    <a:gd name="connsiteX3" fmla="*/ 55813 w 69442"/>
                    <a:gd name="connsiteY3" fmla="*/ 5617 h 47325"/>
                    <a:gd name="connsiteX4" fmla="*/ 53688 w 69442"/>
                    <a:gd name="connsiteY4" fmla="*/ 7415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9660 w 69442"/>
                    <a:gd name="connsiteY53" fmla="*/ 17460 h 47325"/>
                    <a:gd name="connsiteX0" fmla="*/ 59660 w 69442"/>
                    <a:gd name="connsiteY0" fmla="*/ 17460 h 47325"/>
                    <a:gd name="connsiteX1" fmla="*/ 59485 w 69442"/>
                    <a:gd name="connsiteY1" fmla="*/ 17471 h 47325"/>
                    <a:gd name="connsiteX2" fmla="*/ 58148 w 69442"/>
                    <a:gd name="connsiteY2" fmla="*/ 6014 h 47325"/>
                    <a:gd name="connsiteX3" fmla="*/ 55813 w 69442"/>
                    <a:gd name="connsiteY3" fmla="*/ 5617 h 47325"/>
                    <a:gd name="connsiteX4" fmla="*/ 53688 w 69442"/>
                    <a:gd name="connsiteY4" fmla="*/ 7415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9660 w 69442"/>
                    <a:gd name="connsiteY53" fmla="*/ 17460 h 47325"/>
                    <a:gd name="connsiteX0" fmla="*/ 58730 w 69442"/>
                    <a:gd name="connsiteY0" fmla="*/ 4973 h 47325"/>
                    <a:gd name="connsiteX1" fmla="*/ 59485 w 69442"/>
                    <a:gd name="connsiteY1" fmla="*/ 17471 h 47325"/>
                    <a:gd name="connsiteX2" fmla="*/ 58148 w 69442"/>
                    <a:gd name="connsiteY2" fmla="*/ 6014 h 47325"/>
                    <a:gd name="connsiteX3" fmla="*/ 55813 w 69442"/>
                    <a:gd name="connsiteY3" fmla="*/ 5617 h 47325"/>
                    <a:gd name="connsiteX4" fmla="*/ 53688 w 69442"/>
                    <a:gd name="connsiteY4" fmla="*/ 7415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353 w 69442"/>
                    <a:gd name="connsiteY52" fmla="*/ 17771 h 47325"/>
                    <a:gd name="connsiteX53" fmla="*/ 58730 w 69442"/>
                    <a:gd name="connsiteY53" fmla="*/ 4973 h 47325"/>
                    <a:gd name="connsiteX0" fmla="*/ 58730 w 69442"/>
                    <a:gd name="connsiteY0" fmla="*/ 4973 h 47325"/>
                    <a:gd name="connsiteX1" fmla="*/ 59485 w 69442"/>
                    <a:gd name="connsiteY1" fmla="*/ 17471 h 47325"/>
                    <a:gd name="connsiteX2" fmla="*/ 58148 w 69442"/>
                    <a:gd name="connsiteY2" fmla="*/ 6014 h 47325"/>
                    <a:gd name="connsiteX3" fmla="*/ 55813 w 69442"/>
                    <a:gd name="connsiteY3" fmla="*/ 5617 h 47325"/>
                    <a:gd name="connsiteX4" fmla="*/ 53688 w 69442"/>
                    <a:gd name="connsiteY4" fmla="*/ 7415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1381 w 69442"/>
                    <a:gd name="connsiteY51" fmla="*/ 18291 h 47325"/>
                    <a:gd name="connsiteX52" fmla="*/ 60884 w 69442"/>
                    <a:gd name="connsiteY52" fmla="*/ 7542 h 47325"/>
                    <a:gd name="connsiteX53" fmla="*/ 58730 w 69442"/>
                    <a:gd name="connsiteY53" fmla="*/ 4973 h 47325"/>
                    <a:gd name="connsiteX0" fmla="*/ 58730 w 69442"/>
                    <a:gd name="connsiteY0" fmla="*/ 4973 h 47325"/>
                    <a:gd name="connsiteX1" fmla="*/ 59485 w 69442"/>
                    <a:gd name="connsiteY1" fmla="*/ 17471 h 47325"/>
                    <a:gd name="connsiteX2" fmla="*/ 58148 w 69442"/>
                    <a:gd name="connsiteY2" fmla="*/ 6014 h 47325"/>
                    <a:gd name="connsiteX3" fmla="*/ 55813 w 69442"/>
                    <a:gd name="connsiteY3" fmla="*/ 5617 h 47325"/>
                    <a:gd name="connsiteX4" fmla="*/ 53688 w 69442"/>
                    <a:gd name="connsiteY4" fmla="*/ 7415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2444 w 69442"/>
                    <a:gd name="connsiteY51" fmla="*/ 8195 h 47325"/>
                    <a:gd name="connsiteX52" fmla="*/ 60884 w 69442"/>
                    <a:gd name="connsiteY52" fmla="*/ 7542 h 47325"/>
                    <a:gd name="connsiteX53" fmla="*/ 58730 w 69442"/>
                    <a:gd name="connsiteY53" fmla="*/ 4973 h 47325"/>
                    <a:gd name="connsiteX0" fmla="*/ 58730 w 69442"/>
                    <a:gd name="connsiteY0" fmla="*/ 4973 h 47325"/>
                    <a:gd name="connsiteX1" fmla="*/ 59485 w 69442"/>
                    <a:gd name="connsiteY1" fmla="*/ 17471 h 47325"/>
                    <a:gd name="connsiteX2" fmla="*/ 58148 w 69442"/>
                    <a:gd name="connsiteY2" fmla="*/ 6014 h 47325"/>
                    <a:gd name="connsiteX3" fmla="*/ 55813 w 69442"/>
                    <a:gd name="connsiteY3" fmla="*/ 5617 h 47325"/>
                    <a:gd name="connsiteX4" fmla="*/ 53688 w 69442"/>
                    <a:gd name="connsiteY4" fmla="*/ 7415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1677 w 69442"/>
                    <a:gd name="connsiteY49" fmla="*/ 18262 h 47325"/>
                    <a:gd name="connsiteX50" fmla="*/ 61587 w 69442"/>
                    <a:gd name="connsiteY50" fmla="*/ 18271 h 47325"/>
                    <a:gd name="connsiteX51" fmla="*/ 62260 w 69442"/>
                    <a:gd name="connsiteY51" fmla="*/ 11886 h 47325"/>
                    <a:gd name="connsiteX52" fmla="*/ 62444 w 69442"/>
                    <a:gd name="connsiteY52" fmla="*/ 8195 h 47325"/>
                    <a:gd name="connsiteX53" fmla="*/ 60884 w 69442"/>
                    <a:gd name="connsiteY53" fmla="*/ 7542 h 47325"/>
                    <a:gd name="connsiteX54" fmla="*/ 58730 w 69442"/>
                    <a:gd name="connsiteY54" fmla="*/ 4973 h 47325"/>
                    <a:gd name="connsiteX0" fmla="*/ 58730 w 69442"/>
                    <a:gd name="connsiteY0" fmla="*/ 4973 h 47325"/>
                    <a:gd name="connsiteX1" fmla="*/ 59485 w 69442"/>
                    <a:gd name="connsiteY1" fmla="*/ 17471 h 47325"/>
                    <a:gd name="connsiteX2" fmla="*/ 58148 w 69442"/>
                    <a:gd name="connsiteY2" fmla="*/ 6014 h 47325"/>
                    <a:gd name="connsiteX3" fmla="*/ 55813 w 69442"/>
                    <a:gd name="connsiteY3" fmla="*/ 5617 h 47325"/>
                    <a:gd name="connsiteX4" fmla="*/ 53688 w 69442"/>
                    <a:gd name="connsiteY4" fmla="*/ 7415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087 w 69442"/>
                    <a:gd name="connsiteY48" fmla="*/ 18738 h 47325"/>
                    <a:gd name="connsiteX49" fmla="*/ 62341 w 69442"/>
                    <a:gd name="connsiteY49" fmla="*/ 9096 h 47325"/>
                    <a:gd name="connsiteX50" fmla="*/ 61587 w 69442"/>
                    <a:gd name="connsiteY50" fmla="*/ 18271 h 47325"/>
                    <a:gd name="connsiteX51" fmla="*/ 62260 w 69442"/>
                    <a:gd name="connsiteY51" fmla="*/ 11886 h 47325"/>
                    <a:gd name="connsiteX52" fmla="*/ 62444 w 69442"/>
                    <a:gd name="connsiteY52" fmla="*/ 8195 h 47325"/>
                    <a:gd name="connsiteX53" fmla="*/ 60884 w 69442"/>
                    <a:gd name="connsiteY53" fmla="*/ 7542 h 47325"/>
                    <a:gd name="connsiteX54" fmla="*/ 58730 w 69442"/>
                    <a:gd name="connsiteY54" fmla="*/ 4973 h 47325"/>
                    <a:gd name="connsiteX0" fmla="*/ 58730 w 69442"/>
                    <a:gd name="connsiteY0" fmla="*/ 4973 h 47325"/>
                    <a:gd name="connsiteX1" fmla="*/ 59485 w 69442"/>
                    <a:gd name="connsiteY1" fmla="*/ 17471 h 47325"/>
                    <a:gd name="connsiteX2" fmla="*/ 58148 w 69442"/>
                    <a:gd name="connsiteY2" fmla="*/ 6014 h 47325"/>
                    <a:gd name="connsiteX3" fmla="*/ 55813 w 69442"/>
                    <a:gd name="connsiteY3" fmla="*/ 5617 h 47325"/>
                    <a:gd name="connsiteX4" fmla="*/ 53688 w 69442"/>
                    <a:gd name="connsiteY4" fmla="*/ 7415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751 w 69442"/>
                    <a:gd name="connsiteY48" fmla="*/ 2930 h 47325"/>
                    <a:gd name="connsiteX49" fmla="*/ 62341 w 69442"/>
                    <a:gd name="connsiteY49" fmla="*/ 9096 h 47325"/>
                    <a:gd name="connsiteX50" fmla="*/ 61587 w 69442"/>
                    <a:gd name="connsiteY50" fmla="*/ 18271 h 47325"/>
                    <a:gd name="connsiteX51" fmla="*/ 62260 w 69442"/>
                    <a:gd name="connsiteY51" fmla="*/ 11886 h 47325"/>
                    <a:gd name="connsiteX52" fmla="*/ 62444 w 69442"/>
                    <a:gd name="connsiteY52" fmla="*/ 8195 h 47325"/>
                    <a:gd name="connsiteX53" fmla="*/ 60884 w 69442"/>
                    <a:gd name="connsiteY53" fmla="*/ 7542 h 47325"/>
                    <a:gd name="connsiteX54" fmla="*/ 58730 w 69442"/>
                    <a:gd name="connsiteY54" fmla="*/ 4973 h 47325"/>
                    <a:gd name="connsiteX0" fmla="*/ 58730 w 69442"/>
                    <a:gd name="connsiteY0" fmla="*/ 4973 h 47325"/>
                    <a:gd name="connsiteX1" fmla="*/ 59485 w 69442"/>
                    <a:gd name="connsiteY1" fmla="*/ 17471 h 47325"/>
                    <a:gd name="connsiteX2" fmla="*/ 58148 w 69442"/>
                    <a:gd name="connsiteY2" fmla="*/ 6014 h 47325"/>
                    <a:gd name="connsiteX3" fmla="*/ 55813 w 69442"/>
                    <a:gd name="connsiteY3" fmla="*/ 5617 h 47325"/>
                    <a:gd name="connsiteX4" fmla="*/ 53688 w 69442"/>
                    <a:gd name="connsiteY4" fmla="*/ 7415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751 w 69442"/>
                    <a:gd name="connsiteY48" fmla="*/ 2930 h 47325"/>
                    <a:gd name="connsiteX49" fmla="*/ 62341 w 69442"/>
                    <a:gd name="connsiteY49" fmla="*/ 9096 h 47325"/>
                    <a:gd name="connsiteX50" fmla="*/ 61587 w 69442"/>
                    <a:gd name="connsiteY50" fmla="*/ 18271 h 47325"/>
                    <a:gd name="connsiteX51" fmla="*/ 62127 w 69442"/>
                    <a:gd name="connsiteY51" fmla="*/ 2986 h 47325"/>
                    <a:gd name="connsiteX52" fmla="*/ 62260 w 69442"/>
                    <a:gd name="connsiteY52" fmla="*/ 11886 h 47325"/>
                    <a:gd name="connsiteX53" fmla="*/ 62444 w 69442"/>
                    <a:gd name="connsiteY53" fmla="*/ 8195 h 47325"/>
                    <a:gd name="connsiteX54" fmla="*/ 60884 w 69442"/>
                    <a:gd name="connsiteY54" fmla="*/ 7542 h 47325"/>
                    <a:gd name="connsiteX55" fmla="*/ 58730 w 69442"/>
                    <a:gd name="connsiteY55" fmla="*/ 4973 h 47325"/>
                    <a:gd name="connsiteX0" fmla="*/ 58730 w 69442"/>
                    <a:gd name="connsiteY0" fmla="*/ 4973 h 47325"/>
                    <a:gd name="connsiteX1" fmla="*/ 60548 w 69442"/>
                    <a:gd name="connsiteY1" fmla="*/ 4984 h 47325"/>
                    <a:gd name="connsiteX2" fmla="*/ 58148 w 69442"/>
                    <a:gd name="connsiteY2" fmla="*/ 6014 h 47325"/>
                    <a:gd name="connsiteX3" fmla="*/ 55813 w 69442"/>
                    <a:gd name="connsiteY3" fmla="*/ 5617 h 47325"/>
                    <a:gd name="connsiteX4" fmla="*/ 53688 w 69442"/>
                    <a:gd name="connsiteY4" fmla="*/ 7415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751 w 69442"/>
                    <a:gd name="connsiteY48" fmla="*/ 2930 h 47325"/>
                    <a:gd name="connsiteX49" fmla="*/ 62341 w 69442"/>
                    <a:gd name="connsiteY49" fmla="*/ 9096 h 47325"/>
                    <a:gd name="connsiteX50" fmla="*/ 61587 w 69442"/>
                    <a:gd name="connsiteY50" fmla="*/ 18271 h 47325"/>
                    <a:gd name="connsiteX51" fmla="*/ 62127 w 69442"/>
                    <a:gd name="connsiteY51" fmla="*/ 2986 h 47325"/>
                    <a:gd name="connsiteX52" fmla="*/ 62260 w 69442"/>
                    <a:gd name="connsiteY52" fmla="*/ 11886 h 47325"/>
                    <a:gd name="connsiteX53" fmla="*/ 62444 w 69442"/>
                    <a:gd name="connsiteY53" fmla="*/ 8195 h 47325"/>
                    <a:gd name="connsiteX54" fmla="*/ 60884 w 69442"/>
                    <a:gd name="connsiteY54" fmla="*/ 7542 h 47325"/>
                    <a:gd name="connsiteX55" fmla="*/ 58730 w 69442"/>
                    <a:gd name="connsiteY55" fmla="*/ 4973 h 47325"/>
                    <a:gd name="connsiteX0" fmla="*/ 58730 w 69442"/>
                    <a:gd name="connsiteY0" fmla="*/ 4973 h 47325"/>
                    <a:gd name="connsiteX1" fmla="*/ 60548 w 69442"/>
                    <a:gd name="connsiteY1" fmla="*/ 4984 h 47325"/>
                    <a:gd name="connsiteX2" fmla="*/ 58148 w 69442"/>
                    <a:gd name="connsiteY2" fmla="*/ 6014 h 47325"/>
                    <a:gd name="connsiteX3" fmla="*/ 55813 w 69442"/>
                    <a:gd name="connsiteY3" fmla="*/ 5617 h 47325"/>
                    <a:gd name="connsiteX4" fmla="*/ 53688 w 69442"/>
                    <a:gd name="connsiteY4" fmla="*/ 7415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751 w 69442"/>
                    <a:gd name="connsiteY48" fmla="*/ 2930 h 47325"/>
                    <a:gd name="connsiteX49" fmla="*/ 62341 w 69442"/>
                    <a:gd name="connsiteY49" fmla="*/ 9096 h 47325"/>
                    <a:gd name="connsiteX50" fmla="*/ 62384 w 69442"/>
                    <a:gd name="connsiteY50" fmla="*/ 736 h 47325"/>
                    <a:gd name="connsiteX51" fmla="*/ 62127 w 69442"/>
                    <a:gd name="connsiteY51" fmla="*/ 2986 h 47325"/>
                    <a:gd name="connsiteX52" fmla="*/ 62260 w 69442"/>
                    <a:gd name="connsiteY52" fmla="*/ 11886 h 47325"/>
                    <a:gd name="connsiteX53" fmla="*/ 62444 w 69442"/>
                    <a:gd name="connsiteY53" fmla="*/ 8195 h 47325"/>
                    <a:gd name="connsiteX54" fmla="*/ 60884 w 69442"/>
                    <a:gd name="connsiteY54" fmla="*/ 7542 h 47325"/>
                    <a:gd name="connsiteX55" fmla="*/ 58730 w 69442"/>
                    <a:gd name="connsiteY55" fmla="*/ 4973 h 47325"/>
                    <a:gd name="connsiteX0" fmla="*/ 58730 w 69442"/>
                    <a:gd name="connsiteY0" fmla="*/ 4973 h 47325"/>
                    <a:gd name="connsiteX1" fmla="*/ 60548 w 69442"/>
                    <a:gd name="connsiteY1" fmla="*/ 4984 h 47325"/>
                    <a:gd name="connsiteX2" fmla="*/ 58148 w 69442"/>
                    <a:gd name="connsiteY2" fmla="*/ 6014 h 47325"/>
                    <a:gd name="connsiteX3" fmla="*/ 55813 w 69442"/>
                    <a:gd name="connsiteY3" fmla="*/ 5617 h 47325"/>
                    <a:gd name="connsiteX4" fmla="*/ 53688 w 69442"/>
                    <a:gd name="connsiteY4" fmla="*/ 7415 h 47325"/>
                    <a:gd name="connsiteX5" fmla="*/ 50641 w 69442"/>
                    <a:gd name="connsiteY5" fmla="*/ 5793 h 47325"/>
                    <a:gd name="connsiteX6" fmla="*/ 50205 w 69442"/>
                    <a:gd name="connsiteY6" fmla="*/ 1804 h 47325"/>
                    <a:gd name="connsiteX7" fmla="*/ 48334 w 69442"/>
                    <a:gd name="connsiteY7" fmla="*/ 6573 h 47325"/>
                    <a:gd name="connsiteX8" fmla="*/ 44459 w 69442"/>
                    <a:gd name="connsiteY8" fmla="*/ 3398 h 47325"/>
                    <a:gd name="connsiteX9" fmla="*/ 40436 w 69442"/>
                    <a:gd name="connsiteY9" fmla="*/ 6621 h 47325"/>
                    <a:gd name="connsiteX10" fmla="*/ 36706 w 69442"/>
                    <a:gd name="connsiteY10" fmla="*/ 4337 h 47325"/>
                    <a:gd name="connsiteX11" fmla="*/ 30347 w 69442"/>
                    <a:gd name="connsiteY11" fmla="*/ 3765 h 47325"/>
                    <a:gd name="connsiteX12" fmla="*/ 25554 w 69442"/>
                    <a:gd name="connsiteY12" fmla="*/ 3498 h 47325"/>
                    <a:gd name="connsiteX13" fmla="*/ 18184 w 69442"/>
                    <a:gd name="connsiteY13" fmla="*/ 2801 h 47325"/>
                    <a:gd name="connsiteX14" fmla="*/ 13273 w 69442"/>
                    <a:gd name="connsiteY14" fmla="*/ 2568 h 47325"/>
                    <a:gd name="connsiteX15" fmla="*/ 2434 w 69442"/>
                    <a:gd name="connsiteY15" fmla="*/ 3168 h 47325"/>
                    <a:gd name="connsiteX16" fmla="*/ 1426 w 69442"/>
                    <a:gd name="connsiteY16" fmla="*/ 121 h 47325"/>
                    <a:gd name="connsiteX17" fmla="*/ 65 w 69442"/>
                    <a:gd name="connsiteY17" fmla="*/ 3080 h 47325"/>
                    <a:gd name="connsiteX18" fmla="*/ 564 w 69442"/>
                    <a:gd name="connsiteY18" fmla="*/ 5242 h 47325"/>
                    <a:gd name="connsiteX19" fmla="*/ 5113 w 69442"/>
                    <a:gd name="connsiteY19" fmla="*/ 26444 h 47325"/>
                    <a:gd name="connsiteX20" fmla="*/ 6748 w 69442"/>
                    <a:gd name="connsiteY20" fmla="*/ 33882 h 47325"/>
                    <a:gd name="connsiteX21" fmla="*/ 7915 w 69442"/>
                    <a:gd name="connsiteY21" fmla="*/ 37785 h 47325"/>
                    <a:gd name="connsiteX22" fmla="*/ 11585 w 69442"/>
                    <a:gd name="connsiteY22" fmla="*/ 43923 h 47325"/>
                    <a:gd name="connsiteX23" fmla="*/ 12752 w 69442"/>
                    <a:gd name="connsiteY23" fmla="*/ 44823 h 47325"/>
                    <a:gd name="connsiteX24" fmla="*/ 18256 w 69442"/>
                    <a:gd name="connsiteY24" fmla="*/ 46024 h 47325"/>
                    <a:gd name="connsiteX25" fmla="*/ 22392 w 69442"/>
                    <a:gd name="connsiteY25" fmla="*/ 46491 h 47325"/>
                    <a:gd name="connsiteX26" fmla="*/ 26650 w 69442"/>
                    <a:gd name="connsiteY26" fmla="*/ 46961 h 47325"/>
                    <a:gd name="connsiteX27" fmla="*/ 26862 w 69442"/>
                    <a:gd name="connsiteY27" fmla="*/ 46958 h 47325"/>
                    <a:gd name="connsiteX28" fmla="*/ 27898 w 69442"/>
                    <a:gd name="connsiteY28" fmla="*/ 46936 h 47325"/>
                    <a:gd name="connsiteX29" fmla="*/ 29364 w 69442"/>
                    <a:gd name="connsiteY29" fmla="*/ 46992 h 47325"/>
                    <a:gd name="connsiteX30" fmla="*/ 34668 w 69442"/>
                    <a:gd name="connsiteY30" fmla="*/ 47325 h 47325"/>
                    <a:gd name="connsiteX31" fmla="*/ 38871 w 69442"/>
                    <a:gd name="connsiteY31" fmla="*/ 46992 h 47325"/>
                    <a:gd name="connsiteX32" fmla="*/ 45509 w 69442"/>
                    <a:gd name="connsiteY32" fmla="*/ 46525 h 47325"/>
                    <a:gd name="connsiteX33" fmla="*/ 48311 w 69442"/>
                    <a:gd name="connsiteY33" fmla="*/ 46224 h 47325"/>
                    <a:gd name="connsiteX34" fmla="*/ 51180 w 69442"/>
                    <a:gd name="connsiteY34" fmla="*/ 45390 h 47325"/>
                    <a:gd name="connsiteX35" fmla="*/ 52480 w 69442"/>
                    <a:gd name="connsiteY35" fmla="*/ 45224 h 47325"/>
                    <a:gd name="connsiteX36" fmla="*/ 54449 w 69442"/>
                    <a:gd name="connsiteY36" fmla="*/ 44090 h 47325"/>
                    <a:gd name="connsiteX37" fmla="*/ 58785 w 69442"/>
                    <a:gd name="connsiteY37" fmla="*/ 38919 h 47325"/>
                    <a:gd name="connsiteX38" fmla="*/ 59652 w 69442"/>
                    <a:gd name="connsiteY38" fmla="*/ 35817 h 47325"/>
                    <a:gd name="connsiteX39" fmla="*/ 60153 w 69442"/>
                    <a:gd name="connsiteY39" fmla="*/ 33482 h 47325"/>
                    <a:gd name="connsiteX40" fmla="*/ 60386 w 69442"/>
                    <a:gd name="connsiteY40" fmla="*/ 32715 h 47325"/>
                    <a:gd name="connsiteX41" fmla="*/ 61320 w 69442"/>
                    <a:gd name="connsiteY41" fmla="*/ 29045 h 47325"/>
                    <a:gd name="connsiteX42" fmla="*/ 62788 w 69442"/>
                    <a:gd name="connsiteY42" fmla="*/ 24309 h 47325"/>
                    <a:gd name="connsiteX43" fmla="*/ 69431 w 69442"/>
                    <a:gd name="connsiteY43" fmla="*/ 552 h 47325"/>
                    <a:gd name="connsiteX44" fmla="*/ 68267 w 69442"/>
                    <a:gd name="connsiteY44" fmla="*/ 2509 h 47325"/>
                    <a:gd name="connsiteX45" fmla="*/ 68069 w 69442"/>
                    <a:gd name="connsiteY45" fmla="*/ 2341 h 47325"/>
                    <a:gd name="connsiteX46" fmla="*/ 66542 w 69442"/>
                    <a:gd name="connsiteY46" fmla="*/ 4165 h 47325"/>
                    <a:gd name="connsiteX47" fmla="*/ 63750 w 69442"/>
                    <a:gd name="connsiteY47" fmla="*/ 4167 h 47325"/>
                    <a:gd name="connsiteX48" fmla="*/ 62751 w 69442"/>
                    <a:gd name="connsiteY48" fmla="*/ 2930 h 47325"/>
                    <a:gd name="connsiteX49" fmla="*/ 62341 w 69442"/>
                    <a:gd name="connsiteY49" fmla="*/ 9096 h 47325"/>
                    <a:gd name="connsiteX50" fmla="*/ 62384 w 69442"/>
                    <a:gd name="connsiteY50" fmla="*/ 736 h 47325"/>
                    <a:gd name="connsiteX51" fmla="*/ 62127 w 69442"/>
                    <a:gd name="connsiteY51" fmla="*/ 2986 h 47325"/>
                    <a:gd name="connsiteX52" fmla="*/ 61164 w 69442"/>
                    <a:gd name="connsiteY52" fmla="*/ 4314 h 47325"/>
                    <a:gd name="connsiteX53" fmla="*/ 62444 w 69442"/>
                    <a:gd name="connsiteY53" fmla="*/ 8195 h 47325"/>
                    <a:gd name="connsiteX54" fmla="*/ 60884 w 69442"/>
                    <a:gd name="connsiteY54" fmla="*/ 7542 h 47325"/>
                    <a:gd name="connsiteX55" fmla="*/ 58730 w 69442"/>
                    <a:gd name="connsiteY55" fmla="*/ 4973 h 4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9442" h="47325" extrusionOk="0">
                      <a:moveTo>
                        <a:pt x="58730" y="4973"/>
                      </a:moveTo>
                      <a:cubicBezTo>
                        <a:pt x="58672" y="4973"/>
                        <a:pt x="60645" y="4810"/>
                        <a:pt x="60548" y="4984"/>
                      </a:cubicBezTo>
                      <a:cubicBezTo>
                        <a:pt x="60451" y="5158"/>
                        <a:pt x="58815" y="6014"/>
                        <a:pt x="58148" y="6014"/>
                      </a:cubicBezTo>
                      <a:cubicBezTo>
                        <a:pt x="57314" y="6047"/>
                        <a:pt x="56556" y="5384"/>
                        <a:pt x="55813" y="5617"/>
                      </a:cubicBezTo>
                      <a:cubicBezTo>
                        <a:pt x="55070" y="5850"/>
                        <a:pt x="54550" y="7386"/>
                        <a:pt x="53688" y="7415"/>
                      </a:cubicBezTo>
                      <a:cubicBezTo>
                        <a:pt x="52826" y="7444"/>
                        <a:pt x="51221" y="6728"/>
                        <a:pt x="50641" y="5793"/>
                      </a:cubicBezTo>
                      <a:cubicBezTo>
                        <a:pt x="50061" y="4858"/>
                        <a:pt x="50590" y="1674"/>
                        <a:pt x="50205" y="1804"/>
                      </a:cubicBezTo>
                      <a:cubicBezTo>
                        <a:pt x="49820" y="1934"/>
                        <a:pt x="49292" y="6307"/>
                        <a:pt x="48334" y="6573"/>
                      </a:cubicBezTo>
                      <a:cubicBezTo>
                        <a:pt x="47376" y="6839"/>
                        <a:pt x="45775" y="3390"/>
                        <a:pt x="44459" y="3398"/>
                      </a:cubicBezTo>
                      <a:cubicBezTo>
                        <a:pt x="43143" y="3406"/>
                        <a:pt x="41728" y="6465"/>
                        <a:pt x="40436" y="6621"/>
                      </a:cubicBezTo>
                      <a:cubicBezTo>
                        <a:pt x="39144" y="6777"/>
                        <a:pt x="38387" y="4813"/>
                        <a:pt x="36706" y="4337"/>
                      </a:cubicBezTo>
                      <a:cubicBezTo>
                        <a:pt x="35025" y="3861"/>
                        <a:pt x="32206" y="3905"/>
                        <a:pt x="30347" y="3765"/>
                      </a:cubicBezTo>
                      <a:cubicBezTo>
                        <a:pt x="28488" y="3625"/>
                        <a:pt x="27581" y="3659"/>
                        <a:pt x="25554" y="3498"/>
                      </a:cubicBezTo>
                      <a:cubicBezTo>
                        <a:pt x="23527" y="3337"/>
                        <a:pt x="20231" y="2956"/>
                        <a:pt x="18184" y="2801"/>
                      </a:cubicBezTo>
                      <a:cubicBezTo>
                        <a:pt x="16137" y="2646"/>
                        <a:pt x="15898" y="2507"/>
                        <a:pt x="13273" y="2568"/>
                      </a:cubicBezTo>
                      <a:cubicBezTo>
                        <a:pt x="10648" y="2629"/>
                        <a:pt x="4408" y="3576"/>
                        <a:pt x="2434" y="3168"/>
                      </a:cubicBezTo>
                      <a:cubicBezTo>
                        <a:pt x="460" y="2760"/>
                        <a:pt x="2093" y="-680"/>
                        <a:pt x="1426" y="121"/>
                      </a:cubicBezTo>
                      <a:cubicBezTo>
                        <a:pt x="1226" y="387"/>
                        <a:pt x="-335" y="2846"/>
                        <a:pt x="65" y="3080"/>
                      </a:cubicBezTo>
                      <a:cubicBezTo>
                        <a:pt x="366" y="3280"/>
                        <a:pt x="631" y="5009"/>
                        <a:pt x="564" y="5242"/>
                      </a:cubicBezTo>
                      <a:cubicBezTo>
                        <a:pt x="298" y="6276"/>
                        <a:pt x="4880" y="25376"/>
                        <a:pt x="5113" y="26444"/>
                      </a:cubicBezTo>
                      <a:cubicBezTo>
                        <a:pt x="5714" y="28912"/>
                        <a:pt x="6181" y="31414"/>
                        <a:pt x="6748" y="33882"/>
                      </a:cubicBezTo>
                      <a:cubicBezTo>
                        <a:pt x="7048" y="35217"/>
                        <a:pt x="7315" y="36551"/>
                        <a:pt x="7915" y="37785"/>
                      </a:cubicBezTo>
                      <a:cubicBezTo>
                        <a:pt x="8949" y="39953"/>
                        <a:pt x="10050" y="42055"/>
                        <a:pt x="11585" y="43923"/>
                      </a:cubicBezTo>
                      <a:cubicBezTo>
                        <a:pt x="11918" y="44323"/>
                        <a:pt x="12285" y="44623"/>
                        <a:pt x="12752" y="44823"/>
                      </a:cubicBezTo>
                      <a:cubicBezTo>
                        <a:pt x="14520" y="45524"/>
                        <a:pt x="16388" y="45891"/>
                        <a:pt x="18256" y="46024"/>
                      </a:cubicBezTo>
                      <a:cubicBezTo>
                        <a:pt x="19657" y="46124"/>
                        <a:pt x="21025" y="46358"/>
                        <a:pt x="22392" y="46491"/>
                      </a:cubicBezTo>
                      <a:cubicBezTo>
                        <a:pt x="23823" y="46650"/>
                        <a:pt x="25223" y="46961"/>
                        <a:pt x="26650" y="46961"/>
                      </a:cubicBezTo>
                      <a:cubicBezTo>
                        <a:pt x="26721" y="46961"/>
                        <a:pt x="26792" y="46960"/>
                        <a:pt x="26862" y="46958"/>
                      </a:cubicBezTo>
                      <a:cubicBezTo>
                        <a:pt x="27208" y="46944"/>
                        <a:pt x="27553" y="46936"/>
                        <a:pt x="27898" y="46936"/>
                      </a:cubicBezTo>
                      <a:cubicBezTo>
                        <a:pt x="28387" y="46936"/>
                        <a:pt x="28875" y="46953"/>
                        <a:pt x="29364" y="46992"/>
                      </a:cubicBezTo>
                      <a:cubicBezTo>
                        <a:pt x="31132" y="47125"/>
                        <a:pt x="32900" y="47325"/>
                        <a:pt x="34668" y="47325"/>
                      </a:cubicBezTo>
                      <a:cubicBezTo>
                        <a:pt x="36069" y="47292"/>
                        <a:pt x="37470" y="46992"/>
                        <a:pt x="38871" y="46992"/>
                      </a:cubicBezTo>
                      <a:cubicBezTo>
                        <a:pt x="41106" y="46958"/>
                        <a:pt x="43307" y="46625"/>
                        <a:pt x="45509" y="46525"/>
                      </a:cubicBezTo>
                      <a:cubicBezTo>
                        <a:pt x="46443" y="46491"/>
                        <a:pt x="47410" y="46558"/>
                        <a:pt x="48311" y="46224"/>
                      </a:cubicBezTo>
                      <a:cubicBezTo>
                        <a:pt x="49245" y="45891"/>
                        <a:pt x="50246" y="45691"/>
                        <a:pt x="51180" y="45390"/>
                      </a:cubicBezTo>
                      <a:cubicBezTo>
                        <a:pt x="51613" y="45224"/>
                        <a:pt x="52047" y="45357"/>
                        <a:pt x="52480" y="45224"/>
                      </a:cubicBezTo>
                      <a:cubicBezTo>
                        <a:pt x="53214" y="44957"/>
                        <a:pt x="53881" y="44557"/>
                        <a:pt x="54449" y="44090"/>
                      </a:cubicBezTo>
                      <a:cubicBezTo>
                        <a:pt x="56216" y="42622"/>
                        <a:pt x="57918" y="41121"/>
                        <a:pt x="58785" y="38919"/>
                      </a:cubicBezTo>
                      <a:cubicBezTo>
                        <a:pt x="59185" y="37918"/>
                        <a:pt x="59619" y="36918"/>
                        <a:pt x="59652" y="35817"/>
                      </a:cubicBezTo>
                      <a:cubicBezTo>
                        <a:pt x="59686" y="35016"/>
                        <a:pt x="59852" y="34216"/>
                        <a:pt x="60153" y="33482"/>
                      </a:cubicBezTo>
                      <a:cubicBezTo>
                        <a:pt x="60253" y="33248"/>
                        <a:pt x="60319" y="32982"/>
                        <a:pt x="60386" y="32715"/>
                      </a:cubicBezTo>
                      <a:cubicBezTo>
                        <a:pt x="60753" y="31514"/>
                        <a:pt x="60853" y="30213"/>
                        <a:pt x="61320" y="29045"/>
                      </a:cubicBezTo>
                      <a:cubicBezTo>
                        <a:pt x="61921" y="27511"/>
                        <a:pt x="62321" y="25910"/>
                        <a:pt x="62788" y="24309"/>
                      </a:cubicBezTo>
                      <a:cubicBezTo>
                        <a:pt x="63021" y="23441"/>
                        <a:pt x="69764" y="1885"/>
                        <a:pt x="69431" y="552"/>
                      </a:cubicBezTo>
                      <a:cubicBezTo>
                        <a:pt x="69364" y="251"/>
                        <a:pt x="68333" y="2642"/>
                        <a:pt x="68267" y="2509"/>
                      </a:cubicBezTo>
                      <a:cubicBezTo>
                        <a:pt x="68100" y="2275"/>
                        <a:pt x="68169" y="2674"/>
                        <a:pt x="68069" y="2341"/>
                      </a:cubicBezTo>
                      <a:cubicBezTo>
                        <a:pt x="68036" y="2141"/>
                        <a:pt x="66642" y="4332"/>
                        <a:pt x="66542" y="4165"/>
                      </a:cubicBezTo>
                      <a:cubicBezTo>
                        <a:pt x="66308" y="4265"/>
                        <a:pt x="63950" y="4134"/>
                        <a:pt x="63750" y="4167"/>
                      </a:cubicBezTo>
                      <a:cubicBezTo>
                        <a:pt x="63584" y="3567"/>
                        <a:pt x="62918" y="3531"/>
                        <a:pt x="62751" y="2930"/>
                      </a:cubicBezTo>
                      <a:cubicBezTo>
                        <a:pt x="62691" y="2719"/>
                        <a:pt x="62402" y="9462"/>
                        <a:pt x="62341" y="9096"/>
                      </a:cubicBezTo>
                      <a:cubicBezTo>
                        <a:pt x="62280" y="8730"/>
                        <a:pt x="62420" y="1754"/>
                        <a:pt x="62384" y="736"/>
                      </a:cubicBezTo>
                      <a:cubicBezTo>
                        <a:pt x="62348" y="-282"/>
                        <a:pt x="62015" y="4050"/>
                        <a:pt x="62127" y="2986"/>
                      </a:cubicBezTo>
                      <a:cubicBezTo>
                        <a:pt x="62239" y="1922"/>
                        <a:pt x="61023" y="5837"/>
                        <a:pt x="61164" y="4314"/>
                      </a:cubicBezTo>
                      <a:cubicBezTo>
                        <a:pt x="61305" y="2791"/>
                        <a:pt x="62540" y="9782"/>
                        <a:pt x="62444" y="8195"/>
                      </a:cubicBezTo>
                      <a:cubicBezTo>
                        <a:pt x="62019" y="8195"/>
                        <a:pt x="61173" y="7802"/>
                        <a:pt x="60884" y="7542"/>
                      </a:cubicBezTo>
                      <a:cubicBezTo>
                        <a:pt x="60669" y="7300"/>
                        <a:pt x="58971" y="4973"/>
                        <a:pt x="58730" y="49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90;p32">
                  <a:extLst>
                    <a:ext uri="{FF2B5EF4-FFF2-40B4-BE49-F238E27FC236}">
                      <a16:creationId xmlns:a16="http://schemas.microsoft.com/office/drawing/2014/main" id="{E7348204-C93E-46FB-A470-800772A030AD}"/>
                    </a:ext>
                  </a:extLst>
                </p:cNvPr>
                <p:cNvSpPr/>
                <p:nvPr/>
              </p:nvSpPr>
              <p:spPr>
                <a:xfrm>
                  <a:off x="4321290" y="3924872"/>
                  <a:ext cx="625795" cy="563750"/>
                </a:xfrm>
                <a:custGeom>
                  <a:avLst/>
                  <a:gdLst/>
                  <a:ahLst/>
                  <a:cxnLst/>
                  <a:rect l="l" t="t" r="r" b="b"/>
                  <a:pathLst>
                    <a:path w="41464" h="37353" extrusionOk="0">
                      <a:moveTo>
                        <a:pt x="35187" y="0"/>
                      </a:moveTo>
                      <a:cubicBezTo>
                        <a:pt x="34756" y="0"/>
                        <a:pt x="34324" y="19"/>
                        <a:pt x="33891" y="55"/>
                      </a:cubicBezTo>
                      <a:cubicBezTo>
                        <a:pt x="32057" y="255"/>
                        <a:pt x="30256" y="522"/>
                        <a:pt x="28454" y="722"/>
                      </a:cubicBezTo>
                      <a:cubicBezTo>
                        <a:pt x="28214" y="752"/>
                        <a:pt x="27974" y="769"/>
                        <a:pt x="27735" y="769"/>
                      </a:cubicBezTo>
                      <a:cubicBezTo>
                        <a:pt x="27441" y="769"/>
                        <a:pt x="27147" y="744"/>
                        <a:pt x="26853" y="689"/>
                      </a:cubicBezTo>
                      <a:cubicBezTo>
                        <a:pt x="25352" y="389"/>
                        <a:pt x="23884" y="222"/>
                        <a:pt x="22350" y="222"/>
                      </a:cubicBezTo>
                      <a:cubicBezTo>
                        <a:pt x="20749" y="189"/>
                        <a:pt x="19114" y="189"/>
                        <a:pt x="17480" y="189"/>
                      </a:cubicBezTo>
                      <a:cubicBezTo>
                        <a:pt x="15645" y="222"/>
                        <a:pt x="13844" y="422"/>
                        <a:pt x="12009" y="722"/>
                      </a:cubicBezTo>
                      <a:cubicBezTo>
                        <a:pt x="11321" y="823"/>
                        <a:pt x="10646" y="900"/>
                        <a:pt x="9960" y="900"/>
                      </a:cubicBezTo>
                      <a:cubicBezTo>
                        <a:pt x="9515" y="900"/>
                        <a:pt x="9066" y="868"/>
                        <a:pt x="8607" y="789"/>
                      </a:cubicBezTo>
                      <a:cubicBezTo>
                        <a:pt x="7373" y="589"/>
                        <a:pt x="6172" y="289"/>
                        <a:pt x="4937" y="155"/>
                      </a:cubicBezTo>
                      <a:cubicBezTo>
                        <a:pt x="4799" y="140"/>
                        <a:pt x="4663" y="132"/>
                        <a:pt x="4532" y="132"/>
                      </a:cubicBezTo>
                      <a:cubicBezTo>
                        <a:pt x="3522" y="132"/>
                        <a:pt x="2702" y="566"/>
                        <a:pt x="1935" y="1156"/>
                      </a:cubicBezTo>
                      <a:cubicBezTo>
                        <a:pt x="1735" y="1323"/>
                        <a:pt x="1535" y="1590"/>
                        <a:pt x="1602" y="1756"/>
                      </a:cubicBezTo>
                      <a:cubicBezTo>
                        <a:pt x="1935" y="2590"/>
                        <a:pt x="1535" y="3157"/>
                        <a:pt x="1068" y="3758"/>
                      </a:cubicBezTo>
                      <a:cubicBezTo>
                        <a:pt x="968" y="3858"/>
                        <a:pt x="968" y="4025"/>
                        <a:pt x="901" y="4158"/>
                      </a:cubicBezTo>
                      <a:cubicBezTo>
                        <a:pt x="534" y="5326"/>
                        <a:pt x="368" y="6526"/>
                        <a:pt x="501" y="7727"/>
                      </a:cubicBezTo>
                      <a:cubicBezTo>
                        <a:pt x="634" y="8728"/>
                        <a:pt x="835" y="9762"/>
                        <a:pt x="1969" y="10162"/>
                      </a:cubicBezTo>
                      <a:cubicBezTo>
                        <a:pt x="2369" y="10296"/>
                        <a:pt x="2336" y="10529"/>
                        <a:pt x="2102" y="10763"/>
                      </a:cubicBezTo>
                      <a:cubicBezTo>
                        <a:pt x="1302" y="11530"/>
                        <a:pt x="935" y="12531"/>
                        <a:pt x="601" y="13531"/>
                      </a:cubicBezTo>
                      <a:cubicBezTo>
                        <a:pt x="1" y="15333"/>
                        <a:pt x="668" y="16634"/>
                        <a:pt x="2202" y="17334"/>
                      </a:cubicBezTo>
                      <a:cubicBezTo>
                        <a:pt x="2536" y="17468"/>
                        <a:pt x="2903" y="17601"/>
                        <a:pt x="3303" y="17634"/>
                      </a:cubicBezTo>
                      <a:cubicBezTo>
                        <a:pt x="3837" y="17701"/>
                        <a:pt x="3870" y="17768"/>
                        <a:pt x="3703" y="18335"/>
                      </a:cubicBezTo>
                      <a:cubicBezTo>
                        <a:pt x="3536" y="18902"/>
                        <a:pt x="3270" y="19402"/>
                        <a:pt x="2836" y="19836"/>
                      </a:cubicBezTo>
                      <a:cubicBezTo>
                        <a:pt x="1535" y="21037"/>
                        <a:pt x="968" y="22538"/>
                        <a:pt x="1468" y="24306"/>
                      </a:cubicBezTo>
                      <a:cubicBezTo>
                        <a:pt x="1568" y="24706"/>
                        <a:pt x="1468" y="25073"/>
                        <a:pt x="1268" y="25273"/>
                      </a:cubicBezTo>
                      <a:cubicBezTo>
                        <a:pt x="534" y="26074"/>
                        <a:pt x="568" y="27008"/>
                        <a:pt x="534" y="27975"/>
                      </a:cubicBezTo>
                      <a:cubicBezTo>
                        <a:pt x="534" y="28175"/>
                        <a:pt x="601" y="28275"/>
                        <a:pt x="668" y="28475"/>
                      </a:cubicBezTo>
                      <a:cubicBezTo>
                        <a:pt x="1001" y="29276"/>
                        <a:pt x="1568" y="29876"/>
                        <a:pt x="2236" y="30443"/>
                      </a:cubicBezTo>
                      <a:cubicBezTo>
                        <a:pt x="2402" y="30577"/>
                        <a:pt x="2536" y="30710"/>
                        <a:pt x="2636" y="30977"/>
                      </a:cubicBezTo>
                      <a:cubicBezTo>
                        <a:pt x="3436" y="33946"/>
                        <a:pt x="5371" y="35847"/>
                        <a:pt x="8340" y="36681"/>
                      </a:cubicBezTo>
                      <a:cubicBezTo>
                        <a:pt x="10373" y="37232"/>
                        <a:pt x="12441" y="37353"/>
                        <a:pt x="14518" y="37353"/>
                      </a:cubicBezTo>
                      <a:cubicBezTo>
                        <a:pt x="15338" y="37353"/>
                        <a:pt x="16159" y="37334"/>
                        <a:pt x="16979" y="37315"/>
                      </a:cubicBezTo>
                      <a:cubicBezTo>
                        <a:pt x="17113" y="37315"/>
                        <a:pt x="17213" y="37248"/>
                        <a:pt x="17346" y="37248"/>
                      </a:cubicBezTo>
                      <a:cubicBezTo>
                        <a:pt x="18614" y="37015"/>
                        <a:pt x="19881" y="36781"/>
                        <a:pt x="21116" y="36381"/>
                      </a:cubicBezTo>
                      <a:cubicBezTo>
                        <a:pt x="21249" y="36337"/>
                        <a:pt x="21368" y="36314"/>
                        <a:pt x="21478" y="36314"/>
                      </a:cubicBezTo>
                      <a:cubicBezTo>
                        <a:pt x="21698" y="36314"/>
                        <a:pt x="21883" y="36403"/>
                        <a:pt x="22083" y="36581"/>
                      </a:cubicBezTo>
                      <a:cubicBezTo>
                        <a:pt x="22617" y="37048"/>
                        <a:pt x="23251" y="37182"/>
                        <a:pt x="23918" y="37182"/>
                      </a:cubicBezTo>
                      <a:cubicBezTo>
                        <a:pt x="24521" y="37182"/>
                        <a:pt x="25095" y="36879"/>
                        <a:pt x="25667" y="36879"/>
                      </a:cubicBezTo>
                      <a:cubicBezTo>
                        <a:pt x="25695" y="36879"/>
                        <a:pt x="25724" y="36880"/>
                        <a:pt x="25752" y="36881"/>
                      </a:cubicBezTo>
                      <a:cubicBezTo>
                        <a:pt x="25867" y="36890"/>
                        <a:pt x="25982" y="36894"/>
                        <a:pt x="26096" y="36894"/>
                      </a:cubicBezTo>
                      <a:cubicBezTo>
                        <a:pt x="26768" y="36894"/>
                        <a:pt x="27439" y="36769"/>
                        <a:pt x="28110" y="36769"/>
                      </a:cubicBezTo>
                      <a:cubicBezTo>
                        <a:pt x="28225" y="36769"/>
                        <a:pt x="28340" y="36773"/>
                        <a:pt x="28454" y="36781"/>
                      </a:cubicBezTo>
                      <a:cubicBezTo>
                        <a:pt x="28506" y="36787"/>
                        <a:pt x="28557" y="36790"/>
                        <a:pt x="28609" y="36790"/>
                      </a:cubicBezTo>
                      <a:cubicBezTo>
                        <a:pt x="28856" y="36790"/>
                        <a:pt x="29100" y="36725"/>
                        <a:pt x="29322" y="36615"/>
                      </a:cubicBezTo>
                      <a:cubicBezTo>
                        <a:pt x="32257" y="35314"/>
                        <a:pt x="34592" y="33446"/>
                        <a:pt x="35593" y="30277"/>
                      </a:cubicBezTo>
                      <a:cubicBezTo>
                        <a:pt x="35793" y="29643"/>
                        <a:pt x="36126" y="29276"/>
                        <a:pt x="36760" y="29176"/>
                      </a:cubicBezTo>
                      <a:cubicBezTo>
                        <a:pt x="37227" y="29109"/>
                        <a:pt x="37694" y="28942"/>
                        <a:pt x="38128" y="28776"/>
                      </a:cubicBezTo>
                      <a:cubicBezTo>
                        <a:pt x="38795" y="28542"/>
                        <a:pt x="39362" y="28175"/>
                        <a:pt x="39762" y="27608"/>
                      </a:cubicBezTo>
                      <a:cubicBezTo>
                        <a:pt x="40163" y="26974"/>
                        <a:pt x="40530" y="26307"/>
                        <a:pt x="40263" y="25540"/>
                      </a:cubicBezTo>
                      <a:cubicBezTo>
                        <a:pt x="39929" y="24606"/>
                        <a:pt x="39462" y="23739"/>
                        <a:pt x="38395" y="23438"/>
                      </a:cubicBezTo>
                      <a:cubicBezTo>
                        <a:pt x="38094" y="23372"/>
                        <a:pt x="37794" y="23238"/>
                        <a:pt x="37494" y="23105"/>
                      </a:cubicBezTo>
                      <a:cubicBezTo>
                        <a:pt x="37227" y="23005"/>
                        <a:pt x="36827" y="23038"/>
                        <a:pt x="36760" y="22705"/>
                      </a:cubicBezTo>
                      <a:cubicBezTo>
                        <a:pt x="36660" y="22304"/>
                        <a:pt x="36593" y="21837"/>
                        <a:pt x="36894" y="21437"/>
                      </a:cubicBezTo>
                      <a:cubicBezTo>
                        <a:pt x="36960" y="21337"/>
                        <a:pt x="37027" y="21270"/>
                        <a:pt x="37127" y="21170"/>
                      </a:cubicBezTo>
                      <a:cubicBezTo>
                        <a:pt x="38161" y="19736"/>
                        <a:pt x="38361" y="18001"/>
                        <a:pt x="37027" y="16167"/>
                      </a:cubicBezTo>
                      <a:cubicBezTo>
                        <a:pt x="36360" y="15199"/>
                        <a:pt x="35393" y="14499"/>
                        <a:pt x="34525" y="13631"/>
                      </a:cubicBezTo>
                      <a:cubicBezTo>
                        <a:pt x="35159" y="13131"/>
                        <a:pt x="35793" y="12564"/>
                        <a:pt x="35726" y="11797"/>
                      </a:cubicBezTo>
                      <a:cubicBezTo>
                        <a:pt x="35693" y="11196"/>
                        <a:pt x="35893" y="10763"/>
                        <a:pt x="36026" y="10262"/>
                      </a:cubicBezTo>
                      <a:cubicBezTo>
                        <a:pt x="36193" y="9829"/>
                        <a:pt x="36360" y="9362"/>
                        <a:pt x="36327" y="8895"/>
                      </a:cubicBezTo>
                      <a:cubicBezTo>
                        <a:pt x="36293" y="8394"/>
                        <a:pt x="36527" y="8194"/>
                        <a:pt x="36927" y="8061"/>
                      </a:cubicBezTo>
                      <a:cubicBezTo>
                        <a:pt x="37160" y="7994"/>
                        <a:pt x="37394" y="7927"/>
                        <a:pt x="37594" y="7827"/>
                      </a:cubicBezTo>
                      <a:cubicBezTo>
                        <a:pt x="38328" y="7494"/>
                        <a:pt x="39095" y="7294"/>
                        <a:pt x="39796" y="6860"/>
                      </a:cubicBezTo>
                      <a:cubicBezTo>
                        <a:pt x="40363" y="6493"/>
                        <a:pt x="40963" y="5959"/>
                        <a:pt x="41097" y="5392"/>
                      </a:cubicBezTo>
                      <a:cubicBezTo>
                        <a:pt x="41330" y="4225"/>
                        <a:pt x="41464" y="2991"/>
                        <a:pt x="40596" y="1956"/>
                      </a:cubicBezTo>
                      <a:cubicBezTo>
                        <a:pt x="40063" y="1289"/>
                        <a:pt x="39495" y="656"/>
                        <a:pt x="38628" y="455"/>
                      </a:cubicBezTo>
                      <a:cubicBezTo>
                        <a:pt x="37508" y="139"/>
                        <a:pt x="36353" y="0"/>
                        <a:pt x="35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1;p32">
                  <a:extLst>
                    <a:ext uri="{FF2B5EF4-FFF2-40B4-BE49-F238E27FC236}">
                      <a16:creationId xmlns:a16="http://schemas.microsoft.com/office/drawing/2014/main" id="{E6711D65-DA4E-4C7D-ABE8-1FED46CF1D84}"/>
                    </a:ext>
                  </a:extLst>
                </p:cNvPr>
                <p:cNvSpPr/>
                <p:nvPr/>
              </p:nvSpPr>
              <p:spPr>
                <a:xfrm>
                  <a:off x="4095260" y="2357525"/>
                  <a:ext cx="154562" cy="2536"/>
                </a:xfrm>
                <a:custGeom>
                  <a:avLst/>
                  <a:gdLst/>
                  <a:ahLst/>
                  <a:cxnLst/>
                  <a:rect l="l" t="t" r="r" b="b"/>
                  <a:pathLst>
                    <a:path w="10241" h="168" extrusionOk="0">
                      <a:moveTo>
                        <a:pt x="0" y="0"/>
                      </a:moveTo>
                      <a:cubicBezTo>
                        <a:pt x="0" y="67"/>
                        <a:pt x="0" y="100"/>
                        <a:pt x="0" y="167"/>
                      </a:cubicBezTo>
                      <a:lnTo>
                        <a:pt x="10241" y="167"/>
                      </a:lnTo>
                      <a:lnTo>
                        <a:pt x="10241" y="0"/>
                      </a:lnTo>
                      <a:close/>
                    </a:path>
                  </a:pathLst>
                </a:custGeom>
                <a:solidFill>
                  <a:srgbClr val="F7EB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2;p32">
                  <a:extLst>
                    <a:ext uri="{FF2B5EF4-FFF2-40B4-BE49-F238E27FC236}">
                      <a16:creationId xmlns:a16="http://schemas.microsoft.com/office/drawing/2014/main" id="{C13A3C7D-BE12-4001-9FEA-FCE8014A4C26}"/>
                    </a:ext>
                  </a:extLst>
                </p:cNvPr>
                <p:cNvSpPr/>
                <p:nvPr/>
              </p:nvSpPr>
              <p:spPr>
                <a:xfrm>
                  <a:off x="3557600" y="1833456"/>
                  <a:ext cx="145507" cy="118476"/>
                </a:xfrm>
                <a:custGeom>
                  <a:avLst/>
                  <a:gdLst/>
                  <a:ahLst/>
                  <a:cxnLst/>
                  <a:rect l="l" t="t" r="r" b="b"/>
                  <a:pathLst>
                    <a:path w="9641" h="7850" extrusionOk="0">
                      <a:moveTo>
                        <a:pt x="1168" y="1"/>
                      </a:moveTo>
                      <a:cubicBezTo>
                        <a:pt x="534" y="67"/>
                        <a:pt x="134" y="367"/>
                        <a:pt x="67" y="834"/>
                      </a:cubicBezTo>
                      <a:cubicBezTo>
                        <a:pt x="1" y="1235"/>
                        <a:pt x="201" y="1468"/>
                        <a:pt x="801" y="1802"/>
                      </a:cubicBezTo>
                      <a:cubicBezTo>
                        <a:pt x="1368" y="2135"/>
                        <a:pt x="1869" y="2536"/>
                        <a:pt x="2369" y="2936"/>
                      </a:cubicBezTo>
                      <a:cubicBezTo>
                        <a:pt x="3103" y="3570"/>
                        <a:pt x="3737" y="4337"/>
                        <a:pt x="4504" y="4937"/>
                      </a:cubicBezTo>
                      <a:cubicBezTo>
                        <a:pt x="5672" y="5871"/>
                        <a:pt x="6939" y="6705"/>
                        <a:pt x="8173" y="7573"/>
                      </a:cubicBezTo>
                      <a:cubicBezTo>
                        <a:pt x="8307" y="7673"/>
                        <a:pt x="8474" y="7739"/>
                        <a:pt x="8640" y="7806"/>
                      </a:cubicBezTo>
                      <a:cubicBezTo>
                        <a:pt x="8749" y="7835"/>
                        <a:pt x="8848" y="7850"/>
                        <a:pt x="8938" y="7850"/>
                      </a:cubicBezTo>
                      <a:cubicBezTo>
                        <a:pt x="9262" y="7850"/>
                        <a:pt x="9463" y="7657"/>
                        <a:pt x="9541" y="7239"/>
                      </a:cubicBezTo>
                      <a:cubicBezTo>
                        <a:pt x="9641" y="6705"/>
                        <a:pt x="9307" y="6372"/>
                        <a:pt x="8941" y="6038"/>
                      </a:cubicBezTo>
                      <a:cubicBezTo>
                        <a:pt x="7740" y="5037"/>
                        <a:pt x="6572" y="4003"/>
                        <a:pt x="5338" y="3003"/>
                      </a:cubicBezTo>
                      <a:cubicBezTo>
                        <a:pt x="4337" y="2202"/>
                        <a:pt x="3270" y="1468"/>
                        <a:pt x="2236" y="668"/>
                      </a:cubicBezTo>
                      <a:cubicBezTo>
                        <a:pt x="2036" y="534"/>
                        <a:pt x="1902" y="301"/>
                        <a:pt x="166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93;p32">
                  <a:extLst>
                    <a:ext uri="{FF2B5EF4-FFF2-40B4-BE49-F238E27FC236}">
                      <a16:creationId xmlns:a16="http://schemas.microsoft.com/office/drawing/2014/main" id="{49B443FA-C7D9-4613-8C58-4666F6BA1580}"/>
                    </a:ext>
                  </a:extLst>
                </p:cNvPr>
                <p:cNvSpPr/>
                <p:nvPr/>
              </p:nvSpPr>
              <p:spPr>
                <a:xfrm>
                  <a:off x="3932148" y="1428146"/>
                  <a:ext cx="109255" cy="163180"/>
                </a:xfrm>
                <a:custGeom>
                  <a:avLst/>
                  <a:gdLst/>
                  <a:ahLst/>
                  <a:cxnLst/>
                  <a:rect l="l" t="t" r="r" b="b"/>
                  <a:pathLst>
                    <a:path w="7239" h="10812" extrusionOk="0">
                      <a:moveTo>
                        <a:pt x="876" y="1"/>
                      </a:moveTo>
                      <a:cubicBezTo>
                        <a:pt x="776" y="1"/>
                        <a:pt x="672" y="13"/>
                        <a:pt x="568" y="37"/>
                      </a:cubicBezTo>
                      <a:cubicBezTo>
                        <a:pt x="167" y="104"/>
                        <a:pt x="67" y="404"/>
                        <a:pt x="34" y="738"/>
                      </a:cubicBezTo>
                      <a:cubicBezTo>
                        <a:pt x="1" y="1238"/>
                        <a:pt x="167" y="1638"/>
                        <a:pt x="434" y="2039"/>
                      </a:cubicBezTo>
                      <a:cubicBezTo>
                        <a:pt x="1335" y="3373"/>
                        <a:pt x="2235" y="4707"/>
                        <a:pt x="3103" y="6042"/>
                      </a:cubicBezTo>
                      <a:cubicBezTo>
                        <a:pt x="3903" y="7276"/>
                        <a:pt x="4637" y="8543"/>
                        <a:pt x="5438" y="9811"/>
                      </a:cubicBezTo>
                      <a:cubicBezTo>
                        <a:pt x="5671" y="10178"/>
                        <a:pt x="5971" y="10478"/>
                        <a:pt x="6205" y="10812"/>
                      </a:cubicBezTo>
                      <a:cubicBezTo>
                        <a:pt x="7072" y="10478"/>
                        <a:pt x="7239" y="10111"/>
                        <a:pt x="6939" y="9444"/>
                      </a:cubicBezTo>
                      <a:cubicBezTo>
                        <a:pt x="6772" y="9044"/>
                        <a:pt x="6572" y="8643"/>
                        <a:pt x="6338" y="8243"/>
                      </a:cubicBezTo>
                      <a:cubicBezTo>
                        <a:pt x="5071" y="6175"/>
                        <a:pt x="3803" y="4140"/>
                        <a:pt x="2536" y="2072"/>
                      </a:cubicBezTo>
                      <a:cubicBezTo>
                        <a:pt x="2202" y="1538"/>
                        <a:pt x="1702" y="1071"/>
                        <a:pt x="1535" y="404"/>
                      </a:cubicBezTo>
                      <a:cubicBezTo>
                        <a:pt x="1459" y="126"/>
                        <a:pt x="1190" y="1"/>
                        <a:pt x="876"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4;p32">
                  <a:extLst>
                    <a:ext uri="{FF2B5EF4-FFF2-40B4-BE49-F238E27FC236}">
                      <a16:creationId xmlns:a16="http://schemas.microsoft.com/office/drawing/2014/main" id="{91009A43-84A6-426B-94DA-8809FEE3DAAF}"/>
                    </a:ext>
                  </a:extLst>
                </p:cNvPr>
                <p:cNvSpPr/>
                <p:nvPr/>
              </p:nvSpPr>
              <p:spPr>
                <a:xfrm>
                  <a:off x="4555893" y="1285225"/>
                  <a:ext cx="29204" cy="181291"/>
                </a:xfrm>
                <a:custGeom>
                  <a:avLst/>
                  <a:gdLst/>
                  <a:ahLst/>
                  <a:cxnLst/>
                  <a:rect l="l" t="t" r="r" b="b"/>
                  <a:pathLst>
                    <a:path w="1935" h="12012" extrusionOk="0">
                      <a:moveTo>
                        <a:pt x="1001" y="1"/>
                      </a:moveTo>
                      <a:cubicBezTo>
                        <a:pt x="334" y="367"/>
                        <a:pt x="100" y="634"/>
                        <a:pt x="33" y="1301"/>
                      </a:cubicBezTo>
                      <a:cubicBezTo>
                        <a:pt x="0" y="1835"/>
                        <a:pt x="0" y="2402"/>
                        <a:pt x="33" y="2969"/>
                      </a:cubicBezTo>
                      <a:cubicBezTo>
                        <a:pt x="67" y="3970"/>
                        <a:pt x="167" y="4971"/>
                        <a:pt x="167" y="5971"/>
                      </a:cubicBezTo>
                      <a:cubicBezTo>
                        <a:pt x="200" y="7372"/>
                        <a:pt x="200" y="8773"/>
                        <a:pt x="200" y="10141"/>
                      </a:cubicBezTo>
                      <a:cubicBezTo>
                        <a:pt x="234" y="10541"/>
                        <a:pt x="267" y="10908"/>
                        <a:pt x="334" y="11275"/>
                      </a:cubicBezTo>
                      <a:cubicBezTo>
                        <a:pt x="429" y="11659"/>
                        <a:pt x="586" y="12011"/>
                        <a:pt x="1039" y="12011"/>
                      </a:cubicBezTo>
                      <a:cubicBezTo>
                        <a:pt x="1059" y="12011"/>
                        <a:pt x="1080" y="12011"/>
                        <a:pt x="1101" y="12009"/>
                      </a:cubicBezTo>
                      <a:cubicBezTo>
                        <a:pt x="1501" y="12009"/>
                        <a:pt x="1768" y="11642"/>
                        <a:pt x="1801" y="11142"/>
                      </a:cubicBezTo>
                      <a:cubicBezTo>
                        <a:pt x="1835" y="10875"/>
                        <a:pt x="1835" y="10641"/>
                        <a:pt x="1835" y="10341"/>
                      </a:cubicBezTo>
                      <a:cubicBezTo>
                        <a:pt x="1935" y="7339"/>
                        <a:pt x="1735" y="4337"/>
                        <a:pt x="1534" y="1335"/>
                      </a:cubicBezTo>
                      <a:cubicBezTo>
                        <a:pt x="1501" y="868"/>
                        <a:pt x="1468" y="367"/>
                        <a:pt x="100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95;p32">
                  <a:extLst>
                    <a:ext uri="{FF2B5EF4-FFF2-40B4-BE49-F238E27FC236}">
                      <a16:creationId xmlns:a16="http://schemas.microsoft.com/office/drawing/2014/main" id="{1FD26C4F-F805-48E4-8C14-67E7CEAD2BD4}"/>
                    </a:ext>
                  </a:extLst>
                </p:cNvPr>
                <p:cNvSpPr/>
                <p:nvPr/>
              </p:nvSpPr>
              <p:spPr>
                <a:xfrm>
                  <a:off x="5255639" y="1574976"/>
                  <a:ext cx="130414" cy="113616"/>
                </a:xfrm>
                <a:custGeom>
                  <a:avLst/>
                  <a:gdLst/>
                  <a:ahLst/>
                  <a:cxnLst/>
                  <a:rect l="l" t="t" r="r" b="b"/>
                  <a:pathLst>
                    <a:path w="8641" h="7528" extrusionOk="0">
                      <a:moveTo>
                        <a:pt x="8013" y="1"/>
                      </a:moveTo>
                      <a:cubicBezTo>
                        <a:pt x="7959" y="1"/>
                        <a:pt x="7901" y="5"/>
                        <a:pt x="7839" y="15"/>
                      </a:cubicBezTo>
                      <a:cubicBezTo>
                        <a:pt x="7372" y="82"/>
                        <a:pt x="6872" y="315"/>
                        <a:pt x="6505" y="616"/>
                      </a:cubicBezTo>
                      <a:cubicBezTo>
                        <a:pt x="5204" y="1750"/>
                        <a:pt x="3970" y="2917"/>
                        <a:pt x="2702" y="4085"/>
                      </a:cubicBezTo>
                      <a:cubicBezTo>
                        <a:pt x="2169" y="4585"/>
                        <a:pt x="1635" y="5119"/>
                        <a:pt x="1035" y="5519"/>
                      </a:cubicBezTo>
                      <a:cubicBezTo>
                        <a:pt x="534" y="5853"/>
                        <a:pt x="201" y="6220"/>
                        <a:pt x="0" y="6820"/>
                      </a:cubicBezTo>
                      <a:cubicBezTo>
                        <a:pt x="409" y="7303"/>
                        <a:pt x="653" y="7528"/>
                        <a:pt x="921" y="7528"/>
                      </a:cubicBezTo>
                      <a:cubicBezTo>
                        <a:pt x="1134" y="7528"/>
                        <a:pt x="1362" y="7386"/>
                        <a:pt x="1702" y="7120"/>
                      </a:cubicBezTo>
                      <a:cubicBezTo>
                        <a:pt x="1902" y="6987"/>
                        <a:pt x="2102" y="6853"/>
                        <a:pt x="2269" y="6687"/>
                      </a:cubicBezTo>
                      <a:cubicBezTo>
                        <a:pt x="3937" y="5152"/>
                        <a:pt x="5638" y="3651"/>
                        <a:pt x="7306" y="2117"/>
                      </a:cubicBezTo>
                      <a:cubicBezTo>
                        <a:pt x="7706" y="1750"/>
                        <a:pt x="8040" y="1316"/>
                        <a:pt x="8340" y="883"/>
                      </a:cubicBezTo>
                      <a:cubicBezTo>
                        <a:pt x="8641" y="401"/>
                        <a:pt x="8507" y="1"/>
                        <a:pt x="8013"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6;p32">
                  <a:extLst>
                    <a:ext uri="{FF2B5EF4-FFF2-40B4-BE49-F238E27FC236}">
                      <a16:creationId xmlns:a16="http://schemas.microsoft.com/office/drawing/2014/main" id="{E40BAC48-0F74-4BAF-B82B-42367442F865}"/>
                    </a:ext>
                  </a:extLst>
                </p:cNvPr>
                <p:cNvSpPr/>
                <p:nvPr/>
              </p:nvSpPr>
              <p:spPr>
                <a:xfrm>
                  <a:off x="5506058" y="2838672"/>
                  <a:ext cx="130188" cy="51496"/>
                </a:xfrm>
                <a:custGeom>
                  <a:avLst/>
                  <a:gdLst/>
                  <a:ahLst/>
                  <a:cxnLst/>
                  <a:rect l="l" t="t" r="r" b="b"/>
                  <a:pathLst>
                    <a:path w="8626" h="3412" extrusionOk="0">
                      <a:moveTo>
                        <a:pt x="630" y="0"/>
                      </a:moveTo>
                      <a:cubicBezTo>
                        <a:pt x="210" y="0"/>
                        <a:pt x="0" y="316"/>
                        <a:pt x="153" y="743"/>
                      </a:cubicBezTo>
                      <a:cubicBezTo>
                        <a:pt x="320" y="1176"/>
                        <a:pt x="586" y="1410"/>
                        <a:pt x="1020" y="1610"/>
                      </a:cubicBezTo>
                      <a:cubicBezTo>
                        <a:pt x="2288" y="2177"/>
                        <a:pt x="3655" y="2611"/>
                        <a:pt x="5056" y="2878"/>
                      </a:cubicBezTo>
                      <a:cubicBezTo>
                        <a:pt x="5890" y="3078"/>
                        <a:pt x="6757" y="3211"/>
                        <a:pt x="7591" y="3378"/>
                      </a:cubicBezTo>
                      <a:cubicBezTo>
                        <a:pt x="8025" y="3345"/>
                        <a:pt x="8425" y="3411"/>
                        <a:pt x="8559" y="2878"/>
                      </a:cubicBezTo>
                      <a:cubicBezTo>
                        <a:pt x="8625" y="2444"/>
                        <a:pt x="8492" y="2177"/>
                        <a:pt x="7992" y="1910"/>
                      </a:cubicBezTo>
                      <a:cubicBezTo>
                        <a:pt x="7792" y="1777"/>
                        <a:pt x="7558" y="1677"/>
                        <a:pt x="7358" y="1610"/>
                      </a:cubicBezTo>
                      <a:cubicBezTo>
                        <a:pt x="6491" y="1310"/>
                        <a:pt x="5623" y="976"/>
                        <a:pt x="4756" y="776"/>
                      </a:cubicBezTo>
                      <a:cubicBezTo>
                        <a:pt x="3422" y="476"/>
                        <a:pt x="2087" y="242"/>
                        <a:pt x="753" y="9"/>
                      </a:cubicBezTo>
                      <a:cubicBezTo>
                        <a:pt x="710" y="3"/>
                        <a:pt x="669" y="0"/>
                        <a:pt x="63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97;p32">
                  <a:extLst>
                    <a:ext uri="{FF2B5EF4-FFF2-40B4-BE49-F238E27FC236}">
                      <a16:creationId xmlns:a16="http://schemas.microsoft.com/office/drawing/2014/main" id="{9A0CFD41-4BAD-45D4-97A0-D229C350A712}"/>
                    </a:ext>
                  </a:extLst>
                </p:cNvPr>
                <p:cNvSpPr/>
                <p:nvPr/>
              </p:nvSpPr>
              <p:spPr>
                <a:xfrm>
                  <a:off x="5240532" y="3531424"/>
                  <a:ext cx="129901" cy="48975"/>
                </a:xfrm>
                <a:custGeom>
                  <a:avLst/>
                  <a:gdLst/>
                  <a:ahLst/>
                  <a:cxnLst/>
                  <a:rect l="l" t="t" r="r" b="b"/>
                  <a:pathLst>
                    <a:path w="8607" h="3245" extrusionOk="0">
                      <a:moveTo>
                        <a:pt x="1011" y="0"/>
                      </a:moveTo>
                      <a:cubicBezTo>
                        <a:pt x="714" y="0"/>
                        <a:pt x="421" y="56"/>
                        <a:pt x="134" y="207"/>
                      </a:cubicBezTo>
                      <a:cubicBezTo>
                        <a:pt x="1" y="607"/>
                        <a:pt x="201" y="874"/>
                        <a:pt x="468" y="1040"/>
                      </a:cubicBezTo>
                      <a:cubicBezTo>
                        <a:pt x="635" y="1141"/>
                        <a:pt x="868" y="1174"/>
                        <a:pt x="935" y="1274"/>
                      </a:cubicBezTo>
                      <a:cubicBezTo>
                        <a:pt x="1402" y="2008"/>
                        <a:pt x="2202" y="2108"/>
                        <a:pt x="2936" y="2275"/>
                      </a:cubicBezTo>
                      <a:cubicBezTo>
                        <a:pt x="3470" y="2408"/>
                        <a:pt x="4004" y="2608"/>
                        <a:pt x="4504" y="2808"/>
                      </a:cubicBezTo>
                      <a:cubicBezTo>
                        <a:pt x="5319" y="3114"/>
                        <a:pt x="6154" y="3245"/>
                        <a:pt x="7009" y="3245"/>
                      </a:cubicBezTo>
                      <a:cubicBezTo>
                        <a:pt x="7273" y="3245"/>
                        <a:pt x="7539" y="3232"/>
                        <a:pt x="7806" y="3209"/>
                      </a:cubicBezTo>
                      <a:cubicBezTo>
                        <a:pt x="8207" y="3175"/>
                        <a:pt x="8473" y="3009"/>
                        <a:pt x="8540" y="2575"/>
                      </a:cubicBezTo>
                      <a:cubicBezTo>
                        <a:pt x="8607" y="2108"/>
                        <a:pt x="8340" y="1841"/>
                        <a:pt x="8006" y="1641"/>
                      </a:cubicBezTo>
                      <a:cubicBezTo>
                        <a:pt x="7906" y="1541"/>
                        <a:pt x="7740" y="1574"/>
                        <a:pt x="7573" y="1541"/>
                      </a:cubicBezTo>
                      <a:cubicBezTo>
                        <a:pt x="5772" y="1074"/>
                        <a:pt x="3937" y="607"/>
                        <a:pt x="2102" y="173"/>
                      </a:cubicBezTo>
                      <a:cubicBezTo>
                        <a:pt x="1737" y="82"/>
                        <a:pt x="1371" y="0"/>
                        <a:pt x="1011"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98;p32">
                  <a:extLst>
                    <a:ext uri="{FF2B5EF4-FFF2-40B4-BE49-F238E27FC236}">
                      <a16:creationId xmlns:a16="http://schemas.microsoft.com/office/drawing/2014/main" id="{559932A6-97E5-4931-8905-843DB444C930}"/>
                    </a:ext>
                  </a:extLst>
                </p:cNvPr>
                <p:cNvSpPr/>
                <p:nvPr/>
              </p:nvSpPr>
              <p:spPr>
                <a:xfrm>
                  <a:off x="5571782" y="2220082"/>
                  <a:ext cx="129901" cy="28932"/>
                </a:xfrm>
                <a:custGeom>
                  <a:avLst/>
                  <a:gdLst/>
                  <a:ahLst/>
                  <a:cxnLst/>
                  <a:rect l="l" t="t" r="r" b="b"/>
                  <a:pathLst>
                    <a:path w="8607" h="1917" extrusionOk="0">
                      <a:moveTo>
                        <a:pt x="2169" y="1"/>
                      </a:moveTo>
                      <a:cubicBezTo>
                        <a:pt x="1869" y="1"/>
                        <a:pt x="1535" y="101"/>
                        <a:pt x="1235" y="234"/>
                      </a:cubicBezTo>
                      <a:cubicBezTo>
                        <a:pt x="901" y="368"/>
                        <a:pt x="568" y="601"/>
                        <a:pt x="301" y="835"/>
                      </a:cubicBezTo>
                      <a:cubicBezTo>
                        <a:pt x="1" y="1135"/>
                        <a:pt x="67" y="1535"/>
                        <a:pt x="434" y="1735"/>
                      </a:cubicBezTo>
                      <a:cubicBezTo>
                        <a:pt x="635" y="1869"/>
                        <a:pt x="935" y="1869"/>
                        <a:pt x="1168" y="1902"/>
                      </a:cubicBezTo>
                      <a:cubicBezTo>
                        <a:pt x="1257" y="1913"/>
                        <a:pt x="1346" y="1917"/>
                        <a:pt x="1435" y="1917"/>
                      </a:cubicBezTo>
                      <a:cubicBezTo>
                        <a:pt x="1613" y="1917"/>
                        <a:pt x="1791" y="1902"/>
                        <a:pt x="1969" y="1902"/>
                      </a:cubicBezTo>
                      <a:cubicBezTo>
                        <a:pt x="2736" y="1869"/>
                        <a:pt x="3503" y="1835"/>
                        <a:pt x="4270" y="1802"/>
                      </a:cubicBezTo>
                      <a:cubicBezTo>
                        <a:pt x="5305" y="1735"/>
                        <a:pt x="6339" y="1669"/>
                        <a:pt x="7339" y="1569"/>
                      </a:cubicBezTo>
                      <a:cubicBezTo>
                        <a:pt x="7740" y="1535"/>
                        <a:pt x="8140" y="1469"/>
                        <a:pt x="8574" y="1368"/>
                      </a:cubicBezTo>
                      <a:cubicBezTo>
                        <a:pt x="8607" y="368"/>
                        <a:pt x="8440" y="68"/>
                        <a:pt x="7573" y="34"/>
                      </a:cubicBezTo>
                      <a:cubicBezTo>
                        <a:pt x="5772" y="1"/>
                        <a:pt x="3970" y="1"/>
                        <a:pt x="216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9;p32">
                  <a:extLst>
                    <a:ext uri="{FF2B5EF4-FFF2-40B4-BE49-F238E27FC236}">
                      <a16:creationId xmlns:a16="http://schemas.microsoft.com/office/drawing/2014/main" id="{BCA2F878-E7E3-4C5E-A5CE-DAE7259E5F72}"/>
                    </a:ext>
                  </a:extLst>
                </p:cNvPr>
                <p:cNvSpPr/>
                <p:nvPr/>
              </p:nvSpPr>
              <p:spPr>
                <a:xfrm>
                  <a:off x="3765006" y="3352675"/>
                  <a:ext cx="91144" cy="73531"/>
                </a:xfrm>
                <a:custGeom>
                  <a:avLst/>
                  <a:gdLst/>
                  <a:ahLst/>
                  <a:cxnLst/>
                  <a:rect l="l" t="t" r="r" b="b"/>
                  <a:pathLst>
                    <a:path w="6039" h="4872" extrusionOk="0">
                      <a:moveTo>
                        <a:pt x="5241" y="0"/>
                      </a:moveTo>
                      <a:cubicBezTo>
                        <a:pt x="5194" y="0"/>
                        <a:pt x="5148" y="3"/>
                        <a:pt x="5105" y="9"/>
                      </a:cubicBezTo>
                      <a:cubicBezTo>
                        <a:pt x="4871" y="9"/>
                        <a:pt x="4604" y="175"/>
                        <a:pt x="4404" y="342"/>
                      </a:cubicBezTo>
                      <a:cubicBezTo>
                        <a:pt x="3137" y="1276"/>
                        <a:pt x="1902" y="2210"/>
                        <a:pt x="668" y="3211"/>
                      </a:cubicBezTo>
                      <a:cubicBezTo>
                        <a:pt x="401" y="3411"/>
                        <a:pt x="201" y="3711"/>
                        <a:pt x="1" y="3945"/>
                      </a:cubicBezTo>
                      <a:cubicBezTo>
                        <a:pt x="286" y="4582"/>
                        <a:pt x="557" y="4871"/>
                        <a:pt x="947" y="4871"/>
                      </a:cubicBezTo>
                      <a:cubicBezTo>
                        <a:pt x="1150" y="4871"/>
                        <a:pt x="1384" y="4793"/>
                        <a:pt x="1669" y="4645"/>
                      </a:cubicBezTo>
                      <a:cubicBezTo>
                        <a:pt x="1836" y="4545"/>
                        <a:pt x="2002" y="4445"/>
                        <a:pt x="2169" y="4312"/>
                      </a:cubicBezTo>
                      <a:cubicBezTo>
                        <a:pt x="3270" y="3444"/>
                        <a:pt x="4371" y="2610"/>
                        <a:pt x="5438" y="1710"/>
                      </a:cubicBezTo>
                      <a:cubicBezTo>
                        <a:pt x="5672" y="1543"/>
                        <a:pt x="5905" y="1310"/>
                        <a:pt x="5972" y="1043"/>
                      </a:cubicBezTo>
                      <a:cubicBezTo>
                        <a:pt x="6039" y="809"/>
                        <a:pt x="6039" y="409"/>
                        <a:pt x="5872" y="242"/>
                      </a:cubicBezTo>
                      <a:cubicBezTo>
                        <a:pt x="5760" y="74"/>
                        <a:pt x="5484" y="0"/>
                        <a:pt x="5241"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0;p32">
                  <a:extLst>
                    <a:ext uri="{FF2B5EF4-FFF2-40B4-BE49-F238E27FC236}">
                      <a16:creationId xmlns:a16="http://schemas.microsoft.com/office/drawing/2014/main" id="{223FD055-F56D-497B-A91D-1F7DA29C322F}"/>
                    </a:ext>
                  </a:extLst>
                </p:cNvPr>
                <p:cNvSpPr/>
                <p:nvPr/>
              </p:nvSpPr>
              <p:spPr>
                <a:xfrm>
                  <a:off x="3570699" y="2784733"/>
                  <a:ext cx="96169" cy="80715"/>
                </a:xfrm>
                <a:custGeom>
                  <a:avLst/>
                  <a:gdLst/>
                  <a:ahLst/>
                  <a:cxnLst/>
                  <a:rect l="l" t="t" r="r" b="b"/>
                  <a:pathLst>
                    <a:path w="6372" h="5348" extrusionOk="0">
                      <a:moveTo>
                        <a:pt x="5370" y="1"/>
                      </a:moveTo>
                      <a:cubicBezTo>
                        <a:pt x="5134" y="1"/>
                        <a:pt x="4894" y="134"/>
                        <a:pt x="4603" y="381"/>
                      </a:cubicBezTo>
                      <a:cubicBezTo>
                        <a:pt x="4236" y="681"/>
                        <a:pt x="3870" y="981"/>
                        <a:pt x="3503" y="1281"/>
                      </a:cubicBezTo>
                      <a:cubicBezTo>
                        <a:pt x="2569" y="2082"/>
                        <a:pt x="1668" y="2849"/>
                        <a:pt x="767" y="3650"/>
                      </a:cubicBezTo>
                      <a:cubicBezTo>
                        <a:pt x="500" y="3883"/>
                        <a:pt x="334" y="4150"/>
                        <a:pt x="200" y="4450"/>
                      </a:cubicBezTo>
                      <a:cubicBezTo>
                        <a:pt x="33" y="4717"/>
                        <a:pt x="0" y="5084"/>
                        <a:pt x="300" y="5251"/>
                      </a:cubicBezTo>
                      <a:cubicBezTo>
                        <a:pt x="392" y="5324"/>
                        <a:pt x="536" y="5347"/>
                        <a:pt x="685" y="5347"/>
                      </a:cubicBezTo>
                      <a:cubicBezTo>
                        <a:pt x="805" y="5347"/>
                        <a:pt x="930" y="5332"/>
                        <a:pt x="1034" y="5317"/>
                      </a:cubicBezTo>
                      <a:cubicBezTo>
                        <a:pt x="1234" y="5251"/>
                        <a:pt x="1434" y="5084"/>
                        <a:pt x="1601" y="4917"/>
                      </a:cubicBezTo>
                      <a:cubicBezTo>
                        <a:pt x="2902" y="3850"/>
                        <a:pt x="4203" y="2782"/>
                        <a:pt x="5471" y="1681"/>
                      </a:cubicBezTo>
                      <a:cubicBezTo>
                        <a:pt x="5804" y="1381"/>
                        <a:pt x="6071" y="1048"/>
                        <a:pt x="6371" y="714"/>
                      </a:cubicBezTo>
                      <a:cubicBezTo>
                        <a:pt x="5976" y="224"/>
                        <a:pt x="5676" y="1"/>
                        <a:pt x="5370"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1;p32">
                  <a:extLst>
                    <a:ext uri="{FF2B5EF4-FFF2-40B4-BE49-F238E27FC236}">
                      <a16:creationId xmlns:a16="http://schemas.microsoft.com/office/drawing/2014/main" id="{1A148CE0-A532-4281-ADA1-06B9333E26CC}"/>
                    </a:ext>
                  </a:extLst>
                </p:cNvPr>
                <p:cNvSpPr/>
                <p:nvPr/>
              </p:nvSpPr>
              <p:spPr>
                <a:xfrm>
                  <a:off x="5185161" y="3802581"/>
                  <a:ext cx="69486" cy="63781"/>
                </a:xfrm>
                <a:custGeom>
                  <a:avLst/>
                  <a:gdLst/>
                  <a:ahLst/>
                  <a:cxnLst/>
                  <a:rect l="l" t="t" r="r" b="b"/>
                  <a:pathLst>
                    <a:path w="4604" h="4226" extrusionOk="0">
                      <a:moveTo>
                        <a:pt x="1026" y="0"/>
                      </a:moveTo>
                      <a:cubicBezTo>
                        <a:pt x="706" y="0"/>
                        <a:pt x="373" y="147"/>
                        <a:pt x="0" y="519"/>
                      </a:cubicBezTo>
                      <a:cubicBezTo>
                        <a:pt x="167" y="1120"/>
                        <a:pt x="534" y="1587"/>
                        <a:pt x="1001" y="1987"/>
                      </a:cubicBezTo>
                      <a:cubicBezTo>
                        <a:pt x="1468" y="2387"/>
                        <a:pt x="1935" y="2788"/>
                        <a:pt x="2402" y="3188"/>
                      </a:cubicBezTo>
                      <a:cubicBezTo>
                        <a:pt x="2769" y="3521"/>
                        <a:pt x="3069" y="3855"/>
                        <a:pt x="3470" y="4088"/>
                      </a:cubicBezTo>
                      <a:cubicBezTo>
                        <a:pt x="3621" y="4182"/>
                        <a:pt x="3752" y="4226"/>
                        <a:pt x="3868" y="4226"/>
                      </a:cubicBezTo>
                      <a:cubicBezTo>
                        <a:pt x="4085" y="4226"/>
                        <a:pt x="4252" y="4071"/>
                        <a:pt x="4404" y="3788"/>
                      </a:cubicBezTo>
                      <a:cubicBezTo>
                        <a:pt x="4604" y="3488"/>
                        <a:pt x="4537" y="3188"/>
                        <a:pt x="4404" y="2888"/>
                      </a:cubicBezTo>
                      <a:cubicBezTo>
                        <a:pt x="3903" y="1854"/>
                        <a:pt x="3103" y="1153"/>
                        <a:pt x="2202" y="519"/>
                      </a:cubicBezTo>
                      <a:cubicBezTo>
                        <a:pt x="1796" y="224"/>
                        <a:pt x="1421" y="0"/>
                        <a:pt x="1026"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2;p32">
                  <a:extLst>
                    <a:ext uri="{FF2B5EF4-FFF2-40B4-BE49-F238E27FC236}">
                      <a16:creationId xmlns:a16="http://schemas.microsoft.com/office/drawing/2014/main" id="{CD18E920-EA5B-466D-89B1-865FF6DD36B1}"/>
                    </a:ext>
                  </a:extLst>
                </p:cNvPr>
                <p:cNvSpPr/>
                <p:nvPr/>
              </p:nvSpPr>
              <p:spPr>
                <a:xfrm>
                  <a:off x="4093751" y="3898008"/>
                  <a:ext cx="51360" cy="68958"/>
                </a:xfrm>
                <a:custGeom>
                  <a:avLst/>
                  <a:gdLst/>
                  <a:ahLst/>
                  <a:cxnLst/>
                  <a:rect l="l" t="t" r="r" b="b"/>
                  <a:pathLst>
                    <a:path w="3403" h="4569" extrusionOk="0">
                      <a:moveTo>
                        <a:pt x="2469" y="0"/>
                      </a:moveTo>
                      <a:cubicBezTo>
                        <a:pt x="2302" y="101"/>
                        <a:pt x="1902" y="267"/>
                        <a:pt x="1701" y="534"/>
                      </a:cubicBezTo>
                      <a:cubicBezTo>
                        <a:pt x="1234" y="1235"/>
                        <a:pt x="801" y="1969"/>
                        <a:pt x="400" y="2736"/>
                      </a:cubicBezTo>
                      <a:cubicBezTo>
                        <a:pt x="234" y="3036"/>
                        <a:pt x="134" y="3370"/>
                        <a:pt x="67" y="3703"/>
                      </a:cubicBezTo>
                      <a:cubicBezTo>
                        <a:pt x="0" y="4003"/>
                        <a:pt x="34" y="4337"/>
                        <a:pt x="367" y="4470"/>
                      </a:cubicBezTo>
                      <a:cubicBezTo>
                        <a:pt x="514" y="4529"/>
                        <a:pt x="667" y="4568"/>
                        <a:pt x="816" y="4568"/>
                      </a:cubicBezTo>
                      <a:cubicBezTo>
                        <a:pt x="1004" y="4568"/>
                        <a:pt x="1185" y="4505"/>
                        <a:pt x="1334" y="4337"/>
                      </a:cubicBezTo>
                      <a:cubicBezTo>
                        <a:pt x="1468" y="4203"/>
                        <a:pt x="1568" y="4070"/>
                        <a:pt x="1668" y="3903"/>
                      </a:cubicBezTo>
                      <a:cubicBezTo>
                        <a:pt x="2102" y="3136"/>
                        <a:pt x="2569" y="2402"/>
                        <a:pt x="3002" y="1635"/>
                      </a:cubicBezTo>
                      <a:cubicBezTo>
                        <a:pt x="3169" y="1335"/>
                        <a:pt x="3269" y="1035"/>
                        <a:pt x="3336" y="734"/>
                      </a:cubicBezTo>
                      <a:cubicBezTo>
                        <a:pt x="3403" y="267"/>
                        <a:pt x="3136" y="0"/>
                        <a:pt x="246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3;p32">
                  <a:extLst>
                    <a:ext uri="{FF2B5EF4-FFF2-40B4-BE49-F238E27FC236}">
                      <a16:creationId xmlns:a16="http://schemas.microsoft.com/office/drawing/2014/main" id="{AD7FEC5B-B607-4A5C-A36A-7B46159EE366}"/>
                    </a:ext>
                  </a:extLst>
                </p:cNvPr>
                <p:cNvSpPr/>
                <p:nvPr/>
              </p:nvSpPr>
              <p:spPr>
                <a:xfrm>
                  <a:off x="5412700" y="2364573"/>
                  <a:ext cx="32238" cy="26729"/>
                </a:xfrm>
                <a:custGeom>
                  <a:avLst/>
                  <a:gdLst/>
                  <a:ahLst/>
                  <a:cxnLst/>
                  <a:rect l="l" t="t" r="r" b="b"/>
                  <a:pathLst>
                    <a:path w="2136" h="1771" extrusionOk="0">
                      <a:moveTo>
                        <a:pt x="1068" y="0"/>
                      </a:moveTo>
                      <a:cubicBezTo>
                        <a:pt x="468" y="0"/>
                        <a:pt x="1" y="334"/>
                        <a:pt x="1" y="734"/>
                      </a:cubicBezTo>
                      <a:cubicBezTo>
                        <a:pt x="1" y="1201"/>
                        <a:pt x="601" y="1735"/>
                        <a:pt x="1135" y="1768"/>
                      </a:cubicBezTo>
                      <a:cubicBezTo>
                        <a:pt x="1161" y="1770"/>
                        <a:pt x="1187" y="1771"/>
                        <a:pt x="1212" y="1771"/>
                      </a:cubicBezTo>
                      <a:cubicBezTo>
                        <a:pt x="1738" y="1771"/>
                        <a:pt x="2104" y="1447"/>
                        <a:pt x="2136" y="1001"/>
                      </a:cubicBezTo>
                      <a:cubicBezTo>
                        <a:pt x="2136" y="534"/>
                        <a:pt x="1569" y="0"/>
                        <a:pt x="1068"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4;p32">
                  <a:extLst>
                    <a:ext uri="{FF2B5EF4-FFF2-40B4-BE49-F238E27FC236}">
                      <a16:creationId xmlns:a16="http://schemas.microsoft.com/office/drawing/2014/main" id="{6CF7FF8C-E486-4C85-8AE4-D8500F8B0957}"/>
                    </a:ext>
                  </a:extLst>
                </p:cNvPr>
                <p:cNvSpPr/>
                <p:nvPr/>
              </p:nvSpPr>
              <p:spPr>
                <a:xfrm>
                  <a:off x="3844555" y="2207103"/>
                  <a:ext cx="30728" cy="31634"/>
                </a:xfrm>
                <a:custGeom>
                  <a:avLst/>
                  <a:gdLst/>
                  <a:ahLst/>
                  <a:cxnLst/>
                  <a:rect l="l" t="t" r="r" b="b"/>
                  <a:pathLst>
                    <a:path w="2036" h="2096" extrusionOk="0">
                      <a:moveTo>
                        <a:pt x="1545" y="1"/>
                      </a:moveTo>
                      <a:cubicBezTo>
                        <a:pt x="1353" y="1"/>
                        <a:pt x="1123" y="63"/>
                        <a:pt x="1001" y="160"/>
                      </a:cubicBezTo>
                      <a:cubicBezTo>
                        <a:pt x="701" y="427"/>
                        <a:pt x="501" y="794"/>
                        <a:pt x="301" y="1161"/>
                      </a:cubicBezTo>
                      <a:cubicBezTo>
                        <a:pt x="0" y="1695"/>
                        <a:pt x="267" y="2095"/>
                        <a:pt x="1034" y="2095"/>
                      </a:cubicBezTo>
                      <a:cubicBezTo>
                        <a:pt x="1135" y="1995"/>
                        <a:pt x="1401" y="1862"/>
                        <a:pt x="1568" y="1628"/>
                      </a:cubicBezTo>
                      <a:cubicBezTo>
                        <a:pt x="1735" y="1361"/>
                        <a:pt x="1802" y="1028"/>
                        <a:pt x="1902" y="727"/>
                      </a:cubicBezTo>
                      <a:cubicBezTo>
                        <a:pt x="2035" y="427"/>
                        <a:pt x="2002" y="127"/>
                        <a:pt x="1735" y="27"/>
                      </a:cubicBezTo>
                      <a:cubicBezTo>
                        <a:pt x="1681" y="9"/>
                        <a:pt x="1616" y="1"/>
                        <a:pt x="154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5;p32">
                  <a:extLst>
                    <a:ext uri="{FF2B5EF4-FFF2-40B4-BE49-F238E27FC236}">
                      <a16:creationId xmlns:a16="http://schemas.microsoft.com/office/drawing/2014/main" id="{17855EB3-C3FA-41F2-BFD2-FF5D8CD0497F}"/>
                    </a:ext>
                  </a:extLst>
                </p:cNvPr>
                <p:cNvSpPr/>
                <p:nvPr/>
              </p:nvSpPr>
              <p:spPr>
                <a:xfrm>
                  <a:off x="5060819" y="3364884"/>
                  <a:ext cx="31724" cy="23016"/>
                </a:xfrm>
                <a:custGeom>
                  <a:avLst/>
                  <a:gdLst/>
                  <a:ahLst/>
                  <a:cxnLst/>
                  <a:rect l="l" t="t" r="r" b="b"/>
                  <a:pathLst>
                    <a:path w="2102" h="1525" extrusionOk="0">
                      <a:moveTo>
                        <a:pt x="801" y="0"/>
                      </a:moveTo>
                      <a:cubicBezTo>
                        <a:pt x="401" y="0"/>
                        <a:pt x="34" y="100"/>
                        <a:pt x="0" y="501"/>
                      </a:cubicBezTo>
                      <a:cubicBezTo>
                        <a:pt x="0" y="767"/>
                        <a:pt x="234" y="1134"/>
                        <a:pt x="434" y="1268"/>
                      </a:cubicBezTo>
                      <a:cubicBezTo>
                        <a:pt x="710" y="1425"/>
                        <a:pt x="1009" y="1525"/>
                        <a:pt x="1311" y="1525"/>
                      </a:cubicBezTo>
                      <a:cubicBezTo>
                        <a:pt x="1520" y="1525"/>
                        <a:pt x="1730" y="1477"/>
                        <a:pt x="1935" y="1368"/>
                      </a:cubicBezTo>
                      <a:cubicBezTo>
                        <a:pt x="2102" y="501"/>
                        <a:pt x="1701" y="0"/>
                        <a:pt x="801"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6;p32">
                  <a:extLst>
                    <a:ext uri="{FF2B5EF4-FFF2-40B4-BE49-F238E27FC236}">
                      <a16:creationId xmlns:a16="http://schemas.microsoft.com/office/drawing/2014/main" id="{6CB0C82A-6C22-41EE-9D46-7B5FA99BAA15}"/>
                    </a:ext>
                  </a:extLst>
                </p:cNvPr>
                <p:cNvSpPr/>
                <p:nvPr/>
              </p:nvSpPr>
              <p:spPr>
                <a:xfrm>
                  <a:off x="5282322" y="2906360"/>
                  <a:ext cx="28208" cy="23076"/>
                </a:xfrm>
                <a:custGeom>
                  <a:avLst/>
                  <a:gdLst/>
                  <a:ahLst/>
                  <a:cxnLst/>
                  <a:rect l="l" t="t" r="r" b="b"/>
                  <a:pathLst>
                    <a:path w="1869" h="1529" extrusionOk="0">
                      <a:moveTo>
                        <a:pt x="961" y="1"/>
                      </a:moveTo>
                      <a:cubicBezTo>
                        <a:pt x="604" y="1"/>
                        <a:pt x="337" y="293"/>
                        <a:pt x="0" y="928"/>
                      </a:cubicBezTo>
                      <a:cubicBezTo>
                        <a:pt x="134" y="1128"/>
                        <a:pt x="301" y="1328"/>
                        <a:pt x="401" y="1528"/>
                      </a:cubicBezTo>
                      <a:cubicBezTo>
                        <a:pt x="1368" y="1395"/>
                        <a:pt x="1368" y="1395"/>
                        <a:pt x="1868" y="394"/>
                      </a:cubicBezTo>
                      <a:cubicBezTo>
                        <a:pt x="1490" y="137"/>
                        <a:pt x="1204" y="1"/>
                        <a:pt x="96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7;p32">
                  <a:extLst>
                    <a:ext uri="{FF2B5EF4-FFF2-40B4-BE49-F238E27FC236}">
                      <a16:creationId xmlns:a16="http://schemas.microsoft.com/office/drawing/2014/main" id="{CD9BB9A4-4304-4E42-BC83-59BA6A925FF8}"/>
                    </a:ext>
                  </a:extLst>
                </p:cNvPr>
                <p:cNvSpPr/>
                <p:nvPr/>
              </p:nvSpPr>
              <p:spPr>
                <a:xfrm>
                  <a:off x="4295121" y="1569996"/>
                  <a:ext cx="17628" cy="7939"/>
                </a:xfrm>
                <a:custGeom>
                  <a:avLst/>
                  <a:gdLst/>
                  <a:ahLst/>
                  <a:cxnLst/>
                  <a:rect l="l" t="t" r="r" b="b"/>
                  <a:pathLst>
                    <a:path w="1168" h="526" extrusionOk="0">
                      <a:moveTo>
                        <a:pt x="722" y="0"/>
                      </a:moveTo>
                      <a:cubicBezTo>
                        <a:pt x="494" y="0"/>
                        <a:pt x="266" y="123"/>
                        <a:pt x="0" y="245"/>
                      </a:cubicBezTo>
                      <a:cubicBezTo>
                        <a:pt x="235" y="433"/>
                        <a:pt x="434" y="526"/>
                        <a:pt x="612" y="526"/>
                      </a:cubicBezTo>
                      <a:cubicBezTo>
                        <a:pt x="814" y="526"/>
                        <a:pt x="991" y="408"/>
                        <a:pt x="1168" y="178"/>
                      </a:cubicBezTo>
                      <a:cubicBezTo>
                        <a:pt x="1012" y="49"/>
                        <a:pt x="867" y="0"/>
                        <a:pt x="722"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8;p32">
                  <a:extLst>
                    <a:ext uri="{FF2B5EF4-FFF2-40B4-BE49-F238E27FC236}">
                      <a16:creationId xmlns:a16="http://schemas.microsoft.com/office/drawing/2014/main" id="{13C661BD-6841-446D-8EDA-0970BF86FF73}"/>
                    </a:ext>
                  </a:extLst>
                </p:cNvPr>
                <p:cNvSpPr/>
                <p:nvPr/>
              </p:nvSpPr>
              <p:spPr>
                <a:xfrm>
                  <a:off x="3672886" y="1560458"/>
                  <a:ext cx="1835565" cy="3091487"/>
                </a:xfrm>
                <a:custGeom>
                  <a:avLst/>
                  <a:gdLst/>
                  <a:ahLst/>
                  <a:cxnLst/>
                  <a:rect l="l" t="t" r="r" b="b"/>
                  <a:pathLst>
                    <a:path w="121621" h="204836" extrusionOk="0">
                      <a:moveTo>
                        <a:pt x="80851" y="155834"/>
                      </a:moveTo>
                      <a:cubicBezTo>
                        <a:pt x="81583" y="155834"/>
                        <a:pt x="82179" y="156104"/>
                        <a:pt x="82726" y="156622"/>
                      </a:cubicBezTo>
                      <a:cubicBezTo>
                        <a:pt x="83794" y="157556"/>
                        <a:pt x="84161" y="158824"/>
                        <a:pt x="84294" y="160191"/>
                      </a:cubicBezTo>
                      <a:cubicBezTo>
                        <a:pt x="84361" y="161125"/>
                        <a:pt x="83961" y="161826"/>
                        <a:pt x="83060" y="162126"/>
                      </a:cubicBezTo>
                      <a:cubicBezTo>
                        <a:pt x="81992" y="162460"/>
                        <a:pt x="80858" y="162760"/>
                        <a:pt x="79724" y="162860"/>
                      </a:cubicBezTo>
                      <a:cubicBezTo>
                        <a:pt x="77990" y="162993"/>
                        <a:pt x="76288" y="162960"/>
                        <a:pt x="74554" y="162993"/>
                      </a:cubicBezTo>
                      <a:lnTo>
                        <a:pt x="74554" y="163060"/>
                      </a:lnTo>
                      <a:cubicBezTo>
                        <a:pt x="72652" y="162960"/>
                        <a:pt x="70718" y="162893"/>
                        <a:pt x="68816" y="162760"/>
                      </a:cubicBezTo>
                      <a:cubicBezTo>
                        <a:pt x="65781" y="162526"/>
                        <a:pt x="62745" y="162259"/>
                        <a:pt x="59710" y="161993"/>
                      </a:cubicBezTo>
                      <a:cubicBezTo>
                        <a:pt x="56274" y="161626"/>
                        <a:pt x="52838" y="161292"/>
                        <a:pt x="49403" y="160858"/>
                      </a:cubicBezTo>
                      <a:cubicBezTo>
                        <a:pt x="48235" y="160692"/>
                        <a:pt x="47101" y="160258"/>
                        <a:pt x="45933" y="160091"/>
                      </a:cubicBezTo>
                      <a:cubicBezTo>
                        <a:pt x="44799" y="159924"/>
                        <a:pt x="43698" y="159557"/>
                        <a:pt x="42631" y="159191"/>
                      </a:cubicBezTo>
                      <a:cubicBezTo>
                        <a:pt x="42197" y="159024"/>
                        <a:pt x="41897" y="158790"/>
                        <a:pt x="41730" y="158390"/>
                      </a:cubicBezTo>
                      <a:cubicBezTo>
                        <a:pt x="41330" y="157456"/>
                        <a:pt x="41730" y="156622"/>
                        <a:pt x="42698" y="156288"/>
                      </a:cubicBezTo>
                      <a:cubicBezTo>
                        <a:pt x="43183" y="156127"/>
                        <a:pt x="43655" y="156039"/>
                        <a:pt x="44138" y="156039"/>
                      </a:cubicBezTo>
                      <a:cubicBezTo>
                        <a:pt x="44452" y="156039"/>
                        <a:pt x="44771" y="156076"/>
                        <a:pt x="45099" y="156155"/>
                      </a:cubicBezTo>
                      <a:cubicBezTo>
                        <a:pt x="46119" y="156384"/>
                        <a:pt x="47152" y="156470"/>
                        <a:pt x="48181" y="156470"/>
                      </a:cubicBezTo>
                      <a:cubicBezTo>
                        <a:pt x="48802" y="156470"/>
                        <a:pt x="49421" y="156439"/>
                        <a:pt x="50036" y="156389"/>
                      </a:cubicBezTo>
                      <a:cubicBezTo>
                        <a:pt x="51537" y="156288"/>
                        <a:pt x="53005" y="156288"/>
                        <a:pt x="54473" y="156255"/>
                      </a:cubicBezTo>
                      <a:cubicBezTo>
                        <a:pt x="58342" y="156222"/>
                        <a:pt x="62178" y="156222"/>
                        <a:pt x="66014" y="156188"/>
                      </a:cubicBezTo>
                      <a:cubicBezTo>
                        <a:pt x="69617" y="156155"/>
                        <a:pt x="73253" y="156155"/>
                        <a:pt x="76855" y="156088"/>
                      </a:cubicBezTo>
                      <a:cubicBezTo>
                        <a:pt x="78056" y="156088"/>
                        <a:pt x="79291" y="156022"/>
                        <a:pt x="80491" y="155855"/>
                      </a:cubicBezTo>
                      <a:cubicBezTo>
                        <a:pt x="80615" y="155841"/>
                        <a:pt x="80735" y="155834"/>
                        <a:pt x="80851" y="155834"/>
                      </a:cubicBezTo>
                      <a:close/>
                      <a:moveTo>
                        <a:pt x="42965" y="160725"/>
                      </a:moveTo>
                      <a:cubicBezTo>
                        <a:pt x="44833" y="161025"/>
                        <a:pt x="46701" y="161359"/>
                        <a:pt x="48569" y="161659"/>
                      </a:cubicBezTo>
                      <a:cubicBezTo>
                        <a:pt x="50603" y="161959"/>
                        <a:pt x="52605" y="162226"/>
                        <a:pt x="54640" y="162460"/>
                      </a:cubicBezTo>
                      <a:cubicBezTo>
                        <a:pt x="57275" y="162760"/>
                        <a:pt x="59910" y="163060"/>
                        <a:pt x="62579" y="163293"/>
                      </a:cubicBezTo>
                      <a:cubicBezTo>
                        <a:pt x="66048" y="163594"/>
                        <a:pt x="69517" y="163861"/>
                        <a:pt x="73019" y="164094"/>
                      </a:cubicBezTo>
                      <a:cubicBezTo>
                        <a:pt x="75221" y="164227"/>
                        <a:pt x="77423" y="164194"/>
                        <a:pt x="79657" y="164261"/>
                      </a:cubicBezTo>
                      <a:cubicBezTo>
                        <a:pt x="79991" y="164261"/>
                        <a:pt x="80358" y="164294"/>
                        <a:pt x="80692" y="164328"/>
                      </a:cubicBezTo>
                      <a:cubicBezTo>
                        <a:pt x="80825" y="164961"/>
                        <a:pt x="80992" y="165562"/>
                        <a:pt x="81058" y="166196"/>
                      </a:cubicBezTo>
                      <a:cubicBezTo>
                        <a:pt x="81125" y="166462"/>
                        <a:pt x="81125" y="166796"/>
                        <a:pt x="80992" y="167063"/>
                      </a:cubicBezTo>
                      <a:cubicBezTo>
                        <a:pt x="80517" y="168265"/>
                        <a:pt x="79382" y="169408"/>
                        <a:pt x="77785" y="169408"/>
                      </a:cubicBezTo>
                      <a:cubicBezTo>
                        <a:pt x="77699" y="169408"/>
                        <a:pt x="77611" y="169405"/>
                        <a:pt x="77523" y="169398"/>
                      </a:cubicBezTo>
                      <a:cubicBezTo>
                        <a:pt x="75655" y="169198"/>
                        <a:pt x="73753" y="169198"/>
                        <a:pt x="71852" y="169098"/>
                      </a:cubicBezTo>
                      <a:cubicBezTo>
                        <a:pt x="71418" y="169064"/>
                        <a:pt x="70985" y="168931"/>
                        <a:pt x="70551" y="168897"/>
                      </a:cubicBezTo>
                      <a:cubicBezTo>
                        <a:pt x="69283" y="168731"/>
                        <a:pt x="68049" y="168564"/>
                        <a:pt x="66782" y="168397"/>
                      </a:cubicBezTo>
                      <a:cubicBezTo>
                        <a:pt x="65581" y="168230"/>
                        <a:pt x="64380" y="168030"/>
                        <a:pt x="63179" y="167863"/>
                      </a:cubicBezTo>
                      <a:cubicBezTo>
                        <a:pt x="61344" y="167630"/>
                        <a:pt x="59510" y="167396"/>
                        <a:pt x="57675" y="167130"/>
                      </a:cubicBezTo>
                      <a:cubicBezTo>
                        <a:pt x="56374" y="166963"/>
                        <a:pt x="55107" y="166696"/>
                        <a:pt x="53806" y="166529"/>
                      </a:cubicBezTo>
                      <a:cubicBezTo>
                        <a:pt x="51037" y="166162"/>
                        <a:pt x="48235" y="165862"/>
                        <a:pt x="45466" y="165528"/>
                      </a:cubicBezTo>
                      <a:cubicBezTo>
                        <a:pt x="44466" y="165428"/>
                        <a:pt x="43465" y="165295"/>
                        <a:pt x="42464" y="165161"/>
                      </a:cubicBezTo>
                      <a:cubicBezTo>
                        <a:pt x="41830" y="165095"/>
                        <a:pt x="41697" y="164961"/>
                        <a:pt x="41664" y="164328"/>
                      </a:cubicBezTo>
                      <a:cubicBezTo>
                        <a:pt x="41664" y="163961"/>
                        <a:pt x="41630" y="163560"/>
                        <a:pt x="41664" y="163193"/>
                      </a:cubicBezTo>
                      <a:cubicBezTo>
                        <a:pt x="41697" y="162193"/>
                        <a:pt x="42097" y="161359"/>
                        <a:pt x="42965" y="160725"/>
                      </a:cubicBezTo>
                      <a:close/>
                      <a:moveTo>
                        <a:pt x="47022" y="166816"/>
                      </a:moveTo>
                      <a:cubicBezTo>
                        <a:pt x="47073" y="166816"/>
                        <a:pt x="47123" y="166820"/>
                        <a:pt x="47168" y="166829"/>
                      </a:cubicBezTo>
                      <a:cubicBezTo>
                        <a:pt x="50036" y="167230"/>
                        <a:pt x="52905" y="167597"/>
                        <a:pt x="55774" y="168030"/>
                      </a:cubicBezTo>
                      <a:cubicBezTo>
                        <a:pt x="59243" y="168564"/>
                        <a:pt x="62679" y="169131"/>
                        <a:pt x="66114" y="169665"/>
                      </a:cubicBezTo>
                      <a:cubicBezTo>
                        <a:pt x="67048" y="169831"/>
                        <a:pt x="67982" y="169865"/>
                        <a:pt x="68950" y="169965"/>
                      </a:cubicBezTo>
                      <a:cubicBezTo>
                        <a:pt x="70451" y="170132"/>
                        <a:pt x="71985" y="170365"/>
                        <a:pt x="73520" y="170565"/>
                      </a:cubicBezTo>
                      <a:cubicBezTo>
                        <a:pt x="74687" y="170732"/>
                        <a:pt x="75921" y="170799"/>
                        <a:pt x="77089" y="171032"/>
                      </a:cubicBezTo>
                      <a:cubicBezTo>
                        <a:pt x="78390" y="171266"/>
                        <a:pt x="79691" y="171599"/>
                        <a:pt x="80992" y="171933"/>
                      </a:cubicBezTo>
                      <a:cubicBezTo>
                        <a:pt x="81692" y="172133"/>
                        <a:pt x="82126" y="172734"/>
                        <a:pt x="82626" y="173234"/>
                      </a:cubicBezTo>
                      <a:cubicBezTo>
                        <a:pt x="83160" y="173734"/>
                        <a:pt x="83327" y="174335"/>
                        <a:pt x="83427" y="175035"/>
                      </a:cubicBezTo>
                      <a:cubicBezTo>
                        <a:pt x="83594" y="176036"/>
                        <a:pt x="83293" y="176803"/>
                        <a:pt x="82593" y="177404"/>
                      </a:cubicBezTo>
                      <a:cubicBezTo>
                        <a:pt x="82293" y="177670"/>
                        <a:pt x="81892" y="177837"/>
                        <a:pt x="81492" y="177971"/>
                      </a:cubicBezTo>
                      <a:cubicBezTo>
                        <a:pt x="81058" y="178071"/>
                        <a:pt x="80558" y="178104"/>
                        <a:pt x="80091" y="178137"/>
                      </a:cubicBezTo>
                      <a:cubicBezTo>
                        <a:pt x="79391" y="178204"/>
                        <a:pt x="78690" y="178237"/>
                        <a:pt x="77990" y="178304"/>
                      </a:cubicBezTo>
                      <a:cubicBezTo>
                        <a:pt x="77990" y="178304"/>
                        <a:pt x="77990" y="178304"/>
                        <a:pt x="77956" y="178338"/>
                      </a:cubicBezTo>
                      <a:cubicBezTo>
                        <a:pt x="76889" y="178338"/>
                        <a:pt x="75807" y="178308"/>
                        <a:pt x="74719" y="178308"/>
                      </a:cubicBezTo>
                      <a:cubicBezTo>
                        <a:pt x="74176" y="178308"/>
                        <a:pt x="73631" y="178315"/>
                        <a:pt x="73086" y="178338"/>
                      </a:cubicBezTo>
                      <a:cubicBezTo>
                        <a:pt x="72768" y="178348"/>
                        <a:pt x="72450" y="178353"/>
                        <a:pt x="72134" y="178353"/>
                      </a:cubicBezTo>
                      <a:cubicBezTo>
                        <a:pt x="69461" y="178353"/>
                        <a:pt x="66834" y="177998"/>
                        <a:pt x="64180" y="177670"/>
                      </a:cubicBezTo>
                      <a:cubicBezTo>
                        <a:pt x="59343" y="177103"/>
                        <a:pt x="54673" y="175802"/>
                        <a:pt x="50003" y="174568"/>
                      </a:cubicBezTo>
                      <a:cubicBezTo>
                        <a:pt x="48035" y="174034"/>
                        <a:pt x="46033" y="173634"/>
                        <a:pt x="44032" y="173201"/>
                      </a:cubicBezTo>
                      <a:cubicBezTo>
                        <a:pt x="43198" y="173000"/>
                        <a:pt x="42631" y="172467"/>
                        <a:pt x="42064" y="171933"/>
                      </a:cubicBezTo>
                      <a:cubicBezTo>
                        <a:pt x="41764" y="171633"/>
                        <a:pt x="41697" y="171266"/>
                        <a:pt x="41764" y="170866"/>
                      </a:cubicBezTo>
                      <a:cubicBezTo>
                        <a:pt x="41931" y="169665"/>
                        <a:pt x="42598" y="168864"/>
                        <a:pt x="43665" y="168364"/>
                      </a:cubicBezTo>
                      <a:cubicBezTo>
                        <a:pt x="44632" y="167863"/>
                        <a:pt x="45600" y="167363"/>
                        <a:pt x="46601" y="166896"/>
                      </a:cubicBezTo>
                      <a:cubicBezTo>
                        <a:pt x="46723" y="166847"/>
                        <a:pt x="46880" y="166816"/>
                        <a:pt x="47022" y="166816"/>
                      </a:cubicBezTo>
                      <a:close/>
                      <a:moveTo>
                        <a:pt x="47932" y="175628"/>
                      </a:moveTo>
                      <a:cubicBezTo>
                        <a:pt x="48518" y="175628"/>
                        <a:pt x="49094" y="175741"/>
                        <a:pt x="49669" y="175902"/>
                      </a:cubicBezTo>
                      <a:cubicBezTo>
                        <a:pt x="52972" y="176736"/>
                        <a:pt x="56274" y="177570"/>
                        <a:pt x="59576" y="178338"/>
                      </a:cubicBezTo>
                      <a:cubicBezTo>
                        <a:pt x="62412" y="179005"/>
                        <a:pt x="65281" y="179305"/>
                        <a:pt x="68183" y="179538"/>
                      </a:cubicBezTo>
                      <a:cubicBezTo>
                        <a:pt x="70217" y="179672"/>
                        <a:pt x="72252" y="179672"/>
                        <a:pt x="74287" y="179705"/>
                      </a:cubicBezTo>
                      <a:cubicBezTo>
                        <a:pt x="76022" y="179739"/>
                        <a:pt x="77723" y="179739"/>
                        <a:pt x="79424" y="179939"/>
                      </a:cubicBezTo>
                      <a:cubicBezTo>
                        <a:pt x="80725" y="180139"/>
                        <a:pt x="82093" y="180105"/>
                        <a:pt x="83393" y="180172"/>
                      </a:cubicBezTo>
                      <a:cubicBezTo>
                        <a:pt x="83560" y="180172"/>
                        <a:pt x="83694" y="180206"/>
                        <a:pt x="83860" y="180239"/>
                      </a:cubicBezTo>
                      <a:cubicBezTo>
                        <a:pt x="84161" y="181540"/>
                        <a:pt x="83694" y="182574"/>
                        <a:pt x="82826" y="183475"/>
                      </a:cubicBezTo>
                      <a:cubicBezTo>
                        <a:pt x="82626" y="183675"/>
                        <a:pt x="82293" y="183775"/>
                        <a:pt x="82026" y="183841"/>
                      </a:cubicBezTo>
                      <a:cubicBezTo>
                        <a:pt x="79858" y="184308"/>
                        <a:pt x="77689" y="184709"/>
                        <a:pt x="75454" y="184742"/>
                      </a:cubicBezTo>
                      <a:cubicBezTo>
                        <a:pt x="73687" y="184742"/>
                        <a:pt x="71885" y="184842"/>
                        <a:pt x="70117" y="184909"/>
                      </a:cubicBezTo>
                      <a:cubicBezTo>
                        <a:pt x="68216" y="184976"/>
                        <a:pt x="66348" y="185042"/>
                        <a:pt x="64447" y="185076"/>
                      </a:cubicBezTo>
                      <a:cubicBezTo>
                        <a:pt x="63513" y="185087"/>
                        <a:pt x="62575" y="185091"/>
                        <a:pt x="61635" y="185091"/>
                      </a:cubicBezTo>
                      <a:cubicBezTo>
                        <a:pt x="59754" y="185091"/>
                        <a:pt x="57864" y="185076"/>
                        <a:pt x="55974" y="185076"/>
                      </a:cubicBezTo>
                      <a:cubicBezTo>
                        <a:pt x="53305" y="185109"/>
                        <a:pt x="50670" y="185209"/>
                        <a:pt x="48002" y="185209"/>
                      </a:cubicBezTo>
                      <a:cubicBezTo>
                        <a:pt x="46434" y="185176"/>
                        <a:pt x="44866" y="185042"/>
                        <a:pt x="43298" y="184876"/>
                      </a:cubicBezTo>
                      <a:cubicBezTo>
                        <a:pt x="42664" y="184809"/>
                        <a:pt x="42031" y="184475"/>
                        <a:pt x="41263" y="184208"/>
                      </a:cubicBezTo>
                      <a:cubicBezTo>
                        <a:pt x="42442" y="182939"/>
                        <a:pt x="43704" y="182217"/>
                        <a:pt x="45270" y="182217"/>
                      </a:cubicBezTo>
                      <a:cubicBezTo>
                        <a:pt x="45432" y="182217"/>
                        <a:pt x="45598" y="182225"/>
                        <a:pt x="45767" y="182240"/>
                      </a:cubicBezTo>
                      <a:cubicBezTo>
                        <a:pt x="47401" y="182374"/>
                        <a:pt x="49036" y="182541"/>
                        <a:pt x="50703" y="182741"/>
                      </a:cubicBezTo>
                      <a:cubicBezTo>
                        <a:pt x="51904" y="182874"/>
                        <a:pt x="53105" y="183074"/>
                        <a:pt x="54306" y="183241"/>
                      </a:cubicBezTo>
                      <a:cubicBezTo>
                        <a:pt x="54906" y="183308"/>
                        <a:pt x="55540" y="183341"/>
                        <a:pt x="56141" y="183374"/>
                      </a:cubicBezTo>
                      <a:cubicBezTo>
                        <a:pt x="59825" y="183620"/>
                        <a:pt x="63510" y="183843"/>
                        <a:pt x="67176" y="183843"/>
                      </a:cubicBezTo>
                      <a:cubicBezTo>
                        <a:pt x="67990" y="183843"/>
                        <a:pt x="68804" y="183832"/>
                        <a:pt x="69617" y="183808"/>
                      </a:cubicBezTo>
                      <a:cubicBezTo>
                        <a:pt x="71685" y="183741"/>
                        <a:pt x="73720" y="183608"/>
                        <a:pt x="75755" y="183475"/>
                      </a:cubicBezTo>
                      <a:cubicBezTo>
                        <a:pt x="76222" y="183441"/>
                        <a:pt x="76722" y="183308"/>
                        <a:pt x="77256" y="183208"/>
                      </a:cubicBezTo>
                      <a:cubicBezTo>
                        <a:pt x="77089" y="182641"/>
                        <a:pt x="76789" y="182374"/>
                        <a:pt x="76288" y="182374"/>
                      </a:cubicBezTo>
                      <a:cubicBezTo>
                        <a:pt x="75100" y="182348"/>
                        <a:pt x="73912" y="182242"/>
                        <a:pt x="72724" y="182242"/>
                      </a:cubicBezTo>
                      <a:cubicBezTo>
                        <a:pt x="72378" y="182242"/>
                        <a:pt x="72031" y="182251"/>
                        <a:pt x="71685" y="182274"/>
                      </a:cubicBezTo>
                      <a:cubicBezTo>
                        <a:pt x="70162" y="182386"/>
                        <a:pt x="68640" y="182428"/>
                        <a:pt x="67115" y="182428"/>
                      </a:cubicBezTo>
                      <a:cubicBezTo>
                        <a:pt x="65031" y="182428"/>
                        <a:pt x="62943" y="182351"/>
                        <a:pt x="60844" y="182274"/>
                      </a:cubicBezTo>
                      <a:cubicBezTo>
                        <a:pt x="59043" y="182207"/>
                        <a:pt x="57241" y="182107"/>
                        <a:pt x="55440" y="181973"/>
                      </a:cubicBezTo>
                      <a:cubicBezTo>
                        <a:pt x="54439" y="181907"/>
                        <a:pt x="53405" y="181640"/>
                        <a:pt x="52371" y="181540"/>
                      </a:cubicBezTo>
                      <a:cubicBezTo>
                        <a:pt x="50837" y="181406"/>
                        <a:pt x="49269" y="181306"/>
                        <a:pt x="47701" y="181173"/>
                      </a:cubicBezTo>
                      <a:cubicBezTo>
                        <a:pt x="45566" y="180973"/>
                        <a:pt x="43465" y="180439"/>
                        <a:pt x="41363" y="179972"/>
                      </a:cubicBezTo>
                      <a:cubicBezTo>
                        <a:pt x="41397" y="179705"/>
                        <a:pt x="41464" y="179505"/>
                        <a:pt x="41397" y="179338"/>
                      </a:cubicBezTo>
                      <a:cubicBezTo>
                        <a:pt x="41130" y="178504"/>
                        <a:pt x="41330" y="177904"/>
                        <a:pt x="41964" y="177337"/>
                      </a:cubicBezTo>
                      <a:cubicBezTo>
                        <a:pt x="42965" y="176503"/>
                        <a:pt x="44199" y="176269"/>
                        <a:pt x="45400" y="175969"/>
                      </a:cubicBezTo>
                      <a:cubicBezTo>
                        <a:pt x="45967" y="175836"/>
                        <a:pt x="46567" y="175802"/>
                        <a:pt x="47134" y="175702"/>
                      </a:cubicBezTo>
                      <a:cubicBezTo>
                        <a:pt x="47403" y="175651"/>
                        <a:pt x="47668" y="175628"/>
                        <a:pt x="47932" y="175628"/>
                      </a:cubicBezTo>
                      <a:close/>
                      <a:moveTo>
                        <a:pt x="79991" y="185709"/>
                      </a:moveTo>
                      <a:lnTo>
                        <a:pt x="79991" y="185709"/>
                      </a:lnTo>
                      <a:cubicBezTo>
                        <a:pt x="79924" y="186443"/>
                        <a:pt x="79924" y="186443"/>
                        <a:pt x="79090" y="186910"/>
                      </a:cubicBezTo>
                      <a:cubicBezTo>
                        <a:pt x="79024" y="186577"/>
                        <a:pt x="78957" y="186310"/>
                        <a:pt x="78924" y="185976"/>
                      </a:cubicBezTo>
                      <a:cubicBezTo>
                        <a:pt x="79291" y="185876"/>
                        <a:pt x="79624" y="185810"/>
                        <a:pt x="79991" y="185709"/>
                      </a:cubicBezTo>
                      <a:close/>
                      <a:moveTo>
                        <a:pt x="45667" y="186877"/>
                      </a:moveTo>
                      <a:cubicBezTo>
                        <a:pt x="45800" y="187577"/>
                        <a:pt x="45967" y="188245"/>
                        <a:pt x="46134" y="188945"/>
                      </a:cubicBezTo>
                      <a:cubicBezTo>
                        <a:pt x="46067" y="188979"/>
                        <a:pt x="46000" y="189012"/>
                        <a:pt x="45933" y="189045"/>
                      </a:cubicBezTo>
                      <a:cubicBezTo>
                        <a:pt x="45133" y="188378"/>
                        <a:pt x="44299" y="187711"/>
                        <a:pt x="43298" y="186877"/>
                      </a:cubicBezTo>
                      <a:close/>
                      <a:moveTo>
                        <a:pt x="77923" y="186043"/>
                      </a:moveTo>
                      <a:lnTo>
                        <a:pt x="77923" y="186043"/>
                      </a:lnTo>
                      <a:cubicBezTo>
                        <a:pt x="78323" y="187377"/>
                        <a:pt x="78190" y="187878"/>
                        <a:pt x="77156" y="188645"/>
                      </a:cubicBezTo>
                      <a:cubicBezTo>
                        <a:pt x="76589" y="189079"/>
                        <a:pt x="75988" y="189479"/>
                        <a:pt x="75421" y="189879"/>
                      </a:cubicBezTo>
                      <a:cubicBezTo>
                        <a:pt x="75388" y="189913"/>
                        <a:pt x="75321" y="189946"/>
                        <a:pt x="75221" y="189946"/>
                      </a:cubicBezTo>
                      <a:cubicBezTo>
                        <a:pt x="75454" y="188712"/>
                        <a:pt x="75721" y="187477"/>
                        <a:pt x="75988" y="186176"/>
                      </a:cubicBezTo>
                      <a:cubicBezTo>
                        <a:pt x="76655" y="186110"/>
                        <a:pt x="77289" y="186076"/>
                        <a:pt x="77923" y="186043"/>
                      </a:cubicBezTo>
                      <a:close/>
                      <a:moveTo>
                        <a:pt x="47935" y="186643"/>
                      </a:moveTo>
                      <a:cubicBezTo>
                        <a:pt x="49269" y="188578"/>
                        <a:pt x="50570" y="190413"/>
                        <a:pt x="51838" y="192281"/>
                      </a:cubicBezTo>
                      <a:cubicBezTo>
                        <a:pt x="51769" y="192283"/>
                        <a:pt x="51702" y="192284"/>
                        <a:pt x="51635" y="192284"/>
                      </a:cubicBezTo>
                      <a:cubicBezTo>
                        <a:pt x="50762" y="192284"/>
                        <a:pt x="50051" y="192079"/>
                        <a:pt x="49369" y="191614"/>
                      </a:cubicBezTo>
                      <a:cubicBezTo>
                        <a:pt x="48102" y="190780"/>
                        <a:pt x="47034" y="189879"/>
                        <a:pt x="46901" y="188211"/>
                      </a:cubicBezTo>
                      <a:cubicBezTo>
                        <a:pt x="46867" y="187744"/>
                        <a:pt x="46634" y="187311"/>
                        <a:pt x="46500" y="186877"/>
                      </a:cubicBezTo>
                      <a:cubicBezTo>
                        <a:pt x="46500" y="186844"/>
                        <a:pt x="46534" y="186810"/>
                        <a:pt x="46534" y="186744"/>
                      </a:cubicBezTo>
                      <a:cubicBezTo>
                        <a:pt x="47001" y="186710"/>
                        <a:pt x="47501" y="186677"/>
                        <a:pt x="47935" y="186643"/>
                      </a:cubicBezTo>
                      <a:close/>
                      <a:moveTo>
                        <a:pt x="52972" y="186643"/>
                      </a:moveTo>
                      <a:cubicBezTo>
                        <a:pt x="53906" y="188645"/>
                        <a:pt x="54840" y="190680"/>
                        <a:pt x="55807" y="192815"/>
                      </a:cubicBezTo>
                      <a:cubicBezTo>
                        <a:pt x="55570" y="192857"/>
                        <a:pt x="55343" y="192873"/>
                        <a:pt x="55125" y="192873"/>
                      </a:cubicBezTo>
                      <a:cubicBezTo>
                        <a:pt x="54483" y="192873"/>
                        <a:pt x="53911" y="192731"/>
                        <a:pt x="53339" y="192681"/>
                      </a:cubicBezTo>
                      <a:cubicBezTo>
                        <a:pt x="53239" y="192681"/>
                        <a:pt x="53105" y="192514"/>
                        <a:pt x="53005" y="192414"/>
                      </a:cubicBezTo>
                      <a:cubicBezTo>
                        <a:pt x="51671" y="190613"/>
                        <a:pt x="50337" y="188812"/>
                        <a:pt x="49002" y="187010"/>
                      </a:cubicBezTo>
                      <a:cubicBezTo>
                        <a:pt x="48936" y="186910"/>
                        <a:pt x="48936" y="186810"/>
                        <a:pt x="48869" y="186643"/>
                      </a:cubicBezTo>
                      <a:close/>
                      <a:moveTo>
                        <a:pt x="75154" y="186176"/>
                      </a:moveTo>
                      <a:cubicBezTo>
                        <a:pt x="75021" y="186777"/>
                        <a:pt x="74921" y="187311"/>
                        <a:pt x="74787" y="187811"/>
                      </a:cubicBezTo>
                      <a:cubicBezTo>
                        <a:pt x="74554" y="188645"/>
                        <a:pt x="74220" y="189479"/>
                        <a:pt x="73987" y="190346"/>
                      </a:cubicBezTo>
                      <a:cubicBezTo>
                        <a:pt x="73753" y="191180"/>
                        <a:pt x="73253" y="191814"/>
                        <a:pt x="72452" y="192181"/>
                      </a:cubicBezTo>
                      <a:cubicBezTo>
                        <a:pt x="71768" y="192508"/>
                        <a:pt x="71137" y="193074"/>
                        <a:pt x="70322" y="193074"/>
                      </a:cubicBezTo>
                      <a:cubicBezTo>
                        <a:pt x="70223" y="193074"/>
                        <a:pt x="70122" y="193066"/>
                        <a:pt x="70017" y="193048"/>
                      </a:cubicBezTo>
                      <a:cubicBezTo>
                        <a:pt x="69951" y="193048"/>
                        <a:pt x="69850" y="193015"/>
                        <a:pt x="69717" y="192981"/>
                      </a:cubicBezTo>
                      <a:cubicBezTo>
                        <a:pt x="70684" y="190813"/>
                        <a:pt x="71919" y="188778"/>
                        <a:pt x="72085" y="186310"/>
                      </a:cubicBezTo>
                      <a:cubicBezTo>
                        <a:pt x="73119" y="186243"/>
                        <a:pt x="74053" y="186210"/>
                        <a:pt x="75154" y="186176"/>
                      </a:cubicBezTo>
                      <a:close/>
                      <a:moveTo>
                        <a:pt x="55907" y="186484"/>
                      </a:moveTo>
                      <a:cubicBezTo>
                        <a:pt x="56453" y="186484"/>
                        <a:pt x="57009" y="186514"/>
                        <a:pt x="57475" y="186577"/>
                      </a:cubicBezTo>
                      <a:cubicBezTo>
                        <a:pt x="58175" y="188712"/>
                        <a:pt x="58709" y="190880"/>
                        <a:pt x="58709" y="193215"/>
                      </a:cubicBezTo>
                      <a:cubicBezTo>
                        <a:pt x="58451" y="193186"/>
                        <a:pt x="58267" y="193108"/>
                        <a:pt x="58093" y="193108"/>
                      </a:cubicBezTo>
                      <a:cubicBezTo>
                        <a:pt x="58065" y="193108"/>
                        <a:pt x="58037" y="193110"/>
                        <a:pt x="58009" y="193115"/>
                      </a:cubicBezTo>
                      <a:cubicBezTo>
                        <a:pt x="57899" y="193131"/>
                        <a:pt x="57797" y="193139"/>
                        <a:pt x="57702" y="193139"/>
                      </a:cubicBezTo>
                      <a:cubicBezTo>
                        <a:pt x="56810" y="193139"/>
                        <a:pt x="56506" y="192464"/>
                        <a:pt x="56174" y="191680"/>
                      </a:cubicBezTo>
                      <a:cubicBezTo>
                        <a:pt x="55540" y="190213"/>
                        <a:pt x="54773" y="188778"/>
                        <a:pt x="54039" y="187311"/>
                      </a:cubicBezTo>
                      <a:cubicBezTo>
                        <a:pt x="53939" y="187110"/>
                        <a:pt x="53839" y="186910"/>
                        <a:pt x="53739" y="186710"/>
                      </a:cubicBezTo>
                      <a:cubicBezTo>
                        <a:pt x="54133" y="186565"/>
                        <a:pt x="55006" y="186484"/>
                        <a:pt x="55907" y="186484"/>
                      </a:cubicBezTo>
                      <a:close/>
                      <a:moveTo>
                        <a:pt x="63079" y="186543"/>
                      </a:moveTo>
                      <a:cubicBezTo>
                        <a:pt x="63046" y="188845"/>
                        <a:pt x="63279" y="191047"/>
                        <a:pt x="62745" y="193215"/>
                      </a:cubicBezTo>
                      <a:lnTo>
                        <a:pt x="59743" y="193215"/>
                      </a:lnTo>
                      <a:cubicBezTo>
                        <a:pt x="59610" y="190913"/>
                        <a:pt x="59243" y="188678"/>
                        <a:pt x="58276" y="186543"/>
                      </a:cubicBezTo>
                      <a:close/>
                      <a:moveTo>
                        <a:pt x="71452" y="186410"/>
                      </a:moveTo>
                      <a:cubicBezTo>
                        <a:pt x="70851" y="188778"/>
                        <a:pt x="69784" y="190980"/>
                        <a:pt x="68550" y="193282"/>
                      </a:cubicBezTo>
                      <a:lnTo>
                        <a:pt x="66481" y="193282"/>
                      </a:lnTo>
                      <a:cubicBezTo>
                        <a:pt x="67415" y="191080"/>
                        <a:pt x="68416" y="188912"/>
                        <a:pt x="68483" y="186410"/>
                      </a:cubicBezTo>
                      <a:close/>
                      <a:moveTo>
                        <a:pt x="67716" y="186510"/>
                      </a:moveTo>
                      <a:cubicBezTo>
                        <a:pt x="67716" y="186744"/>
                        <a:pt x="67716" y="186977"/>
                        <a:pt x="67682" y="187177"/>
                      </a:cubicBezTo>
                      <a:cubicBezTo>
                        <a:pt x="67282" y="189112"/>
                        <a:pt x="66581" y="190913"/>
                        <a:pt x="65748" y="192681"/>
                      </a:cubicBezTo>
                      <a:cubicBezTo>
                        <a:pt x="65564" y="193110"/>
                        <a:pt x="65324" y="193286"/>
                        <a:pt x="64924" y="193286"/>
                      </a:cubicBezTo>
                      <a:cubicBezTo>
                        <a:pt x="64888" y="193286"/>
                        <a:pt x="64852" y="193284"/>
                        <a:pt x="64814" y="193282"/>
                      </a:cubicBezTo>
                      <a:cubicBezTo>
                        <a:pt x="64630" y="193248"/>
                        <a:pt x="64438" y="193240"/>
                        <a:pt x="64246" y="193240"/>
                      </a:cubicBezTo>
                      <a:cubicBezTo>
                        <a:pt x="64055" y="193240"/>
                        <a:pt x="63863" y="193248"/>
                        <a:pt x="63679" y="193248"/>
                      </a:cubicBezTo>
                      <a:cubicBezTo>
                        <a:pt x="63746" y="191013"/>
                        <a:pt x="63779" y="188845"/>
                        <a:pt x="63846" y="186510"/>
                      </a:cubicBezTo>
                      <a:close/>
                      <a:moveTo>
                        <a:pt x="58042" y="196918"/>
                      </a:moveTo>
                      <a:cubicBezTo>
                        <a:pt x="58943" y="196984"/>
                        <a:pt x="59843" y="197084"/>
                        <a:pt x="60844" y="197151"/>
                      </a:cubicBezTo>
                      <a:cubicBezTo>
                        <a:pt x="60744" y="197685"/>
                        <a:pt x="60644" y="198118"/>
                        <a:pt x="60544" y="198685"/>
                      </a:cubicBezTo>
                      <a:cubicBezTo>
                        <a:pt x="59677" y="198385"/>
                        <a:pt x="58943" y="198085"/>
                        <a:pt x="58209" y="197685"/>
                      </a:cubicBezTo>
                      <a:cubicBezTo>
                        <a:pt x="58075" y="197585"/>
                        <a:pt x="58009" y="197318"/>
                        <a:pt x="57909" y="197118"/>
                      </a:cubicBezTo>
                      <a:cubicBezTo>
                        <a:pt x="57942" y="197051"/>
                        <a:pt x="58009" y="196984"/>
                        <a:pt x="58042" y="196918"/>
                      </a:cubicBezTo>
                      <a:close/>
                      <a:moveTo>
                        <a:pt x="74687" y="1"/>
                      </a:moveTo>
                      <a:cubicBezTo>
                        <a:pt x="74554" y="1"/>
                        <a:pt x="74420" y="43"/>
                        <a:pt x="74287" y="43"/>
                      </a:cubicBezTo>
                      <a:cubicBezTo>
                        <a:pt x="74420" y="577"/>
                        <a:pt x="74420" y="610"/>
                        <a:pt x="74754" y="710"/>
                      </a:cubicBezTo>
                      <a:cubicBezTo>
                        <a:pt x="75354" y="877"/>
                        <a:pt x="75955" y="977"/>
                        <a:pt x="76589" y="1077"/>
                      </a:cubicBezTo>
                      <a:cubicBezTo>
                        <a:pt x="77022" y="1177"/>
                        <a:pt x="77523" y="1211"/>
                        <a:pt x="77923" y="1378"/>
                      </a:cubicBezTo>
                      <a:cubicBezTo>
                        <a:pt x="80158" y="2345"/>
                        <a:pt x="82393" y="3312"/>
                        <a:pt x="84561" y="4380"/>
                      </a:cubicBezTo>
                      <a:cubicBezTo>
                        <a:pt x="86329" y="5314"/>
                        <a:pt x="88063" y="6381"/>
                        <a:pt x="89765" y="7382"/>
                      </a:cubicBezTo>
                      <a:cubicBezTo>
                        <a:pt x="90599" y="7882"/>
                        <a:pt x="91366" y="8416"/>
                        <a:pt x="92166" y="8916"/>
                      </a:cubicBezTo>
                      <a:cubicBezTo>
                        <a:pt x="94201" y="10251"/>
                        <a:pt x="95936" y="11885"/>
                        <a:pt x="97637" y="13553"/>
                      </a:cubicBezTo>
                      <a:cubicBezTo>
                        <a:pt x="100272" y="16121"/>
                        <a:pt x="102974" y="18590"/>
                        <a:pt x="105643" y="21092"/>
                      </a:cubicBezTo>
                      <a:cubicBezTo>
                        <a:pt x="107344" y="22693"/>
                        <a:pt x="108778" y="24494"/>
                        <a:pt x="110113" y="26395"/>
                      </a:cubicBezTo>
                      <a:cubicBezTo>
                        <a:pt x="112281" y="29498"/>
                        <a:pt x="113949" y="32933"/>
                        <a:pt x="115750" y="36236"/>
                      </a:cubicBezTo>
                      <a:cubicBezTo>
                        <a:pt x="117618" y="39672"/>
                        <a:pt x="118585" y="43408"/>
                        <a:pt x="119052" y="47244"/>
                      </a:cubicBezTo>
                      <a:cubicBezTo>
                        <a:pt x="119386" y="49979"/>
                        <a:pt x="119586" y="52781"/>
                        <a:pt x="119686" y="55550"/>
                      </a:cubicBezTo>
                      <a:cubicBezTo>
                        <a:pt x="119753" y="57751"/>
                        <a:pt x="119719" y="59986"/>
                        <a:pt x="119553" y="62188"/>
                      </a:cubicBezTo>
                      <a:cubicBezTo>
                        <a:pt x="119419" y="64089"/>
                        <a:pt x="119019" y="65990"/>
                        <a:pt x="118685" y="67892"/>
                      </a:cubicBezTo>
                      <a:cubicBezTo>
                        <a:pt x="118085" y="71194"/>
                        <a:pt x="117351" y="74530"/>
                        <a:pt x="115917" y="77599"/>
                      </a:cubicBezTo>
                      <a:cubicBezTo>
                        <a:pt x="113482" y="82903"/>
                        <a:pt x="110946" y="88206"/>
                        <a:pt x="107878" y="93210"/>
                      </a:cubicBezTo>
                      <a:cubicBezTo>
                        <a:pt x="106743" y="95011"/>
                        <a:pt x="105609" y="96813"/>
                        <a:pt x="104142" y="98380"/>
                      </a:cubicBezTo>
                      <a:cubicBezTo>
                        <a:pt x="103041" y="99581"/>
                        <a:pt x="102174" y="100949"/>
                        <a:pt x="101473" y="102450"/>
                      </a:cubicBezTo>
                      <a:cubicBezTo>
                        <a:pt x="100906" y="103651"/>
                        <a:pt x="100306" y="104818"/>
                        <a:pt x="99772" y="106052"/>
                      </a:cubicBezTo>
                      <a:cubicBezTo>
                        <a:pt x="98938" y="108021"/>
                        <a:pt x="98071" y="109955"/>
                        <a:pt x="97403" y="111957"/>
                      </a:cubicBezTo>
                      <a:cubicBezTo>
                        <a:pt x="96336" y="115092"/>
                        <a:pt x="96002" y="118361"/>
                        <a:pt x="95402" y="121597"/>
                      </a:cubicBezTo>
                      <a:cubicBezTo>
                        <a:pt x="95135" y="123065"/>
                        <a:pt x="95135" y="124599"/>
                        <a:pt x="94902" y="126100"/>
                      </a:cubicBezTo>
                      <a:cubicBezTo>
                        <a:pt x="94702" y="127501"/>
                        <a:pt x="94401" y="128869"/>
                        <a:pt x="94168" y="130270"/>
                      </a:cubicBezTo>
                      <a:cubicBezTo>
                        <a:pt x="93768" y="132505"/>
                        <a:pt x="93434" y="134773"/>
                        <a:pt x="92934" y="136975"/>
                      </a:cubicBezTo>
                      <a:cubicBezTo>
                        <a:pt x="92433" y="139276"/>
                        <a:pt x="91833" y="141511"/>
                        <a:pt x="91099" y="143746"/>
                      </a:cubicBezTo>
                      <a:cubicBezTo>
                        <a:pt x="90232" y="146381"/>
                        <a:pt x="88831" y="148650"/>
                        <a:pt x="87029" y="150751"/>
                      </a:cubicBezTo>
                      <a:cubicBezTo>
                        <a:pt x="86796" y="151018"/>
                        <a:pt x="86529" y="151251"/>
                        <a:pt x="86262" y="151485"/>
                      </a:cubicBezTo>
                      <a:cubicBezTo>
                        <a:pt x="85061" y="152552"/>
                        <a:pt x="83594" y="153153"/>
                        <a:pt x="82059" y="153720"/>
                      </a:cubicBezTo>
                      <a:cubicBezTo>
                        <a:pt x="80058" y="154454"/>
                        <a:pt x="78023" y="154954"/>
                        <a:pt x="75855" y="154954"/>
                      </a:cubicBezTo>
                      <a:cubicBezTo>
                        <a:pt x="75262" y="154948"/>
                        <a:pt x="74670" y="154945"/>
                        <a:pt x="74077" y="154945"/>
                      </a:cubicBezTo>
                      <a:cubicBezTo>
                        <a:pt x="71568" y="154945"/>
                        <a:pt x="69058" y="154994"/>
                        <a:pt x="66548" y="155021"/>
                      </a:cubicBezTo>
                      <a:cubicBezTo>
                        <a:pt x="62378" y="155054"/>
                        <a:pt x="58209" y="155021"/>
                        <a:pt x="54039" y="155088"/>
                      </a:cubicBezTo>
                      <a:cubicBezTo>
                        <a:pt x="53832" y="155090"/>
                        <a:pt x="53625" y="155091"/>
                        <a:pt x="53418" y="155091"/>
                      </a:cubicBezTo>
                      <a:cubicBezTo>
                        <a:pt x="50757" y="155091"/>
                        <a:pt x="48097" y="154894"/>
                        <a:pt x="45466" y="154554"/>
                      </a:cubicBezTo>
                      <a:cubicBezTo>
                        <a:pt x="42364" y="154154"/>
                        <a:pt x="39529" y="153220"/>
                        <a:pt x="36860" y="151718"/>
                      </a:cubicBezTo>
                      <a:cubicBezTo>
                        <a:pt x="36093" y="151285"/>
                        <a:pt x="35326" y="150784"/>
                        <a:pt x="34525" y="150418"/>
                      </a:cubicBezTo>
                      <a:cubicBezTo>
                        <a:pt x="33891" y="150117"/>
                        <a:pt x="33391" y="149650"/>
                        <a:pt x="32991" y="149117"/>
                      </a:cubicBezTo>
                      <a:cubicBezTo>
                        <a:pt x="32190" y="147949"/>
                        <a:pt x="31356" y="146815"/>
                        <a:pt x="30723" y="145547"/>
                      </a:cubicBezTo>
                      <a:cubicBezTo>
                        <a:pt x="29655" y="143346"/>
                        <a:pt x="28855" y="141111"/>
                        <a:pt x="28454" y="138743"/>
                      </a:cubicBezTo>
                      <a:cubicBezTo>
                        <a:pt x="28221" y="137208"/>
                        <a:pt x="28087" y="135674"/>
                        <a:pt x="27921" y="134173"/>
                      </a:cubicBezTo>
                      <a:cubicBezTo>
                        <a:pt x="27820" y="132972"/>
                        <a:pt x="27687" y="131804"/>
                        <a:pt x="27554" y="130637"/>
                      </a:cubicBezTo>
                      <a:cubicBezTo>
                        <a:pt x="27320" y="128535"/>
                        <a:pt x="27120" y="126467"/>
                        <a:pt x="26820" y="124399"/>
                      </a:cubicBezTo>
                      <a:cubicBezTo>
                        <a:pt x="26620" y="123265"/>
                        <a:pt x="26253" y="122164"/>
                        <a:pt x="25952" y="121030"/>
                      </a:cubicBezTo>
                      <a:cubicBezTo>
                        <a:pt x="25018" y="117361"/>
                        <a:pt x="23651" y="113825"/>
                        <a:pt x="22150" y="110356"/>
                      </a:cubicBezTo>
                      <a:cubicBezTo>
                        <a:pt x="20682" y="107020"/>
                        <a:pt x="18947" y="103784"/>
                        <a:pt x="17213" y="100549"/>
                      </a:cubicBezTo>
                      <a:cubicBezTo>
                        <a:pt x="16646" y="99448"/>
                        <a:pt x="16079" y="98347"/>
                        <a:pt x="15512" y="97246"/>
                      </a:cubicBezTo>
                      <a:cubicBezTo>
                        <a:pt x="14044" y="94377"/>
                        <a:pt x="12510" y="91542"/>
                        <a:pt x="10975" y="88707"/>
                      </a:cubicBezTo>
                      <a:cubicBezTo>
                        <a:pt x="9641" y="86205"/>
                        <a:pt x="8507" y="83603"/>
                        <a:pt x="7506" y="80934"/>
                      </a:cubicBezTo>
                      <a:cubicBezTo>
                        <a:pt x="6739" y="78933"/>
                        <a:pt x="5938" y="76932"/>
                        <a:pt x="5138" y="74930"/>
                      </a:cubicBezTo>
                      <a:cubicBezTo>
                        <a:pt x="5071" y="74730"/>
                        <a:pt x="5038" y="74530"/>
                        <a:pt x="5004" y="74330"/>
                      </a:cubicBezTo>
                      <a:cubicBezTo>
                        <a:pt x="4871" y="73663"/>
                        <a:pt x="4771" y="72995"/>
                        <a:pt x="4604" y="72328"/>
                      </a:cubicBezTo>
                      <a:cubicBezTo>
                        <a:pt x="4003" y="70193"/>
                        <a:pt x="3303" y="68092"/>
                        <a:pt x="2836" y="65924"/>
                      </a:cubicBezTo>
                      <a:cubicBezTo>
                        <a:pt x="2402" y="64156"/>
                        <a:pt x="2269" y="62288"/>
                        <a:pt x="1935" y="60520"/>
                      </a:cubicBezTo>
                      <a:cubicBezTo>
                        <a:pt x="1268" y="56917"/>
                        <a:pt x="1402" y="53315"/>
                        <a:pt x="2102" y="49746"/>
                      </a:cubicBezTo>
                      <a:cubicBezTo>
                        <a:pt x="2903" y="45609"/>
                        <a:pt x="4170" y="41640"/>
                        <a:pt x="5671" y="37704"/>
                      </a:cubicBezTo>
                      <a:cubicBezTo>
                        <a:pt x="8173" y="30999"/>
                        <a:pt x="11509" y="24828"/>
                        <a:pt x="15979" y="19257"/>
                      </a:cubicBezTo>
                      <a:cubicBezTo>
                        <a:pt x="17280" y="17656"/>
                        <a:pt x="18614" y="16055"/>
                        <a:pt x="20082" y="14620"/>
                      </a:cubicBezTo>
                      <a:cubicBezTo>
                        <a:pt x="24185" y="10584"/>
                        <a:pt x="29021" y="7515"/>
                        <a:pt x="33992" y="4680"/>
                      </a:cubicBezTo>
                      <a:cubicBezTo>
                        <a:pt x="35326" y="3913"/>
                        <a:pt x="36693" y="3145"/>
                        <a:pt x="38094" y="2378"/>
                      </a:cubicBezTo>
                      <a:cubicBezTo>
                        <a:pt x="38428" y="2211"/>
                        <a:pt x="38762" y="2078"/>
                        <a:pt x="39129" y="1945"/>
                      </a:cubicBezTo>
                      <a:cubicBezTo>
                        <a:pt x="39696" y="1744"/>
                        <a:pt x="40063" y="1378"/>
                        <a:pt x="40096" y="744"/>
                      </a:cubicBezTo>
                      <a:lnTo>
                        <a:pt x="40096" y="744"/>
                      </a:lnTo>
                      <a:cubicBezTo>
                        <a:pt x="39395" y="1111"/>
                        <a:pt x="38728" y="1511"/>
                        <a:pt x="38028" y="1811"/>
                      </a:cubicBezTo>
                      <a:cubicBezTo>
                        <a:pt x="34459" y="3512"/>
                        <a:pt x="30989" y="5380"/>
                        <a:pt x="27654" y="7449"/>
                      </a:cubicBezTo>
                      <a:cubicBezTo>
                        <a:pt x="24185" y="9617"/>
                        <a:pt x="20916" y="12085"/>
                        <a:pt x="18080" y="15021"/>
                      </a:cubicBezTo>
                      <a:cubicBezTo>
                        <a:pt x="14644" y="18590"/>
                        <a:pt x="11809" y="22593"/>
                        <a:pt x="9341" y="26862"/>
                      </a:cubicBezTo>
                      <a:cubicBezTo>
                        <a:pt x="5605" y="33467"/>
                        <a:pt x="2903" y="40472"/>
                        <a:pt x="1135" y="47877"/>
                      </a:cubicBezTo>
                      <a:cubicBezTo>
                        <a:pt x="434" y="50680"/>
                        <a:pt x="1" y="53548"/>
                        <a:pt x="134" y="56484"/>
                      </a:cubicBezTo>
                      <a:cubicBezTo>
                        <a:pt x="201" y="58051"/>
                        <a:pt x="401" y="59653"/>
                        <a:pt x="634" y="61220"/>
                      </a:cubicBezTo>
                      <a:cubicBezTo>
                        <a:pt x="1035" y="64456"/>
                        <a:pt x="1535" y="67658"/>
                        <a:pt x="2569" y="70794"/>
                      </a:cubicBezTo>
                      <a:cubicBezTo>
                        <a:pt x="3036" y="72162"/>
                        <a:pt x="3536" y="73496"/>
                        <a:pt x="3570" y="74997"/>
                      </a:cubicBezTo>
                      <a:cubicBezTo>
                        <a:pt x="3570" y="75197"/>
                        <a:pt x="3737" y="75431"/>
                        <a:pt x="3837" y="75631"/>
                      </a:cubicBezTo>
                      <a:cubicBezTo>
                        <a:pt x="4104" y="76298"/>
                        <a:pt x="4437" y="76932"/>
                        <a:pt x="4671" y="77599"/>
                      </a:cubicBezTo>
                      <a:cubicBezTo>
                        <a:pt x="6038" y="81435"/>
                        <a:pt x="7439" y="85271"/>
                        <a:pt x="9374" y="88907"/>
                      </a:cubicBezTo>
                      <a:cubicBezTo>
                        <a:pt x="10675" y="91375"/>
                        <a:pt x="12009" y="93844"/>
                        <a:pt x="13310" y="96346"/>
                      </a:cubicBezTo>
                      <a:cubicBezTo>
                        <a:pt x="13877" y="97346"/>
                        <a:pt x="14478" y="98347"/>
                        <a:pt x="14744" y="99481"/>
                      </a:cubicBezTo>
                      <a:cubicBezTo>
                        <a:pt x="14778" y="99681"/>
                        <a:pt x="14945" y="99881"/>
                        <a:pt x="15078" y="100082"/>
                      </a:cubicBezTo>
                      <a:cubicBezTo>
                        <a:pt x="15478" y="100749"/>
                        <a:pt x="15945" y="101349"/>
                        <a:pt x="16279" y="102050"/>
                      </a:cubicBezTo>
                      <a:cubicBezTo>
                        <a:pt x="17313" y="104018"/>
                        <a:pt x="18314" y="105986"/>
                        <a:pt x="19314" y="107954"/>
                      </a:cubicBezTo>
                      <a:cubicBezTo>
                        <a:pt x="21416" y="112057"/>
                        <a:pt x="22917" y="116393"/>
                        <a:pt x="24285" y="120763"/>
                      </a:cubicBezTo>
                      <a:cubicBezTo>
                        <a:pt x="24585" y="121764"/>
                        <a:pt x="24818" y="122764"/>
                        <a:pt x="24952" y="123799"/>
                      </a:cubicBezTo>
                      <a:cubicBezTo>
                        <a:pt x="25185" y="125500"/>
                        <a:pt x="25319" y="127201"/>
                        <a:pt x="25485" y="128902"/>
                      </a:cubicBezTo>
                      <a:cubicBezTo>
                        <a:pt x="25586" y="130036"/>
                        <a:pt x="25752" y="131170"/>
                        <a:pt x="25819" y="132338"/>
                      </a:cubicBezTo>
                      <a:cubicBezTo>
                        <a:pt x="25919" y="134139"/>
                        <a:pt x="25952" y="135941"/>
                        <a:pt x="26053" y="137742"/>
                      </a:cubicBezTo>
                      <a:cubicBezTo>
                        <a:pt x="26086" y="138442"/>
                        <a:pt x="26119" y="139176"/>
                        <a:pt x="26253" y="139843"/>
                      </a:cubicBezTo>
                      <a:cubicBezTo>
                        <a:pt x="26853" y="142745"/>
                        <a:pt x="28121" y="145381"/>
                        <a:pt x="29655" y="147916"/>
                      </a:cubicBezTo>
                      <a:cubicBezTo>
                        <a:pt x="29989" y="148449"/>
                        <a:pt x="30322" y="149017"/>
                        <a:pt x="30789" y="149450"/>
                      </a:cubicBezTo>
                      <a:cubicBezTo>
                        <a:pt x="31957" y="150551"/>
                        <a:pt x="33191" y="151585"/>
                        <a:pt x="34425" y="152586"/>
                      </a:cubicBezTo>
                      <a:cubicBezTo>
                        <a:pt x="34926" y="153019"/>
                        <a:pt x="35559" y="153286"/>
                        <a:pt x="36160" y="153620"/>
                      </a:cubicBezTo>
                      <a:cubicBezTo>
                        <a:pt x="36794" y="153953"/>
                        <a:pt x="37427" y="154254"/>
                        <a:pt x="38061" y="154587"/>
                      </a:cubicBezTo>
                      <a:cubicBezTo>
                        <a:pt x="37127" y="157189"/>
                        <a:pt x="38395" y="158857"/>
                        <a:pt x="40296" y="160225"/>
                      </a:cubicBezTo>
                      <a:cubicBezTo>
                        <a:pt x="39829" y="160892"/>
                        <a:pt x="39362" y="161459"/>
                        <a:pt x="38928" y="162059"/>
                      </a:cubicBezTo>
                      <a:cubicBezTo>
                        <a:pt x="38161" y="163260"/>
                        <a:pt x="38261" y="164561"/>
                        <a:pt x="39229" y="165662"/>
                      </a:cubicBezTo>
                      <a:cubicBezTo>
                        <a:pt x="39596" y="166095"/>
                        <a:pt x="39996" y="166529"/>
                        <a:pt x="40396" y="166963"/>
                      </a:cubicBezTo>
                      <a:cubicBezTo>
                        <a:pt x="39829" y="167797"/>
                        <a:pt x="39262" y="168631"/>
                        <a:pt x="38695" y="169531"/>
                      </a:cubicBezTo>
                      <a:cubicBezTo>
                        <a:pt x="38195" y="170298"/>
                        <a:pt x="38195" y="171166"/>
                        <a:pt x="38695" y="171933"/>
                      </a:cubicBezTo>
                      <a:cubicBezTo>
                        <a:pt x="39028" y="172433"/>
                        <a:pt x="39562" y="172800"/>
                        <a:pt x="40029" y="173201"/>
                      </a:cubicBezTo>
                      <a:cubicBezTo>
                        <a:pt x="40229" y="173401"/>
                        <a:pt x="40496" y="173501"/>
                        <a:pt x="40796" y="173668"/>
                      </a:cubicBezTo>
                      <a:cubicBezTo>
                        <a:pt x="40696" y="173834"/>
                        <a:pt x="40630" y="173934"/>
                        <a:pt x="40563" y="174034"/>
                      </a:cubicBezTo>
                      <a:cubicBezTo>
                        <a:pt x="40063" y="174602"/>
                        <a:pt x="39529" y="175169"/>
                        <a:pt x="39062" y="175769"/>
                      </a:cubicBezTo>
                      <a:cubicBezTo>
                        <a:pt x="37894" y="177270"/>
                        <a:pt x="37994" y="178704"/>
                        <a:pt x="39295" y="180072"/>
                      </a:cubicBezTo>
                      <a:cubicBezTo>
                        <a:pt x="39529" y="180339"/>
                        <a:pt x="39829" y="180506"/>
                        <a:pt x="40063" y="180706"/>
                      </a:cubicBezTo>
                      <a:cubicBezTo>
                        <a:pt x="39929" y="181173"/>
                        <a:pt x="39829" y="181473"/>
                        <a:pt x="39729" y="181807"/>
                      </a:cubicBezTo>
                      <a:cubicBezTo>
                        <a:pt x="39629" y="182107"/>
                        <a:pt x="39495" y="182407"/>
                        <a:pt x="39462" y="182741"/>
                      </a:cubicBezTo>
                      <a:cubicBezTo>
                        <a:pt x="39329" y="183608"/>
                        <a:pt x="38995" y="184475"/>
                        <a:pt x="39762" y="185343"/>
                      </a:cubicBezTo>
                      <a:cubicBezTo>
                        <a:pt x="40229" y="185910"/>
                        <a:pt x="40763" y="186377"/>
                        <a:pt x="41330" y="186877"/>
                      </a:cubicBezTo>
                      <a:cubicBezTo>
                        <a:pt x="42798" y="188211"/>
                        <a:pt x="44165" y="189612"/>
                        <a:pt x="45667" y="190913"/>
                      </a:cubicBezTo>
                      <a:cubicBezTo>
                        <a:pt x="47368" y="192381"/>
                        <a:pt x="49169" y="193715"/>
                        <a:pt x="51504" y="194049"/>
                      </a:cubicBezTo>
                      <a:cubicBezTo>
                        <a:pt x="51804" y="194082"/>
                        <a:pt x="52038" y="194249"/>
                        <a:pt x="52138" y="194282"/>
                      </a:cubicBezTo>
                      <a:cubicBezTo>
                        <a:pt x="52338" y="194849"/>
                        <a:pt x="52438" y="195283"/>
                        <a:pt x="52638" y="195650"/>
                      </a:cubicBezTo>
                      <a:cubicBezTo>
                        <a:pt x="53739" y="197685"/>
                        <a:pt x="54906" y="199720"/>
                        <a:pt x="56141" y="201688"/>
                      </a:cubicBezTo>
                      <a:cubicBezTo>
                        <a:pt x="56841" y="202855"/>
                        <a:pt x="57742" y="203722"/>
                        <a:pt x="58909" y="204356"/>
                      </a:cubicBezTo>
                      <a:cubicBezTo>
                        <a:pt x="59443" y="204661"/>
                        <a:pt x="59999" y="204835"/>
                        <a:pt x="60570" y="204835"/>
                      </a:cubicBezTo>
                      <a:cubicBezTo>
                        <a:pt x="60998" y="204835"/>
                        <a:pt x="61435" y="204737"/>
                        <a:pt x="61878" y="204523"/>
                      </a:cubicBezTo>
                      <a:cubicBezTo>
                        <a:pt x="62045" y="204456"/>
                        <a:pt x="62178" y="204323"/>
                        <a:pt x="62345" y="204323"/>
                      </a:cubicBezTo>
                      <a:cubicBezTo>
                        <a:pt x="63713" y="204156"/>
                        <a:pt x="64680" y="203322"/>
                        <a:pt x="65547" y="202355"/>
                      </a:cubicBezTo>
                      <a:cubicBezTo>
                        <a:pt x="67415" y="200253"/>
                        <a:pt x="69283" y="198152"/>
                        <a:pt x="70051" y="195350"/>
                      </a:cubicBezTo>
                      <a:cubicBezTo>
                        <a:pt x="70117" y="195150"/>
                        <a:pt x="70317" y="194916"/>
                        <a:pt x="70484" y="194849"/>
                      </a:cubicBezTo>
                      <a:cubicBezTo>
                        <a:pt x="71485" y="194516"/>
                        <a:pt x="72452" y="194216"/>
                        <a:pt x="73453" y="193915"/>
                      </a:cubicBezTo>
                      <a:cubicBezTo>
                        <a:pt x="73653" y="193849"/>
                        <a:pt x="73887" y="193782"/>
                        <a:pt x="74087" y="193649"/>
                      </a:cubicBezTo>
                      <a:cubicBezTo>
                        <a:pt x="75221" y="192848"/>
                        <a:pt x="76422" y="192114"/>
                        <a:pt x="77489" y="191247"/>
                      </a:cubicBezTo>
                      <a:cubicBezTo>
                        <a:pt x="79824" y="189312"/>
                        <a:pt x="82059" y="187311"/>
                        <a:pt x="84327" y="185309"/>
                      </a:cubicBezTo>
                      <a:cubicBezTo>
                        <a:pt x="84961" y="184742"/>
                        <a:pt x="85528" y="184075"/>
                        <a:pt x="86095" y="183441"/>
                      </a:cubicBezTo>
                      <a:cubicBezTo>
                        <a:pt x="86596" y="182907"/>
                        <a:pt x="86763" y="182240"/>
                        <a:pt x="86729" y="181473"/>
                      </a:cubicBezTo>
                      <a:cubicBezTo>
                        <a:pt x="86629" y="180372"/>
                        <a:pt x="86362" y="179338"/>
                        <a:pt x="85795" y="178471"/>
                      </a:cubicBezTo>
                      <a:cubicBezTo>
                        <a:pt x="86095" y="177904"/>
                        <a:pt x="86396" y="177437"/>
                        <a:pt x="86562" y="176903"/>
                      </a:cubicBezTo>
                      <a:cubicBezTo>
                        <a:pt x="86963" y="175602"/>
                        <a:pt x="86596" y="174435"/>
                        <a:pt x="85895" y="173367"/>
                      </a:cubicBezTo>
                      <a:cubicBezTo>
                        <a:pt x="85362" y="172467"/>
                        <a:pt x="84728" y="171599"/>
                        <a:pt x="84127" y="170765"/>
                      </a:cubicBezTo>
                      <a:cubicBezTo>
                        <a:pt x="85328" y="170032"/>
                        <a:pt x="85695" y="169331"/>
                        <a:pt x="85428" y="168130"/>
                      </a:cubicBezTo>
                      <a:cubicBezTo>
                        <a:pt x="85295" y="167597"/>
                        <a:pt x="85061" y="167063"/>
                        <a:pt x="84861" y="166562"/>
                      </a:cubicBezTo>
                      <a:cubicBezTo>
                        <a:pt x="84494" y="165729"/>
                        <a:pt x="84127" y="164895"/>
                        <a:pt x="83794" y="164161"/>
                      </a:cubicBezTo>
                      <a:cubicBezTo>
                        <a:pt x="84594" y="163727"/>
                        <a:pt x="85362" y="163327"/>
                        <a:pt x="86095" y="162893"/>
                      </a:cubicBezTo>
                      <a:cubicBezTo>
                        <a:pt x="86729" y="162560"/>
                        <a:pt x="87163" y="162059"/>
                        <a:pt x="87363" y="161359"/>
                      </a:cubicBezTo>
                      <a:cubicBezTo>
                        <a:pt x="87563" y="160491"/>
                        <a:pt x="87663" y="159591"/>
                        <a:pt x="87463" y="158724"/>
                      </a:cubicBezTo>
                      <a:cubicBezTo>
                        <a:pt x="87230" y="157656"/>
                        <a:pt x="86963" y="156589"/>
                        <a:pt x="86396" y="155621"/>
                      </a:cubicBezTo>
                      <a:cubicBezTo>
                        <a:pt x="86262" y="155421"/>
                        <a:pt x="86195" y="155154"/>
                        <a:pt x="86129" y="154921"/>
                      </a:cubicBezTo>
                      <a:cubicBezTo>
                        <a:pt x="86429" y="154687"/>
                        <a:pt x="86696" y="154454"/>
                        <a:pt x="86963" y="154287"/>
                      </a:cubicBezTo>
                      <a:cubicBezTo>
                        <a:pt x="87730" y="153787"/>
                        <a:pt x="88297" y="153119"/>
                        <a:pt x="88764" y="152386"/>
                      </a:cubicBezTo>
                      <a:cubicBezTo>
                        <a:pt x="89431" y="151352"/>
                        <a:pt x="90098" y="150317"/>
                        <a:pt x="90799" y="149350"/>
                      </a:cubicBezTo>
                      <a:cubicBezTo>
                        <a:pt x="92233" y="147349"/>
                        <a:pt x="93200" y="145180"/>
                        <a:pt x="93667" y="142745"/>
                      </a:cubicBezTo>
                      <a:cubicBezTo>
                        <a:pt x="94134" y="140277"/>
                        <a:pt x="94735" y="137842"/>
                        <a:pt x="95235" y="135373"/>
                      </a:cubicBezTo>
                      <a:cubicBezTo>
                        <a:pt x="95669" y="133305"/>
                        <a:pt x="96036" y="131204"/>
                        <a:pt x="96369" y="129102"/>
                      </a:cubicBezTo>
                      <a:cubicBezTo>
                        <a:pt x="96570" y="128002"/>
                        <a:pt x="96636" y="126867"/>
                        <a:pt x="96803" y="125767"/>
                      </a:cubicBezTo>
                      <a:cubicBezTo>
                        <a:pt x="97103" y="123799"/>
                        <a:pt x="97437" y="121864"/>
                        <a:pt x="97770" y="119896"/>
                      </a:cubicBezTo>
                      <a:cubicBezTo>
                        <a:pt x="97971" y="118828"/>
                        <a:pt x="98137" y="117761"/>
                        <a:pt x="98438" y="116693"/>
                      </a:cubicBezTo>
                      <a:cubicBezTo>
                        <a:pt x="99805" y="111690"/>
                        <a:pt x="101606" y="106853"/>
                        <a:pt x="103841" y="102183"/>
                      </a:cubicBezTo>
                      <a:cubicBezTo>
                        <a:pt x="104442" y="100915"/>
                        <a:pt x="105009" y="99648"/>
                        <a:pt x="106043" y="98681"/>
                      </a:cubicBezTo>
                      <a:cubicBezTo>
                        <a:pt x="107077" y="97680"/>
                        <a:pt x="107911" y="96512"/>
                        <a:pt x="108678" y="95345"/>
                      </a:cubicBezTo>
                      <a:cubicBezTo>
                        <a:pt x="111814" y="90541"/>
                        <a:pt x="114215" y="85371"/>
                        <a:pt x="116717" y="80234"/>
                      </a:cubicBezTo>
                      <a:cubicBezTo>
                        <a:pt x="117184" y="79300"/>
                        <a:pt x="117618" y="78299"/>
                        <a:pt x="118018" y="77332"/>
                      </a:cubicBezTo>
                      <a:cubicBezTo>
                        <a:pt x="119286" y="74096"/>
                        <a:pt x="120020" y="70727"/>
                        <a:pt x="120653" y="67291"/>
                      </a:cubicBezTo>
                      <a:cubicBezTo>
                        <a:pt x="121154" y="64289"/>
                        <a:pt x="121621" y="61287"/>
                        <a:pt x="121521" y="58218"/>
                      </a:cubicBezTo>
                      <a:cubicBezTo>
                        <a:pt x="121454" y="56817"/>
                        <a:pt x="121421" y="55383"/>
                        <a:pt x="121387" y="53982"/>
                      </a:cubicBezTo>
                      <a:cubicBezTo>
                        <a:pt x="121321" y="51280"/>
                        <a:pt x="121120" y="48578"/>
                        <a:pt x="120620" y="45943"/>
                      </a:cubicBezTo>
                      <a:cubicBezTo>
                        <a:pt x="119953" y="42207"/>
                        <a:pt x="118986" y="38537"/>
                        <a:pt x="117118" y="35202"/>
                      </a:cubicBezTo>
                      <a:cubicBezTo>
                        <a:pt x="116083" y="33400"/>
                        <a:pt x="115149" y="31566"/>
                        <a:pt x="114082" y="29765"/>
                      </a:cubicBezTo>
                      <a:cubicBezTo>
                        <a:pt x="111747" y="25795"/>
                        <a:pt x="109112" y="22059"/>
                        <a:pt x="105609" y="18990"/>
                      </a:cubicBezTo>
                      <a:cubicBezTo>
                        <a:pt x="103241" y="16922"/>
                        <a:pt x="100973" y="14720"/>
                        <a:pt x="98638" y="12586"/>
                      </a:cubicBezTo>
                      <a:cubicBezTo>
                        <a:pt x="97437" y="11518"/>
                        <a:pt x="96336" y="10351"/>
                        <a:pt x="95068" y="9383"/>
                      </a:cubicBezTo>
                      <a:cubicBezTo>
                        <a:pt x="92233" y="7215"/>
                        <a:pt x="89098" y="5514"/>
                        <a:pt x="85962" y="3913"/>
                      </a:cubicBezTo>
                      <a:cubicBezTo>
                        <a:pt x="84628" y="3212"/>
                        <a:pt x="83227" y="2645"/>
                        <a:pt x="81826" y="2011"/>
                      </a:cubicBezTo>
                      <a:cubicBezTo>
                        <a:pt x="79591" y="1011"/>
                        <a:pt x="77222" y="444"/>
                        <a:pt x="74787" y="10"/>
                      </a:cubicBezTo>
                      <a:cubicBezTo>
                        <a:pt x="74754" y="3"/>
                        <a:pt x="74721" y="1"/>
                        <a:pt x="7468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212;p32">
                  <a:extLst>
                    <a:ext uri="{FF2B5EF4-FFF2-40B4-BE49-F238E27FC236}">
                      <a16:creationId xmlns:a16="http://schemas.microsoft.com/office/drawing/2014/main" id="{0A0218AD-6A98-4BE0-B9DD-88713AF823EB}"/>
                    </a:ext>
                  </a:extLst>
                </p:cNvPr>
                <p:cNvSpPr/>
                <p:nvPr/>
              </p:nvSpPr>
              <p:spPr>
                <a:xfrm>
                  <a:off x="3867706" y="1900661"/>
                  <a:ext cx="189818" cy="267665"/>
                </a:xfrm>
                <a:custGeom>
                  <a:avLst/>
                  <a:gdLst/>
                  <a:ahLst/>
                  <a:cxnLst/>
                  <a:rect l="l" t="t" r="r" b="b"/>
                  <a:pathLst>
                    <a:path w="12577" h="17735" extrusionOk="0">
                      <a:moveTo>
                        <a:pt x="11886" y="1"/>
                      </a:moveTo>
                      <a:cubicBezTo>
                        <a:pt x="11759" y="1"/>
                        <a:pt x="11617" y="67"/>
                        <a:pt x="11409" y="184"/>
                      </a:cubicBezTo>
                      <a:cubicBezTo>
                        <a:pt x="11209" y="318"/>
                        <a:pt x="11009" y="451"/>
                        <a:pt x="10842" y="618"/>
                      </a:cubicBezTo>
                      <a:cubicBezTo>
                        <a:pt x="9708" y="1785"/>
                        <a:pt x="8540" y="2953"/>
                        <a:pt x="7439" y="4187"/>
                      </a:cubicBezTo>
                      <a:cubicBezTo>
                        <a:pt x="6672" y="5054"/>
                        <a:pt x="6038" y="6022"/>
                        <a:pt x="5271" y="6889"/>
                      </a:cubicBezTo>
                      <a:cubicBezTo>
                        <a:pt x="2870" y="9591"/>
                        <a:pt x="1335" y="12760"/>
                        <a:pt x="168" y="16129"/>
                      </a:cubicBezTo>
                      <a:cubicBezTo>
                        <a:pt x="34" y="16496"/>
                        <a:pt x="1" y="16896"/>
                        <a:pt x="34" y="17263"/>
                      </a:cubicBezTo>
                      <a:cubicBezTo>
                        <a:pt x="34" y="17430"/>
                        <a:pt x="268" y="17730"/>
                        <a:pt x="401" y="17730"/>
                      </a:cubicBezTo>
                      <a:cubicBezTo>
                        <a:pt x="422" y="17733"/>
                        <a:pt x="442" y="17734"/>
                        <a:pt x="463" y="17734"/>
                      </a:cubicBezTo>
                      <a:cubicBezTo>
                        <a:pt x="681" y="17734"/>
                        <a:pt x="919" y="17585"/>
                        <a:pt x="1102" y="17463"/>
                      </a:cubicBezTo>
                      <a:cubicBezTo>
                        <a:pt x="1235" y="17330"/>
                        <a:pt x="1235" y="17063"/>
                        <a:pt x="1335" y="16896"/>
                      </a:cubicBezTo>
                      <a:cubicBezTo>
                        <a:pt x="1702" y="15962"/>
                        <a:pt x="2036" y="14995"/>
                        <a:pt x="2536" y="14161"/>
                      </a:cubicBezTo>
                      <a:cubicBezTo>
                        <a:pt x="4037" y="11592"/>
                        <a:pt x="5438" y="9024"/>
                        <a:pt x="7173" y="6622"/>
                      </a:cubicBezTo>
                      <a:cubicBezTo>
                        <a:pt x="8607" y="4654"/>
                        <a:pt x="10108" y="2819"/>
                        <a:pt x="11976" y="1318"/>
                      </a:cubicBezTo>
                      <a:cubicBezTo>
                        <a:pt x="12210" y="1118"/>
                        <a:pt x="12376" y="818"/>
                        <a:pt x="12576" y="551"/>
                      </a:cubicBezTo>
                      <a:cubicBezTo>
                        <a:pt x="12251" y="164"/>
                        <a:pt x="12086" y="1"/>
                        <a:pt x="11886"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3;p32">
                  <a:extLst>
                    <a:ext uri="{FF2B5EF4-FFF2-40B4-BE49-F238E27FC236}">
                      <a16:creationId xmlns:a16="http://schemas.microsoft.com/office/drawing/2014/main" id="{EB0CE6DF-80D9-47F5-B8CF-F2BAAEBA8C01}"/>
                    </a:ext>
                  </a:extLst>
                </p:cNvPr>
                <p:cNvSpPr/>
                <p:nvPr/>
              </p:nvSpPr>
              <p:spPr>
                <a:xfrm>
                  <a:off x="4349482" y="1524629"/>
                  <a:ext cx="399242" cy="45549"/>
                </a:xfrm>
                <a:custGeom>
                  <a:avLst/>
                  <a:gdLst/>
                  <a:ahLst/>
                  <a:cxnLst/>
                  <a:rect l="l" t="t" r="r" b="b"/>
                  <a:pathLst>
                    <a:path w="26453" h="3018" extrusionOk="0">
                      <a:moveTo>
                        <a:pt x="15928" y="0"/>
                      </a:moveTo>
                      <a:cubicBezTo>
                        <a:pt x="13645" y="0"/>
                        <a:pt x="11364" y="196"/>
                        <a:pt x="9107" y="416"/>
                      </a:cubicBezTo>
                      <a:cubicBezTo>
                        <a:pt x="6672" y="649"/>
                        <a:pt x="4270" y="1150"/>
                        <a:pt x="1835" y="1550"/>
                      </a:cubicBezTo>
                      <a:cubicBezTo>
                        <a:pt x="1335" y="1650"/>
                        <a:pt x="835" y="1850"/>
                        <a:pt x="368" y="2084"/>
                      </a:cubicBezTo>
                      <a:cubicBezTo>
                        <a:pt x="167" y="2184"/>
                        <a:pt x="101" y="2484"/>
                        <a:pt x="1" y="2717"/>
                      </a:cubicBezTo>
                      <a:cubicBezTo>
                        <a:pt x="234" y="2818"/>
                        <a:pt x="434" y="2918"/>
                        <a:pt x="668" y="3018"/>
                      </a:cubicBezTo>
                      <a:cubicBezTo>
                        <a:pt x="768" y="3018"/>
                        <a:pt x="868" y="2984"/>
                        <a:pt x="968" y="2951"/>
                      </a:cubicBezTo>
                      <a:cubicBezTo>
                        <a:pt x="1635" y="2851"/>
                        <a:pt x="2336" y="2717"/>
                        <a:pt x="3036" y="2584"/>
                      </a:cubicBezTo>
                      <a:cubicBezTo>
                        <a:pt x="5338" y="2217"/>
                        <a:pt x="7573" y="1783"/>
                        <a:pt x="9874" y="1450"/>
                      </a:cubicBezTo>
                      <a:cubicBezTo>
                        <a:pt x="11008" y="1283"/>
                        <a:pt x="12176" y="1383"/>
                        <a:pt x="13310" y="1283"/>
                      </a:cubicBezTo>
                      <a:cubicBezTo>
                        <a:pt x="14381" y="1157"/>
                        <a:pt x="15452" y="1091"/>
                        <a:pt x="16523" y="1091"/>
                      </a:cubicBezTo>
                      <a:cubicBezTo>
                        <a:pt x="17720" y="1091"/>
                        <a:pt x="18918" y="1174"/>
                        <a:pt x="20115" y="1350"/>
                      </a:cubicBezTo>
                      <a:cubicBezTo>
                        <a:pt x="21416" y="1517"/>
                        <a:pt x="22717" y="1783"/>
                        <a:pt x="24018" y="2017"/>
                      </a:cubicBezTo>
                      <a:cubicBezTo>
                        <a:pt x="24551" y="2117"/>
                        <a:pt x="25085" y="2250"/>
                        <a:pt x="25586" y="2317"/>
                      </a:cubicBezTo>
                      <a:cubicBezTo>
                        <a:pt x="25673" y="2337"/>
                        <a:pt x="25757" y="2348"/>
                        <a:pt x="25836" y="2348"/>
                      </a:cubicBezTo>
                      <a:cubicBezTo>
                        <a:pt x="26145" y="2348"/>
                        <a:pt x="26373" y="2182"/>
                        <a:pt x="26453" y="1783"/>
                      </a:cubicBezTo>
                      <a:cubicBezTo>
                        <a:pt x="26186" y="1150"/>
                        <a:pt x="25586" y="1116"/>
                        <a:pt x="25052" y="1016"/>
                      </a:cubicBezTo>
                      <a:cubicBezTo>
                        <a:pt x="23551" y="749"/>
                        <a:pt x="22016" y="516"/>
                        <a:pt x="20515" y="316"/>
                      </a:cubicBezTo>
                      <a:cubicBezTo>
                        <a:pt x="18990" y="88"/>
                        <a:pt x="17458" y="0"/>
                        <a:pt x="15928"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4;p32">
                  <a:extLst>
                    <a:ext uri="{FF2B5EF4-FFF2-40B4-BE49-F238E27FC236}">
                      <a16:creationId xmlns:a16="http://schemas.microsoft.com/office/drawing/2014/main" id="{2AF1ED18-C74F-41AC-96D9-FEAAD91B4D3F}"/>
                    </a:ext>
                  </a:extLst>
                </p:cNvPr>
                <p:cNvSpPr/>
                <p:nvPr/>
              </p:nvSpPr>
              <p:spPr>
                <a:xfrm>
                  <a:off x="3861669" y="2514587"/>
                  <a:ext cx="78556" cy="290123"/>
                </a:xfrm>
                <a:custGeom>
                  <a:avLst/>
                  <a:gdLst/>
                  <a:ahLst/>
                  <a:cxnLst/>
                  <a:rect l="l" t="t" r="r" b="b"/>
                  <a:pathLst>
                    <a:path w="5205" h="19223" extrusionOk="0">
                      <a:moveTo>
                        <a:pt x="668" y="1"/>
                      </a:moveTo>
                      <a:cubicBezTo>
                        <a:pt x="267" y="234"/>
                        <a:pt x="34" y="568"/>
                        <a:pt x="1" y="1002"/>
                      </a:cubicBezTo>
                      <a:cubicBezTo>
                        <a:pt x="1" y="1936"/>
                        <a:pt x="1" y="2836"/>
                        <a:pt x="67" y="3737"/>
                      </a:cubicBezTo>
                      <a:cubicBezTo>
                        <a:pt x="167" y="4537"/>
                        <a:pt x="401" y="5305"/>
                        <a:pt x="534" y="6105"/>
                      </a:cubicBezTo>
                      <a:cubicBezTo>
                        <a:pt x="834" y="8040"/>
                        <a:pt x="1268" y="9975"/>
                        <a:pt x="1835" y="11876"/>
                      </a:cubicBezTo>
                      <a:cubicBezTo>
                        <a:pt x="2402" y="13677"/>
                        <a:pt x="2803" y="15512"/>
                        <a:pt x="3303" y="17347"/>
                      </a:cubicBezTo>
                      <a:cubicBezTo>
                        <a:pt x="3436" y="17814"/>
                        <a:pt x="3636" y="18281"/>
                        <a:pt x="3837" y="18748"/>
                      </a:cubicBezTo>
                      <a:cubicBezTo>
                        <a:pt x="3968" y="19037"/>
                        <a:pt x="4162" y="19223"/>
                        <a:pt x="4451" y="19223"/>
                      </a:cubicBezTo>
                      <a:cubicBezTo>
                        <a:pt x="4528" y="19223"/>
                        <a:pt x="4612" y="19209"/>
                        <a:pt x="4704" y="19181"/>
                      </a:cubicBezTo>
                      <a:cubicBezTo>
                        <a:pt x="5071" y="19014"/>
                        <a:pt x="5204" y="18681"/>
                        <a:pt x="5071" y="18214"/>
                      </a:cubicBezTo>
                      <a:cubicBezTo>
                        <a:pt x="4837" y="17280"/>
                        <a:pt x="4604" y="16312"/>
                        <a:pt x="4337" y="15378"/>
                      </a:cubicBezTo>
                      <a:cubicBezTo>
                        <a:pt x="3036" y="10875"/>
                        <a:pt x="2135" y="6272"/>
                        <a:pt x="1368" y="1635"/>
                      </a:cubicBezTo>
                      <a:cubicBezTo>
                        <a:pt x="1268" y="1068"/>
                        <a:pt x="1135" y="468"/>
                        <a:pt x="66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5;p32">
                  <a:extLst>
                    <a:ext uri="{FF2B5EF4-FFF2-40B4-BE49-F238E27FC236}">
                      <a16:creationId xmlns:a16="http://schemas.microsoft.com/office/drawing/2014/main" id="{62EC4459-33A7-4604-A178-1F097D3D3696}"/>
                    </a:ext>
                  </a:extLst>
                </p:cNvPr>
                <p:cNvSpPr/>
                <p:nvPr/>
              </p:nvSpPr>
              <p:spPr>
                <a:xfrm>
                  <a:off x="4181842" y="3511382"/>
                  <a:ext cx="77047" cy="248951"/>
                </a:xfrm>
                <a:custGeom>
                  <a:avLst/>
                  <a:gdLst/>
                  <a:ahLst/>
                  <a:cxnLst/>
                  <a:rect l="l" t="t" r="r" b="b"/>
                  <a:pathLst>
                    <a:path w="5105" h="16495" extrusionOk="0">
                      <a:moveTo>
                        <a:pt x="268" y="0"/>
                      </a:moveTo>
                      <a:cubicBezTo>
                        <a:pt x="67" y="234"/>
                        <a:pt x="1" y="434"/>
                        <a:pt x="1" y="634"/>
                      </a:cubicBezTo>
                      <a:cubicBezTo>
                        <a:pt x="34" y="1134"/>
                        <a:pt x="67" y="1635"/>
                        <a:pt x="201" y="2102"/>
                      </a:cubicBezTo>
                      <a:cubicBezTo>
                        <a:pt x="401" y="3169"/>
                        <a:pt x="668" y="4170"/>
                        <a:pt x="901" y="5237"/>
                      </a:cubicBezTo>
                      <a:cubicBezTo>
                        <a:pt x="1001" y="5704"/>
                        <a:pt x="1035" y="6205"/>
                        <a:pt x="1168" y="6705"/>
                      </a:cubicBezTo>
                      <a:cubicBezTo>
                        <a:pt x="1435" y="7739"/>
                        <a:pt x="1769" y="8740"/>
                        <a:pt x="2035" y="9774"/>
                      </a:cubicBezTo>
                      <a:cubicBezTo>
                        <a:pt x="2536" y="11642"/>
                        <a:pt x="2969" y="13543"/>
                        <a:pt x="3436" y="15444"/>
                      </a:cubicBezTo>
                      <a:cubicBezTo>
                        <a:pt x="3651" y="16197"/>
                        <a:pt x="3931" y="16495"/>
                        <a:pt x="4573" y="16495"/>
                      </a:cubicBezTo>
                      <a:cubicBezTo>
                        <a:pt x="4728" y="16495"/>
                        <a:pt x="4903" y="16478"/>
                        <a:pt x="5104" y="16445"/>
                      </a:cubicBezTo>
                      <a:cubicBezTo>
                        <a:pt x="5071" y="16112"/>
                        <a:pt x="5038" y="15745"/>
                        <a:pt x="4971" y="15444"/>
                      </a:cubicBezTo>
                      <a:cubicBezTo>
                        <a:pt x="4704" y="14477"/>
                        <a:pt x="4437" y="13543"/>
                        <a:pt x="4170" y="12609"/>
                      </a:cubicBezTo>
                      <a:cubicBezTo>
                        <a:pt x="3637" y="10774"/>
                        <a:pt x="3103" y="8940"/>
                        <a:pt x="2603" y="7072"/>
                      </a:cubicBezTo>
                      <a:cubicBezTo>
                        <a:pt x="2469" y="6672"/>
                        <a:pt x="2302" y="6238"/>
                        <a:pt x="2169" y="5838"/>
                      </a:cubicBezTo>
                      <a:cubicBezTo>
                        <a:pt x="1669" y="4136"/>
                        <a:pt x="1168" y="2435"/>
                        <a:pt x="634" y="734"/>
                      </a:cubicBezTo>
                      <a:cubicBezTo>
                        <a:pt x="568" y="500"/>
                        <a:pt x="401" y="234"/>
                        <a:pt x="268"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6;p32">
                  <a:extLst>
                    <a:ext uri="{FF2B5EF4-FFF2-40B4-BE49-F238E27FC236}">
                      <a16:creationId xmlns:a16="http://schemas.microsoft.com/office/drawing/2014/main" id="{DFFF2C8C-C072-46E0-BAD4-4F5D63590C3E}"/>
                    </a:ext>
                  </a:extLst>
                </p:cNvPr>
                <p:cNvSpPr/>
                <p:nvPr/>
              </p:nvSpPr>
              <p:spPr>
                <a:xfrm>
                  <a:off x="4006158" y="3032061"/>
                  <a:ext cx="75523" cy="157837"/>
                </a:xfrm>
                <a:custGeom>
                  <a:avLst/>
                  <a:gdLst/>
                  <a:ahLst/>
                  <a:cxnLst/>
                  <a:rect l="l" t="t" r="r" b="b"/>
                  <a:pathLst>
                    <a:path w="5004" h="10458" extrusionOk="0">
                      <a:moveTo>
                        <a:pt x="841" y="1"/>
                      </a:moveTo>
                      <a:cubicBezTo>
                        <a:pt x="817" y="1"/>
                        <a:pt x="793" y="2"/>
                        <a:pt x="767" y="4"/>
                      </a:cubicBezTo>
                      <a:cubicBezTo>
                        <a:pt x="400" y="71"/>
                        <a:pt x="0" y="404"/>
                        <a:pt x="0" y="771"/>
                      </a:cubicBezTo>
                      <a:cubicBezTo>
                        <a:pt x="0" y="1005"/>
                        <a:pt x="100" y="1305"/>
                        <a:pt x="200" y="1538"/>
                      </a:cubicBezTo>
                      <a:cubicBezTo>
                        <a:pt x="467" y="2139"/>
                        <a:pt x="834" y="2706"/>
                        <a:pt x="1101" y="3340"/>
                      </a:cubicBezTo>
                      <a:cubicBezTo>
                        <a:pt x="1901" y="5308"/>
                        <a:pt x="2669" y="7276"/>
                        <a:pt x="3469" y="9277"/>
                      </a:cubicBezTo>
                      <a:cubicBezTo>
                        <a:pt x="3603" y="9578"/>
                        <a:pt x="3703" y="9878"/>
                        <a:pt x="3903" y="10111"/>
                      </a:cubicBezTo>
                      <a:cubicBezTo>
                        <a:pt x="4047" y="10285"/>
                        <a:pt x="4317" y="10458"/>
                        <a:pt x="4473" y="10458"/>
                      </a:cubicBezTo>
                      <a:cubicBezTo>
                        <a:pt x="4497" y="10458"/>
                        <a:pt x="4519" y="10454"/>
                        <a:pt x="4537" y="10445"/>
                      </a:cubicBezTo>
                      <a:cubicBezTo>
                        <a:pt x="4770" y="10345"/>
                        <a:pt x="4870" y="10045"/>
                        <a:pt x="5004" y="9844"/>
                      </a:cubicBezTo>
                      <a:cubicBezTo>
                        <a:pt x="4904" y="9511"/>
                        <a:pt x="4837" y="9311"/>
                        <a:pt x="4770" y="9077"/>
                      </a:cubicBezTo>
                      <a:cubicBezTo>
                        <a:pt x="3869" y="6142"/>
                        <a:pt x="2735" y="3273"/>
                        <a:pt x="1434" y="504"/>
                      </a:cubicBezTo>
                      <a:cubicBezTo>
                        <a:pt x="1309" y="223"/>
                        <a:pt x="1185" y="1"/>
                        <a:pt x="84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7;p32">
                  <a:extLst>
                    <a:ext uri="{FF2B5EF4-FFF2-40B4-BE49-F238E27FC236}">
                      <a16:creationId xmlns:a16="http://schemas.microsoft.com/office/drawing/2014/main" id="{AF765F08-FCFA-4DBF-B1BB-8B67EF24C37F}"/>
                    </a:ext>
                  </a:extLst>
                </p:cNvPr>
                <p:cNvSpPr/>
                <p:nvPr/>
              </p:nvSpPr>
              <p:spPr>
                <a:xfrm>
                  <a:off x="3937189" y="2818162"/>
                  <a:ext cx="25174" cy="26638"/>
                </a:xfrm>
                <a:custGeom>
                  <a:avLst/>
                  <a:gdLst/>
                  <a:ahLst/>
                  <a:cxnLst/>
                  <a:rect l="l" t="t" r="r" b="b"/>
                  <a:pathLst>
                    <a:path w="1668" h="1765" extrusionOk="0">
                      <a:moveTo>
                        <a:pt x="701" y="0"/>
                      </a:moveTo>
                      <a:cubicBezTo>
                        <a:pt x="267" y="134"/>
                        <a:pt x="0" y="401"/>
                        <a:pt x="0" y="868"/>
                      </a:cubicBezTo>
                      <a:cubicBezTo>
                        <a:pt x="0" y="1268"/>
                        <a:pt x="267" y="1501"/>
                        <a:pt x="567" y="1668"/>
                      </a:cubicBezTo>
                      <a:cubicBezTo>
                        <a:pt x="678" y="1735"/>
                        <a:pt x="778" y="1764"/>
                        <a:pt x="869" y="1764"/>
                      </a:cubicBezTo>
                      <a:cubicBezTo>
                        <a:pt x="1049" y="1764"/>
                        <a:pt x="1190" y="1646"/>
                        <a:pt x="1301" y="1468"/>
                      </a:cubicBezTo>
                      <a:cubicBezTo>
                        <a:pt x="1668" y="868"/>
                        <a:pt x="1535" y="501"/>
                        <a:pt x="701"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8;p32">
                  <a:extLst>
                    <a:ext uri="{FF2B5EF4-FFF2-40B4-BE49-F238E27FC236}">
                      <a16:creationId xmlns:a16="http://schemas.microsoft.com/office/drawing/2014/main" id="{DF692FC7-B8D1-407B-BA3B-42D4581D20E2}"/>
                    </a:ext>
                  </a:extLst>
                </p:cNvPr>
                <p:cNvSpPr/>
                <p:nvPr/>
              </p:nvSpPr>
              <p:spPr>
                <a:xfrm>
                  <a:off x="4092740" y="3224891"/>
                  <a:ext cx="18141" cy="24752"/>
                </a:xfrm>
                <a:custGeom>
                  <a:avLst/>
                  <a:gdLst/>
                  <a:ahLst/>
                  <a:cxnLst/>
                  <a:rect l="l" t="t" r="r" b="b"/>
                  <a:pathLst>
                    <a:path w="1202" h="1640" extrusionOk="0">
                      <a:moveTo>
                        <a:pt x="651" y="0"/>
                      </a:moveTo>
                      <a:cubicBezTo>
                        <a:pt x="634" y="0"/>
                        <a:pt x="618" y="1"/>
                        <a:pt x="601" y="3"/>
                      </a:cubicBezTo>
                      <a:cubicBezTo>
                        <a:pt x="267" y="36"/>
                        <a:pt x="0" y="403"/>
                        <a:pt x="0" y="870"/>
                      </a:cubicBezTo>
                      <a:cubicBezTo>
                        <a:pt x="0" y="1345"/>
                        <a:pt x="181" y="1640"/>
                        <a:pt x="485" y="1640"/>
                      </a:cubicBezTo>
                      <a:cubicBezTo>
                        <a:pt x="501" y="1640"/>
                        <a:pt x="517" y="1639"/>
                        <a:pt x="534" y="1637"/>
                      </a:cubicBezTo>
                      <a:cubicBezTo>
                        <a:pt x="934" y="1604"/>
                        <a:pt x="1201" y="1237"/>
                        <a:pt x="1168" y="737"/>
                      </a:cubicBezTo>
                      <a:cubicBezTo>
                        <a:pt x="1168" y="293"/>
                        <a:pt x="957" y="0"/>
                        <a:pt x="651"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9;p32">
                  <a:extLst>
                    <a:ext uri="{FF2B5EF4-FFF2-40B4-BE49-F238E27FC236}">
                      <a16:creationId xmlns:a16="http://schemas.microsoft.com/office/drawing/2014/main" id="{6FAD6F21-6003-4BC3-B9DD-000B50EFAE2C}"/>
                    </a:ext>
                  </a:extLst>
                </p:cNvPr>
                <p:cNvSpPr/>
                <p:nvPr/>
              </p:nvSpPr>
              <p:spPr>
                <a:xfrm>
                  <a:off x="4260380" y="3787248"/>
                  <a:ext cx="24178" cy="20164"/>
                </a:xfrm>
                <a:custGeom>
                  <a:avLst/>
                  <a:gdLst/>
                  <a:ahLst/>
                  <a:cxnLst/>
                  <a:rect l="l" t="t" r="r" b="b"/>
                  <a:pathLst>
                    <a:path w="1602" h="1336" extrusionOk="0">
                      <a:moveTo>
                        <a:pt x="634" y="1"/>
                      </a:moveTo>
                      <a:cubicBezTo>
                        <a:pt x="567" y="1"/>
                        <a:pt x="501" y="34"/>
                        <a:pt x="467" y="68"/>
                      </a:cubicBezTo>
                      <a:cubicBezTo>
                        <a:pt x="301" y="268"/>
                        <a:pt x="0" y="535"/>
                        <a:pt x="34" y="635"/>
                      </a:cubicBezTo>
                      <a:cubicBezTo>
                        <a:pt x="134" y="901"/>
                        <a:pt x="434" y="1068"/>
                        <a:pt x="668" y="1335"/>
                      </a:cubicBezTo>
                      <a:cubicBezTo>
                        <a:pt x="1034" y="1102"/>
                        <a:pt x="1335" y="968"/>
                        <a:pt x="1501" y="701"/>
                      </a:cubicBezTo>
                      <a:cubicBezTo>
                        <a:pt x="1602" y="568"/>
                        <a:pt x="1535" y="168"/>
                        <a:pt x="1435" y="101"/>
                      </a:cubicBezTo>
                      <a:cubicBezTo>
                        <a:pt x="1279" y="12"/>
                        <a:pt x="1094" y="12"/>
                        <a:pt x="908" y="12"/>
                      </a:cubicBezTo>
                      <a:lnTo>
                        <a:pt x="908" y="12"/>
                      </a:lnTo>
                      <a:cubicBezTo>
                        <a:pt x="816" y="12"/>
                        <a:pt x="723" y="12"/>
                        <a:pt x="634"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0;p32">
                  <a:extLst>
                    <a:ext uri="{FF2B5EF4-FFF2-40B4-BE49-F238E27FC236}">
                      <a16:creationId xmlns:a16="http://schemas.microsoft.com/office/drawing/2014/main" id="{1466639C-119A-442B-9416-BDDA1643E971}"/>
                    </a:ext>
                  </a:extLst>
                </p:cNvPr>
                <p:cNvSpPr/>
                <p:nvPr/>
              </p:nvSpPr>
              <p:spPr>
                <a:xfrm>
                  <a:off x="4553372" y="4191502"/>
                  <a:ext cx="209439" cy="33943"/>
                </a:xfrm>
                <a:custGeom>
                  <a:avLst/>
                  <a:gdLst/>
                  <a:ahLst/>
                  <a:cxnLst/>
                  <a:rect l="l" t="t" r="r" b="b"/>
                  <a:pathLst>
                    <a:path w="13877" h="2249" extrusionOk="0">
                      <a:moveTo>
                        <a:pt x="601" y="1"/>
                      </a:moveTo>
                      <a:cubicBezTo>
                        <a:pt x="434" y="1"/>
                        <a:pt x="234" y="34"/>
                        <a:pt x="67" y="67"/>
                      </a:cubicBezTo>
                      <a:lnTo>
                        <a:pt x="0" y="268"/>
                      </a:lnTo>
                      <a:cubicBezTo>
                        <a:pt x="334" y="434"/>
                        <a:pt x="634" y="701"/>
                        <a:pt x="1001" y="768"/>
                      </a:cubicBezTo>
                      <a:cubicBezTo>
                        <a:pt x="1868" y="1001"/>
                        <a:pt x="2769" y="1202"/>
                        <a:pt x="3670" y="1302"/>
                      </a:cubicBezTo>
                      <a:cubicBezTo>
                        <a:pt x="6205" y="1635"/>
                        <a:pt x="8773" y="1902"/>
                        <a:pt x="11342" y="2169"/>
                      </a:cubicBezTo>
                      <a:cubicBezTo>
                        <a:pt x="11732" y="2218"/>
                        <a:pt x="12141" y="2249"/>
                        <a:pt x="12554" y="2249"/>
                      </a:cubicBezTo>
                      <a:cubicBezTo>
                        <a:pt x="12706" y="2249"/>
                        <a:pt x="12858" y="2245"/>
                        <a:pt x="13010" y="2236"/>
                      </a:cubicBezTo>
                      <a:cubicBezTo>
                        <a:pt x="13510" y="2236"/>
                        <a:pt x="13843" y="1969"/>
                        <a:pt x="13877" y="1268"/>
                      </a:cubicBezTo>
                      <a:cubicBezTo>
                        <a:pt x="13577" y="1168"/>
                        <a:pt x="13276" y="1001"/>
                        <a:pt x="12976" y="968"/>
                      </a:cubicBezTo>
                      <a:cubicBezTo>
                        <a:pt x="12242" y="868"/>
                        <a:pt x="11508" y="868"/>
                        <a:pt x="10775" y="801"/>
                      </a:cubicBezTo>
                      <a:cubicBezTo>
                        <a:pt x="7372" y="534"/>
                        <a:pt x="4003" y="268"/>
                        <a:pt x="60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1;p32">
                  <a:extLst>
                    <a:ext uri="{FF2B5EF4-FFF2-40B4-BE49-F238E27FC236}">
                      <a16:creationId xmlns:a16="http://schemas.microsoft.com/office/drawing/2014/main" id="{68C07C40-1BA7-49E9-AF50-CA7F87D663FB}"/>
                    </a:ext>
                  </a:extLst>
                </p:cNvPr>
                <p:cNvSpPr/>
                <p:nvPr/>
              </p:nvSpPr>
              <p:spPr>
                <a:xfrm>
                  <a:off x="4775418" y="4208057"/>
                  <a:ext cx="24646" cy="17205"/>
                </a:xfrm>
                <a:custGeom>
                  <a:avLst/>
                  <a:gdLst/>
                  <a:ahLst/>
                  <a:cxnLst/>
                  <a:rect l="l" t="t" r="r" b="b"/>
                  <a:pathLst>
                    <a:path w="1633" h="1140" extrusionOk="0">
                      <a:moveTo>
                        <a:pt x="580" y="1"/>
                      </a:moveTo>
                      <a:cubicBezTo>
                        <a:pt x="227" y="1"/>
                        <a:pt x="0" y="195"/>
                        <a:pt x="31" y="505"/>
                      </a:cubicBezTo>
                      <a:cubicBezTo>
                        <a:pt x="31" y="872"/>
                        <a:pt x="365" y="1139"/>
                        <a:pt x="865" y="1139"/>
                      </a:cubicBezTo>
                      <a:cubicBezTo>
                        <a:pt x="903" y="1139"/>
                        <a:pt x="943" y="1139"/>
                        <a:pt x="984" y="1139"/>
                      </a:cubicBezTo>
                      <a:cubicBezTo>
                        <a:pt x="1231" y="1139"/>
                        <a:pt x="1508" y="1115"/>
                        <a:pt x="1566" y="772"/>
                      </a:cubicBezTo>
                      <a:cubicBezTo>
                        <a:pt x="1632" y="405"/>
                        <a:pt x="1165" y="4"/>
                        <a:pt x="665" y="4"/>
                      </a:cubicBezTo>
                      <a:cubicBezTo>
                        <a:pt x="636" y="2"/>
                        <a:pt x="608" y="1"/>
                        <a:pt x="580"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2;p32">
                  <a:extLst>
                    <a:ext uri="{FF2B5EF4-FFF2-40B4-BE49-F238E27FC236}">
                      <a16:creationId xmlns:a16="http://schemas.microsoft.com/office/drawing/2014/main" id="{18F9D237-7535-417D-A806-561AF5D95187}"/>
                    </a:ext>
                  </a:extLst>
                </p:cNvPr>
                <p:cNvSpPr/>
                <p:nvPr/>
              </p:nvSpPr>
              <p:spPr>
                <a:xfrm>
                  <a:off x="4457222" y="3964458"/>
                  <a:ext cx="239639" cy="30442"/>
                </a:xfrm>
                <a:custGeom>
                  <a:avLst/>
                  <a:gdLst/>
                  <a:ahLst/>
                  <a:cxnLst/>
                  <a:rect l="l" t="t" r="r" b="b"/>
                  <a:pathLst>
                    <a:path w="15878" h="2017" extrusionOk="0">
                      <a:moveTo>
                        <a:pt x="1034" y="1"/>
                      </a:moveTo>
                      <a:cubicBezTo>
                        <a:pt x="667" y="1"/>
                        <a:pt x="334" y="67"/>
                        <a:pt x="0" y="101"/>
                      </a:cubicBezTo>
                      <a:cubicBezTo>
                        <a:pt x="100" y="368"/>
                        <a:pt x="234" y="568"/>
                        <a:pt x="400" y="601"/>
                      </a:cubicBezTo>
                      <a:cubicBezTo>
                        <a:pt x="767" y="734"/>
                        <a:pt x="1168" y="868"/>
                        <a:pt x="1601" y="901"/>
                      </a:cubicBezTo>
                      <a:cubicBezTo>
                        <a:pt x="3402" y="1101"/>
                        <a:pt x="5237" y="1268"/>
                        <a:pt x="7072" y="1435"/>
                      </a:cubicBezTo>
                      <a:cubicBezTo>
                        <a:pt x="9407" y="1635"/>
                        <a:pt x="11775" y="1802"/>
                        <a:pt x="14143" y="2002"/>
                      </a:cubicBezTo>
                      <a:cubicBezTo>
                        <a:pt x="14244" y="2013"/>
                        <a:pt x="14344" y="2017"/>
                        <a:pt x="14442" y="2017"/>
                      </a:cubicBezTo>
                      <a:cubicBezTo>
                        <a:pt x="14640" y="2017"/>
                        <a:pt x="14833" y="2002"/>
                        <a:pt x="15011" y="2002"/>
                      </a:cubicBezTo>
                      <a:cubicBezTo>
                        <a:pt x="15411" y="2002"/>
                        <a:pt x="15711" y="1835"/>
                        <a:pt x="15878" y="1402"/>
                      </a:cubicBezTo>
                      <a:cubicBezTo>
                        <a:pt x="15544" y="901"/>
                        <a:pt x="15111" y="734"/>
                        <a:pt x="14577" y="701"/>
                      </a:cubicBezTo>
                      <a:cubicBezTo>
                        <a:pt x="11942" y="534"/>
                        <a:pt x="9307" y="334"/>
                        <a:pt x="6671" y="201"/>
                      </a:cubicBezTo>
                      <a:cubicBezTo>
                        <a:pt x="4803" y="101"/>
                        <a:pt x="2902" y="67"/>
                        <a:pt x="1034"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3;p32">
                  <a:extLst>
                    <a:ext uri="{FF2B5EF4-FFF2-40B4-BE49-F238E27FC236}">
                      <a16:creationId xmlns:a16="http://schemas.microsoft.com/office/drawing/2014/main" id="{023857CC-B9FA-41C8-BA1A-79BAB5A1078F}"/>
                    </a:ext>
                  </a:extLst>
                </p:cNvPr>
                <p:cNvSpPr/>
                <p:nvPr/>
              </p:nvSpPr>
              <p:spPr>
                <a:xfrm>
                  <a:off x="4710946" y="3980652"/>
                  <a:ext cx="31724" cy="15032"/>
                </a:xfrm>
                <a:custGeom>
                  <a:avLst/>
                  <a:gdLst/>
                  <a:ahLst/>
                  <a:cxnLst/>
                  <a:rect l="l" t="t" r="r" b="b"/>
                  <a:pathLst>
                    <a:path w="2102" h="996" extrusionOk="0">
                      <a:moveTo>
                        <a:pt x="872" y="0"/>
                      </a:moveTo>
                      <a:cubicBezTo>
                        <a:pt x="707" y="0"/>
                        <a:pt x="542" y="36"/>
                        <a:pt x="367" y="128"/>
                      </a:cubicBezTo>
                      <a:cubicBezTo>
                        <a:pt x="200" y="229"/>
                        <a:pt x="133" y="495"/>
                        <a:pt x="0" y="662"/>
                      </a:cubicBezTo>
                      <a:cubicBezTo>
                        <a:pt x="200" y="762"/>
                        <a:pt x="367" y="996"/>
                        <a:pt x="534" y="996"/>
                      </a:cubicBezTo>
                      <a:cubicBezTo>
                        <a:pt x="1067" y="929"/>
                        <a:pt x="1568" y="796"/>
                        <a:pt x="2102" y="295"/>
                      </a:cubicBezTo>
                      <a:cubicBezTo>
                        <a:pt x="1617" y="180"/>
                        <a:pt x="1244" y="0"/>
                        <a:pt x="872"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4;p32">
                  <a:extLst>
                    <a:ext uri="{FF2B5EF4-FFF2-40B4-BE49-F238E27FC236}">
                      <a16:creationId xmlns:a16="http://schemas.microsoft.com/office/drawing/2014/main" id="{9EBD33E3-6BF4-458F-8AAC-FFCBB5C2EC26}"/>
                    </a:ext>
                  </a:extLst>
                </p:cNvPr>
                <p:cNvSpPr/>
                <p:nvPr/>
              </p:nvSpPr>
              <p:spPr>
                <a:xfrm>
                  <a:off x="4368105" y="4259461"/>
                  <a:ext cx="141492" cy="26336"/>
                </a:xfrm>
                <a:custGeom>
                  <a:avLst/>
                  <a:gdLst/>
                  <a:ahLst/>
                  <a:cxnLst/>
                  <a:rect l="l" t="t" r="r" b="b"/>
                  <a:pathLst>
                    <a:path w="9375" h="1745" extrusionOk="0">
                      <a:moveTo>
                        <a:pt x="1235" y="1"/>
                      </a:moveTo>
                      <a:cubicBezTo>
                        <a:pt x="801" y="1"/>
                        <a:pt x="368" y="101"/>
                        <a:pt x="1" y="435"/>
                      </a:cubicBezTo>
                      <a:cubicBezTo>
                        <a:pt x="234" y="1035"/>
                        <a:pt x="768" y="968"/>
                        <a:pt x="1202" y="1035"/>
                      </a:cubicBezTo>
                      <a:cubicBezTo>
                        <a:pt x="3537" y="1268"/>
                        <a:pt x="5905" y="1502"/>
                        <a:pt x="8240" y="1735"/>
                      </a:cubicBezTo>
                      <a:cubicBezTo>
                        <a:pt x="8316" y="1741"/>
                        <a:pt x="8392" y="1745"/>
                        <a:pt x="8465" y="1745"/>
                      </a:cubicBezTo>
                      <a:cubicBezTo>
                        <a:pt x="8843" y="1745"/>
                        <a:pt x="9179" y="1648"/>
                        <a:pt x="9374" y="1202"/>
                      </a:cubicBezTo>
                      <a:cubicBezTo>
                        <a:pt x="9207" y="435"/>
                        <a:pt x="8607" y="234"/>
                        <a:pt x="7973" y="234"/>
                      </a:cubicBezTo>
                      <a:cubicBezTo>
                        <a:pt x="5738" y="101"/>
                        <a:pt x="3470" y="68"/>
                        <a:pt x="123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5;p32">
                  <a:extLst>
                    <a:ext uri="{FF2B5EF4-FFF2-40B4-BE49-F238E27FC236}">
                      <a16:creationId xmlns:a16="http://schemas.microsoft.com/office/drawing/2014/main" id="{126AEB03-8D13-42A5-9A52-EC5E7B44F86D}"/>
                    </a:ext>
                  </a:extLst>
                </p:cNvPr>
                <p:cNvSpPr/>
                <p:nvPr/>
              </p:nvSpPr>
              <p:spPr>
                <a:xfrm>
                  <a:off x="4522162" y="4272395"/>
                  <a:ext cx="30713" cy="18186"/>
                </a:xfrm>
                <a:custGeom>
                  <a:avLst/>
                  <a:gdLst/>
                  <a:ahLst/>
                  <a:cxnLst/>
                  <a:rect l="l" t="t" r="r" b="b"/>
                  <a:pathLst>
                    <a:path w="2035" h="1205" extrusionOk="0">
                      <a:moveTo>
                        <a:pt x="977" y="0"/>
                      </a:moveTo>
                      <a:cubicBezTo>
                        <a:pt x="740" y="0"/>
                        <a:pt x="501" y="89"/>
                        <a:pt x="300" y="278"/>
                      </a:cubicBezTo>
                      <a:cubicBezTo>
                        <a:pt x="0" y="578"/>
                        <a:pt x="67" y="945"/>
                        <a:pt x="500" y="1112"/>
                      </a:cubicBezTo>
                      <a:cubicBezTo>
                        <a:pt x="679" y="1175"/>
                        <a:pt x="851" y="1205"/>
                        <a:pt x="1017" y="1205"/>
                      </a:cubicBezTo>
                      <a:cubicBezTo>
                        <a:pt x="1379" y="1205"/>
                        <a:pt x="1715" y="1063"/>
                        <a:pt x="2035" y="812"/>
                      </a:cubicBezTo>
                      <a:cubicBezTo>
                        <a:pt x="1841" y="295"/>
                        <a:pt x="1411" y="0"/>
                        <a:pt x="977"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6;p32">
                  <a:extLst>
                    <a:ext uri="{FF2B5EF4-FFF2-40B4-BE49-F238E27FC236}">
                      <a16:creationId xmlns:a16="http://schemas.microsoft.com/office/drawing/2014/main" id="{5E7FD5F7-1AA5-46EA-85A4-EB927B56FCBE}"/>
                    </a:ext>
                  </a:extLst>
                </p:cNvPr>
                <p:cNvSpPr/>
                <p:nvPr/>
              </p:nvSpPr>
              <p:spPr>
                <a:xfrm>
                  <a:off x="4490439" y="4048731"/>
                  <a:ext cx="188309" cy="31136"/>
                </a:xfrm>
                <a:custGeom>
                  <a:avLst/>
                  <a:gdLst/>
                  <a:ahLst/>
                  <a:cxnLst/>
                  <a:rect l="l" t="t" r="r" b="b"/>
                  <a:pathLst>
                    <a:path w="12477" h="2063" extrusionOk="0">
                      <a:moveTo>
                        <a:pt x="942" y="1"/>
                      </a:moveTo>
                      <a:cubicBezTo>
                        <a:pt x="510" y="1"/>
                        <a:pt x="154" y="113"/>
                        <a:pt x="101" y="354"/>
                      </a:cubicBezTo>
                      <a:cubicBezTo>
                        <a:pt x="1" y="721"/>
                        <a:pt x="434" y="1088"/>
                        <a:pt x="1068" y="1188"/>
                      </a:cubicBezTo>
                      <a:cubicBezTo>
                        <a:pt x="1869" y="1322"/>
                        <a:pt x="2636" y="1422"/>
                        <a:pt x="3436" y="1488"/>
                      </a:cubicBezTo>
                      <a:cubicBezTo>
                        <a:pt x="5905" y="1688"/>
                        <a:pt x="8407" y="1889"/>
                        <a:pt x="10875" y="2055"/>
                      </a:cubicBezTo>
                      <a:cubicBezTo>
                        <a:pt x="10945" y="2060"/>
                        <a:pt x="11015" y="2062"/>
                        <a:pt x="11086" y="2062"/>
                      </a:cubicBezTo>
                      <a:cubicBezTo>
                        <a:pt x="11524" y="2062"/>
                        <a:pt x="11984" y="1984"/>
                        <a:pt x="12443" y="1955"/>
                      </a:cubicBezTo>
                      <a:cubicBezTo>
                        <a:pt x="12443" y="1889"/>
                        <a:pt x="12443" y="1789"/>
                        <a:pt x="12476" y="1722"/>
                      </a:cubicBezTo>
                      <a:cubicBezTo>
                        <a:pt x="12076" y="1388"/>
                        <a:pt x="11609" y="1255"/>
                        <a:pt x="11109" y="1188"/>
                      </a:cubicBezTo>
                      <a:cubicBezTo>
                        <a:pt x="9541" y="988"/>
                        <a:pt x="7940" y="855"/>
                        <a:pt x="6338" y="654"/>
                      </a:cubicBezTo>
                      <a:cubicBezTo>
                        <a:pt x="4637" y="454"/>
                        <a:pt x="2969" y="254"/>
                        <a:pt x="1268" y="21"/>
                      </a:cubicBezTo>
                      <a:cubicBezTo>
                        <a:pt x="1157" y="8"/>
                        <a:pt x="1047" y="1"/>
                        <a:pt x="94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7;p32">
                  <a:extLst>
                    <a:ext uri="{FF2B5EF4-FFF2-40B4-BE49-F238E27FC236}">
                      <a16:creationId xmlns:a16="http://schemas.microsoft.com/office/drawing/2014/main" id="{D610735F-C462-4176-A7CF-33A3A84AD777}"/>
                    </a:ext>
                  </a:extLst>
                </p:cNvPr>
                <p:cNvSpPr/>
                <p:nvPr/>
              </p:nvSpPr>
              <p:spPr>
                <a:xfrm>
                  <a:off x="4700366" y="4069498"/>
                  <a:ext cx="24676" cy="16481"/>
                </a:xfrm>
                <a:custGeom>
                  <a:avLst/>
                  <a:gdLst/>
                  <a:ahLst/>
                  <a:cxnLst/>
                  <a:rect l="l" t="t" r="r" b="b"/>
                  <a:pathLst>
                    <a:path w="1635" h="1092" extrusionOk="0">
                      <a:moveTo>
                        <a:pt x="790" y="1"/>
                      </a:moveTo>
                      <a:cubicBezTo>
                        <a:pt x="653" y="1"/>
                        <a:pt x="506" y="49"/>
                        <a:pt x="334" y="146"/>
                      </a:cubicBezTo>
                      <a:cubicBezTo>
                        <a:pt x="201" y="246"/>
                        <a:pt x="1" y="479"/>
                        <a:pt x="34" y="579"/>
                      </a:cubicBezTo>
                      <a:cubicBezTo>
                        <a:pt x="101" y="779"/>
                        <a:pt x="267" y="1013"/>
                        <a:pt x="468" y="1046"/>
                      </a:cubicBezTo>
                      <a:cubicBezTo>
                        <a:pt x="568" y="1077"/>
                        <a:pt x="666" y="1092"/>
                        <a:pt x="762" y="1092"/>
                      </a:cubicBezTo>
                      <a:cubicBezTo>
                        <a:pt x="1083" y="1092"/>
                        <a:pt x="1379" y="928"/>
                        <a:pt x="1635" y="646"/>
                      </a:cubicBezTo>
                      <a:cubicBezTo>
                        <a:pt x="1318" y="216"/>
                        <a:pt x="1078" y="1"/>
                        <a:pt x="790"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8;p32">
                  <a:extLst>
                    <a:ext uri="{FF2B5EF4-FFF2-40B4-BE49-F238E27FC236}">
                      <a16:creationId xmlns:a16="http://schemas.microsoft.com/office/drawing/2014/main" id="{F2A67831-22ED-40FE-9971-C4A282C563AE}"/>
                    </a:ext>
                  </a:extLst>
                </p:cNvPr>
                <p:cNvSpPr/>
                <p:nvPr/>
              </p:nvSpPr>
              <p:spPr>
                <a:xfrm>
                  <a:off x="3743863" y="2372496"/>
                  <a:ext cx="24691" cy="24933"/>
                </a:xfrm>
                <a:custGeom>
                  <a:avLst/>
                  <a:gdLst/>
                  <a:ahLst/>
                  <a:cxnLst/>
                  <a:rect l="l" t="t" r="r" b="b"/>
                  <a:pathLst>
                    <a:path w="1636" h="1652" extrusionOk="0">
                      <a:moveTo>
                        <a:pt x="698" y="1"/>
                      </a:moveTo>
                      <a:cubicBezTo>
                        <a:pt x="665" y="1"/>
                        <a:pt x="633" y="3"/>
                        <a:pt x="601" y="9"/>
                      </a:cubicBezTo>
                      <a:cubicBezTo>
                        <a:pt x="268" y="42"/>
                        <a:pt x="1" y="476"/>
                        <a:pt x="101" y="910"/>
                      </a:cubicBezTo>
                      <a:cubicBezTo>
                        <a:pt x="134" y="1110"/>
                        <a:pt x="234" y="1343"/>
                        <a:pt x="301" y="1644"/>
                      </a:cubicBezTo>
                      <a:cubicBezTo>
                        <a:pt x="418" y="1644"/>
                        <a:pt x="535" y="1652"/>
                        <a:pt x="651" y="1652"/>
                      </a:cubicBezTo>
                      <a:cubicBezTo>
                        <a:pt x="768" y="1652"/>
                        <a:pt x="885" y="1644"/>
                        <a:pt x="1002" y="1610"/>
                      </a:cubicBezTo>
                      <a:cubicBezTo>
                        <a:pt x="1435" y="1544"/>
                        <a:pt x="1635" y="1177"/>
                        <a:pt x="1502" y="676"/>
                      </a:cubicBezTo>
                      <a:cubicBezTo>
                        <a:pt x="1411" y="311"/>
                        <a:pt x="1041" y="1"/>
                        <a:pt x="69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21823843-B6BD-408C-BF28-8A906D58A6C5}"/>
                  </a:ext>
                </a:extLst>
              </p:cNvPr>
              <p:cNvSpPr txBox="1"/>
              <p:nvPr/>
            </p:nvSpPr>
            <p:spPr>
              <a:xfrm>
                <a:off x="5739257" y="2514804"/>
                <a:ext cx="1500370" cy="707886"/>
              </a:xfrm>
              <a:prstGeom prst="rect">
                <a:avLst/>
              </a:prstGeom>
              <a:noFill/>
            </p:spPr>
            <p:txBody>
              <a:bodyPr wrap="square" rtlCol="0">
                <a:spAutoFit/>
              </a:bodyPr>
              <a:lstStyle/>
              <a:p>
                <a:r>
                  <a:rPr lang="en-US" sz="4000" dirty="0">
                    <a:solidFill>
                      <a:schemeClr val="accent1"/>
                    </a:solidFill>
                    <a:latin typeface="Comfortaa" pitchFamily="2" charset="0"/>
                  </a:rPr>
                  <a:t>Idea</a:t>
                </a:r>
                <a:endParaRPr lang="bg-BG" dirty="0">
                  <a:solidFill>
                    <a:schemeClr val="accent1"/>
                  </a:solidFill>
                  <a:latin typeface="Comfortaa" pitchFamily="2" charset="0"/>
                </a:endParaRPr>
              </a:p>
            </p:txBody>
          </p:sp>
        </p:grpSp>
        <p:sp>
          <p:nvSpPr>
            <p:cNvPr id="5" name="Rectangle 4">
              <a:extLst>
                <a:ext uri="{FF2B5EF4-FFF2-40B4-BE49-F238E27FC236}">
                  <a16:creationId xmlns:a16="http://schemas.microsoft.com/office/drawing/2014/main" id="{4CCF0B0D-3C1C-40E9-B1C5-822B6A264611}"/>
                </a:ext>
              </a:extLst>
            </p:cNvPr>
            <p:cNvSpPr/>
            <p:nvPr/>
          </p:nvSpPr>
          <p:spPr>
            <a:xfrm>
              <a:off x="5381625" y="2209800"/>
              <a:ext cx="358189" cy="571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
        <p:nvSpPr>
          <p:cNvPr id="70" name="Google Shape;231;p32">
            <a:extLst>
              <a:ext uri="{FF2B5EF4-FFF2-40B4-BE49-F238E27FC236}">
                <a16:creationId xmlns:a16="http://schemas.microsoft.com/office/drawing/2014/main" id="{BFFE3CDC-7254-4BD7-9F9F-ADAA2AA748C6}"/>
              </a:ext>
            </a:extLst>
          </p:cNvPr>
          <p:cNvSpPr/>
          <p:nvPr/>
        </p:nvSpPr>
        <p:spPr>
          <a:xfrm>
            <a:off x="3143677" y="2209831"/>
            <a:ext cx="1131750" cy="355537"/>
          </a:xfrm>
          <a:custGeom>
            <a:avLst/>
            <a:gdLst/>
            <a:ahLst/>
            <a:cxnLst/>
            <a:rect l="l" t="t" r="r" b="b"/>
            <a:pathLst>
              <a:path w="47901" h="15048" extrusionOk="0">
                <a:moveTo>
                  <a:pt x="28871" y="1"/>
                </a:moveTo>
                <a:cubicBezTo>
                  <a:pt x="25629" y="1"/>
                  <a:pt x="22402" y="386"/>
                  <a:pt x="19214" y="1141"/>
                </a:cubicBezTo>
                <a:cubicBezTo>
                  <a:pt x="16378" y="1809"/>
                  <a:pt x="13643" y="2776"/>
                  <a:pt x="11175" y="4344"/>
                </a:cubicBezTo>
                <a:cubicBezTo>
                  <a:pt x="8039" y="6345"/>
                  <a:pt x="5137" y="8613"/>
                  <a:pt x="2602" y="11349"/>
                </a:cubicBezTo>
                <a:cubicBezTo>
                  <a:pt x="2469" y="11482"/>
                  <a:pt x="2302" y="11549"/>
                  <a:pt x="2068" y="11716"/>
                </a:cubicBezTo>
                <a:cubicBezTo>
                  <a:pt x="2135" y="11449"/>
                  <a:pt x="2135" y="11282"/>
                  <a:pt x="2168" y="11149"/>
                </a:cubicBezTo>
                <a:cubicBezTo>
                  <a:pt x="2602" y="9314"/>
                  <a:pt x="2902" y="7446"/>
                  <a:pt x="2902" y="5545"/>
                </a:cubicBezTo>
                <a:cubicBezTo>
                  <a:pt x="2902" y="5111"/>
                  <a:pt x="2802" y="4677"/>
                  <a:pt x="2635" y="4277"/>
                </a:cubicBezTo>
                <a:cubicBezTo>
                  <a:pt x="2554" y="4053"/>
                  <a:pt x="2373" y="3941"/>
                  <a:pt x="2175" y="3941"/>
                </a:cubicBezTo>
                <a:cubicBezTo>
                  <a:pt x="2050" y="3941"/>
                  <a:pt x="1918" y="3986"/>
                  <a:pt x="1801" y="4077"/>
                </a:cubicBezTo>
                <a:cubicBezTo>
                  <a:pt x="1601" y="4277"/>
                  <a:pt x="1401" y="4577"/>
                  <a:pt x="1334" y="4877"/>
                </a:cubicBezTo>
                <a:cubicBezTo>
                  <a:pt x="1234" y="5311"/>
                  <a:pt x="1234" y="5745"/>
                  <a:pt x="1201" y="6212"/>
                </a:cubicBezTo>
                <a:cubicBezTo>
                  <a:pt x="967" y="8313"/>
                  <a:pt x="767" y="10415"/>
                  <a:pt x="134" y="12483"/>
                </a:cubicBezTo>
                <a:cubicBezTo>
                  <a:pt x="0" y="12983"/>
                  <a:pt x="100" y="13584"/>
                  <a:pt x="167" y="14151"/>
                </a:cubicBezTo>
                <a:cubicBezTo>
                  <a:pt x="200" y="14351"/>
                  <a:pt x="400" y="14584"/>
                  <a:pt x="567" y="14685"/>
                </a:cubicBezTo>
                <a:cubicBezTo>
                  <a:pt x="941" y="14898"/>
                  <a:pt x="1336" y="15047"/>
                  <a:pt x="1769" y="15047"/>
                </a:cubicBezTo>
                <a:cubicBezTo>
                  <a:pt x="1877" y="15047"/>
                  <a:pt x="1988" y="15038"/>
                  <a:pt x="2102" y="15018"/>
                </a:cubicBezTo>
                <a:cubicBezTo>
                  <a:pt x="4270" y="14751"/>
                  <a:pt x="6438" y="14484"/>
                  <a:pt x="8606" y="14218"/>
                </a:cubicBezTo>
                <a:cubicBezTo>
                  <a:pt x="9140" y="14117"/>
                  <a:pt x="9640" y="13984"/>
                  <a:pt x="10141" y="13817"/>
                </a:cubicBezTo>
                <a:cubicBezTo>
                  <a:pt x="10541" y="13684"/>
                  <a:pt x="10808" y="13417"/>
                  <a:pt x="10708" y="12950"/>
                </a:cubicBezTo>
                <a:cubicBezTo>
                  <a:pt x="10608" y="12550"/>
                  <a:pt x="10207" y="12116"/>
                  <a:pt x="9807" y="12083"/>
                </a:cubicBezTo>
                <a:cubicBezTo>
                  <a:pt x="9749" y="12073"/>
                  <a:pt x="9690" y="12069"/>
                  <a:pt x="9630" y="12069"/>
                </a:cubicBezTo>
                <a:cubicBezTo>
                  <a:pt x="9487" y="12069"/>
                  <a:pt x="9338" y="12092"/>
                  <a:pt x="9173" y="12116"/>
                </a:cubicBezTo>
                <a:cubicBezTo>
                  <a:pt x="8206" y="12249"/>
                  <a:pt x="7205" y="12450"/>
                  <a:pt x="6205" y="12550"/>
                </a:cubicBezTo>
                <a:cubicBezTo>
                  <a:pt x="5682" y="12633"/>
                  <a:pt x="5160" y="12704"/>
                  <a:pt x="4605" y="12704"/>
                </a:cubicBezTo>
                <a:cubicBezTo>
                  <a:pt x="4273" y="12704"/>
                  <a:pt x="3931" y="12679"/>
                  <a:pt x="3569" y="12616"/>
                </a:cubicBezTo>
                <a:cubicBezTo>
                  <a:pt x="4003" y="12149"/>
                  <a:pt x="4337" y="11816"/>
                  <a:pt x="4670" y="11449"/>
                </a:cubicBezTo>
                <a:cubicBezTo>
                  <a:pt x="6838" y="9247"/>
                  <a:pt x="9273" y="7346"/>
                  <a:pt x="11909" y="5745"/>
                </a:cubicBezTo>
                <a:cubicBezTo>
                  <a:pt x="12909" y="5111"/>
                  <a:pt x="13943" y="4544"/>
                  <a:pt x="15044" y="4110"/>
                </a:cubicBezTo>
                <a:cubicBezTo>
                  <a:pt x="19047" y="2376"/>
                  <a:pt x="23283" y="1608"/>
                  <a:pt x="27653" y="1442"/>
                </a:cubicBezTo>
                <a:cubicBezTo>
                  <a:pt x="28492" y="1412"/>
                  <a:pt x="29331" y="1391"/>
                  <a:pt x="30169" y="1391"/>
                </a:cubicBezTo>
                <a:cubicBezTo>
                  <a:pt x="32163" y="1391"/>
                  <a:pt x="34153" y="1509"/>
                  <a:pt x="36126" y="1909"/>
                </a:cubicBezTo>
                <a:cubicBezTo>
                  <a:pt x="39328" y="2542"/>
                  <a:pt x="42297" y="3677"/>
                  <a:pt x="45099" y="5378"/>
                </a:cubicBezTo>
                <a:cubicBezTo>
                  <a:pt x="45966" y="5912"/>
                  <a:pt x="46867" y="6379"/>
                  <a:pt x="47901" y="6979"/>
                </a:cubicBezTo>
                <a:cubicBezTo>
                  <a:pt x="47734" y="6112"/>
                  <a:pt x="47201" y="5778"/>
                  <a:pt x="46700" y="5411"/>
                </a:cubicBezTo>
                <a:cubicBezTo>
                  <a:pt x="43131" y="2676"/>
                  <a:pt x="39061" y="1041"/>
                  <a:pt x="34625" y="408"/>
                </a:cubicBezTo>
                <a:cubicBezTo>
                  <a:pt x="32705" y="135"/>
                  <a:pt x="30786" y="1"/>
                  <a:pt x="2887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31;p32">
            <a:extLst>
              <a:ext uri="{FF2B5EF4-FFF2-40B4-BE49-F238E27FC236}">
                <a16:creationId xmlns:a16="http://schemas.microsoft.com/office/drawing/2014/main" id="{5C1140F8-3289-4B75-A9F6-4B239D6E8864}"/>
              </a:ext>
            </a:extLst>
          </p:cNvPr>
          <p:cNvSpPr/>
          <p:nvPr/>
        </p:nvSpPr>
        <p:spPr>
          <a:xfrm flipH="1">
            <a:off x="8087227" y="2341824"/>
            <a:ext cx="1044644" cy="355537"/>
          </a:xfrm>
          <a:custGeom>
            <a:avLst/>
            <a:gdLst/>
            <a:ahLst/>
            <a:cxnLst/>
            <a:rect l="l" t="t" r="r" b="b"/>
            <a:pathLst>
              <a:path w="47901" h="15048" extrusionOk="0">
                <a:moveTo>
                  <a:pt x="28871" y="1"/>
                </a:moveTo>
                <a:cubicBezTo>
                  <a:pt x="25629" y="1"/>
                  <a:pt x="22402" y="386"/>
                  <a:pt x="19214" y="1141"/>
                </a:cubicBezTo>
                <a:cubicBezTo>
                  <a:pt x="16378" y="1809"/>
                  <a:pt x="13643" y="2776"/>
                  <a:pt x="11175" y="4344"/>
                </a:cubicBezTo>
                <a:cubicBezTo>
                  <a:pt x="8039" y="6345"/>
                  <a:pt x="5137" y="8613"/>
                  <a:pt x="2602" y="11349"/>
                </a:cubicBezTo>
                <a:cubicBezTo>
                  <a:pt x="2469" y="11482"/>
                  <a:pt x="2302" y="11549"/>
                  <a:pt x="2068" y="11716"/>
                </a:cubicBezTo>
                <a:cubicBezTo>
                  <a:pt x="2135" y="11449"/>
                  <a:pt x="2135" y="11282"/>
                  <a:pt x="2168" y="11149"/>
                </a:cubicBezTo>
                <a:cubicBezTo>
                  <a:pt x="2602" y="9314"/>
                  <a:pt x="2902" y="7446"/>
                  <a:pt x="2902" y="5545"/>
                </a:cubicBezTo>
                <a:cubicBezTo>
                  <a:pt x="2902" y="5111"/>
                  <a:pt x="2802" y="4677"/>
                  <a:pt x="2635" y="4277"/>
                </a:cubicBezTo>
                <a:cubicBezTo>
                  <a:pt x="2554" y="4053"/>
                  <a:pt x="2373" y="3941"/>
                  <a:pt x="2175" y="3941"/>
                </a:cubicBezTo>
                <a:cubicBezTo>
                  <a:pt x="2050" y="3941"/>
                  <a:pt x="1918" y="3986"/>
                  <a:pt x="1801" y="4077"/>
                </a:cubicBezTo>
                <a:cubicBezTo>
                  <a:pt x="1601" y="4277"/>
                  <a:pt x="1401" y="4577"/>
                  <a:pt x="1334" y="4877"/>
                </a:cubicBezTo>
                <a:cubicBezTo>
                  <a:pt x="1234" y="5311"/>
                  <a:pt x="1234" y="5745"/>
                  <a:pt x="1201" y="6212"/>
                </a:cubicBezTo>
                <a:cubicBezTo>
                  <a:pt x="967" y="8313"/>
                  <a:pt x="767" y="10415"/>
                  <a:pt x="134" y="12483"/>
                </a:cubicBezTo>
                <a:cubicBezTo>
                  <a:pt x="0" y="12983"/>
                  <a:pt x="100" y="13584"/>
                  <a:pt x="167" y="14151"/>
                </a:cubicBezTo>
                <a:cubicBezTo>
                  <a:pt x="200" y="14351"/>
                  <a:pt x="400" y="14584"/>
                  <a:pt x="567" y="14685"/>
                </a:cubicBezTo>
                <a:cubicBezTo>
                  <a:pt x="941" y="14898"/>
                  <a:pt x="1336" y="15047"/>
                  <a:pt x="1769" y="15047"/>
                </a:cubicBezTo>
                <a:cubicBezTo>
                  <a:pt x="1877" y="15047"/>
                  <a:pt x="1988" y="15038"/>
                  <a:pt x="2102" y="15018"/>
                </a:cubicBezTo>
                <a:cubicBezTo>
                  <a:pt x="4270" y="14751"/>
                  <a:pt x="6438" y="14484"/>
                  <a:pt x="8606" y="14218"/>
                </a:cubicBezTo>
                <a:cubicBezTo>
                  <a:pt x="9140" y="14117"/>
                  <a:pt x="9640" y="13984"/>
                  <a:pt x="10141" y="13817"/>
                </a:cubicBezTo>
                <a:cubicBezTo>
                  <a:pt x="10541" y="13684"/>
                  <a:pt x="10808" y="13417"/>
                  <a:pt x="10708" y="12950"/>
                </a:cubicBezTo>
                <a:cubicBezTo>
                  <a:pt x="10608" y="12550"/>
                  <a:pt x="10207" y="12116"/>
                  <a:pt x="9807" y="12083"/>
                </a:cubicBezTo>
                <a:cubicBezTo>
                  <a:pt x="9749" y="12073"/>
                  <a:pt x="9690" y="12069"/>
                  <a:pt x="9630" y="12069"/>
                </a:cubicBezTo>
                <a:cubicBezTo>
                  <a:pt x="9487" y="12069"/>
                  <a:pt x="9338" y="12092"/>
                  <a:pt x="9173" y="12116"/>
                </a:cubicBezTo>
                <a:cubicBezTo>
                  <a:pt x="8206" y="12249"/>
                  <a:pt x="7205" y="12450"/>
                  <a:pt x="6205" y="12550"/>
                </a:cubicBezTo>
                <a:cubicBezTo>
                  <a:pt x="5682" y="12633"/>
                  <a:pt x="5160" y="12704"/>
                  <a:pt x="4605" y="12704"/>
                </a:cubicBezTo>
                <a:cubicBezTo>
                  <a:pt x="4273" y="12704"/>
                  <a:pt x="3931" y="12679"/>
                  <a:pt x="3569" y="12616"/>
                </a:cubicBezTo>
                <a:cubicBezTo>
                  <a:pt x="4003" y="12149"/>
                  <a:pt x="4337" y="11816"/>
                  <a:pt x="4670" y="11449"/>
                </a:cubicBezTo>
                <a:cubicBezTo>
                  <a:pt x="6838" y="9247"/>
                  <a:pt x="9273" y="7346"/>
                  <a:pt x="11909" y="5745"/>
                </a:cubicBezTo>
                <a:cubicBezTo>
                  <a:pt x="12909" y="5111"/>
                  <a:pt x="13943" y="4544"/>
                  <a:pt x="15044" y="4110"/>
                </a:cubicBezTo>
                <a:cubicBezTo>
                  <a:pt x="19047" y="2376"/>
                  <a:pt x="23283" y="1608"/>
                  <a:pt x="27653" y="1442"/>
                </a:cubicBezTo>
                <a:cubicBezTo>
                  <a:pt x="28492" y="1412"/>
                  <a:pt x="29331" y="1391"/>
                  <a:pt x="30169" y="1391"/>
                </a:cubicBezTo>
                <a:cubicBezTo>
                  <a:pt x="32163" y="1391"/>
                  <a:pt x="34153" y="1509"/>
                  <a:pt x="36126" y="1909"/>
                </a:cubicBezTo>
                <a:cubicBezTo>
                  <a:pt x="39328" y="2542"/>
                  <a:pt x="42297" y="3677"/>
                  <a:pt x="45099" y="5378"/>
                </a:cubicBezTo>
                <a:cubicBezTo>
                  <a:pt x="45966" y="5912"/>
                  <a:pt x="46867" y="6379"/>
                  <a:pt x="47901" y="6979"/>
                </a:cubicBezTo>
                <a:cubicBezTo>
                  <a:pt x="47734" y="6112"/>
                  <a:pt x="47201" y="5778"/>
                  <a:pt x="46700" y="5411"/>
                </a:cubicBezTo>
                <a:cubicBezTo>
                  <a:pt x="43131" y="2676"/>
                  <a:pt x="39061" y="1041"/>
                  <a:pt x="34625" y="408"/>
                </a:cubicBezTo>
                <a:cubicBezTo>
                  <a:pt x="32705" y="135"/>
                  <a:pt x="30786" y="1"/>
                  <a:pt x="2887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TextBox 71">
            <a:extLst>
              <a:ext uri="{FF2B5EF4-FFF2-40B4-BE49-F238E27FC236}">
                <a16:creationId xmlns:a16="http://schemas.microsoft.com/office/drawing/2014/main" id="{CEC1E425-826E-493E-B4D9-DD503CD30154}"/>
              </a:ext>
            </a:extLst>
          </p:cNvPr>
          <p:cNvSpPr txBox="1"/>
          <p:nvPr/>
        </p:nvSpPr>
        <p:spPr>
          <a:xfrm>
            <a:off x="8376624" y="2896434"/>
            <a:ext cx="2502090" cy="954107"/>
          </a:xfrm>
          <a:prstGeom prst="rect">
            <a:avLst/>
          </a:prstGeom>
          <a:noFill/>
        </p:spPr>
        <p:txBody>
          <a:bodyPr wrap="square">
            <a:spAutoFit/>
          </a:bodyPr>
          <a:lstStyle/>
          <a:p>
            <a:pPr algn="ctr"/>
            <a:r>
              <a:rPr lang="en-GB" sz="2800" dirty="0">
                <a:solidFill>
                  <a:schemeClr val="bg1"/>
                </a:solidFill>
                <a:latin typeface="Comfortaa" pitchFamily="2" charset="0"/>
              </a:rPr>
              <a:t>Console Application</a:t>
            </a:r>
          </a:p>
        </p:txBody>
      </p:sp>
      <p:sp>
        <p:nvSpPr>
          <p:cNvPr id="74" name="TextBox 73">
            <a:extLst>
              <a:ext uri="{FF2B5EF4-FFF2-40B4-BE49-F238E27FC236}">
                <a16:creationId xmlns:a16="http://schemas.microsoft.com/office/drawing/2014/main" id="{DD503C9E-DC38-4211-B768-70FFB4AE66FA}"/>
              </a:ext>
            </a:extLst>
          </p:cNvPr>
          <p:cNvSpPr txBox="1"/>
          <p:nvPr/>
        </p:nvSpPr>
        <p:spPr>
          <a:xfrm>
            <a:off x="1800813" y="2972493"/>
            <a:ext cx="1657809" cy="523220"/>
          </a:xfrm>
          <a:prstGeom prst="rect">
            <a:avLst/>
          </a:prstGeom>
          <a:noFill/>
        </p:spPr>
        <p:txBody>
          <a:bodyPr wrap="square">
            <a:spAutoFit/>
          </a:bodyPr>
          <a:lstStyle/>
          <a:p>
            <a:pPr algn="l"/>
            <a:r>
              <a:rPr lang="en-GB" sz="2800" b="0" i="0" dirty="0">
                <a:solidFill>
                  <a:schemeClr val="bg1"/>
                </a:solidFill>
                <a:effectLst/>
                <a:latin typeface="Comfortaa" pitchFamily="2" charset="0"/>
              </a:rPr>
              <a:t>Website</a:t>
            </a:r>
            <a:endParaRPr lang="en-GB" b="0" i="0" dirty="0">
              <a:solidFill>
                <a:schemeClr val="bg1"/>
              </a:solidFill>
              <a:effectLst/>
              <a:latin typeface="Comfortaa" pitchFamily="2" charset="0"/>
            </a:endParaRPr>
          </a:p>
        </p:txBody>
      </p:sp>
    </p:spTree>
    <p:extLst>
      <p:ext uri="{BB962C8B-B14F-4D97-AF65-F5344CB8AC3E}">
        <p14:creationId xmlns:p14="http://schemas.microsoft.com/office/powerpoint/2010/main" val="228713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1" nodeType="click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500"/>
                                        <p:tgtEl>
                                          <p:spTgt spid="7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1" nodeType="click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1" nodeType="click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500"/>
                                        <p:tgtEl>
                                          <p:spTgt spid="7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2.70833E-6 0 L -0.86028 0 " pathEditMode="relative" rAng="0" ptsTypes="AA">
                                      <p:cBhvr>
                                        <p:cTn id="44" dur="2000" fill="hold"/>
                                        <p:tgtEl>
                                          <p:spTgt spid="19"/>
                                        </p:tgtEl>
                                        <p:attrNameLst>
                                          <p:attrName>ppt_x</p:attrName>
                                          <p:attrName>ppt_y</p:attrName>
                                        </p:attrNameLst>
                                      </p:cBhvr>
                                      <p:rCtr x="-43021" y="0"/>
                                    </p:animMotion>
                                  </p:childTnLst>
                                </p:cTn>
                              </p:par>
                              <p:par>
                                <p:cTn id="45" presetID="1" presetClass="exit" presetSubtype="0" fill="hold" nodeType="with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70"/>
                                        </p:tgtEl>
                                        <p:attrNameLst>
                                          <p:attrName>style.visibility</p:attrName>
                                        </p:attrNameLst>
                                      </p:cBhvr>
                                      <p:to>
                                        <p:strVal val="hidden"/>
                                      </p:to>
                                    </p:set>
                                  </p:childTnLst>
                                </p:cTn>
                              </p:par>
                              <p:par>
                                <p:cTn id="49" presetID="1" presetClass="exit" presetSubtype="0" fill="hold" grpId="2" nodeType="withEffect">
                                  <p:stCondLst>
                                    <p:cond delay="0"/>
                                  </p:stCondLst>
                                  <p:childTnLst>
                                    <p:set>
                                      <p:cBhvr>
                                        <p:cTn id="50" dur="1" fill="hold">
                                          <p:stCondLst>
                                            <p:cond delay="0"/>
                                          </p:stCondLst>
                                        </p:cTn>
                                        <p:tgtEl>
                                          <p:spTgt spid="71"/>
                                        </p:tgtEl>
                                        <p:attrNameLst>
                                          <p:attrName>style.visibility</p:attrName>
                                        </p:attrNameLst>
                                      </p:cBhvr>
                                      <p:to>
                                        <p:strVal val="hidden"/>
                                      </p:to>
                                    </p:set>
                                  </p:childTnLst>
                                </p:cTn>
                              </p:par>
                              <p:par>
                                <p:cTn id="51" presetID="1" presetClass="exit" presetSubtype="0" fill="hold" grpId="2" nodeType="withEffect">
                                  <p:stCondLst>
                                    <p:cond delay="0"/>
                                  </p:stCondLst>
                                  <p:childTnLst>
                                    <p:set>
                                      <p:cBhvr>
                                        <p:cTn id="52" dur="1" fill="hold">
                                          <p:stCondLst>
                                            <p:cond delay="0"/>
                                          </p:stCondLst>
                                        </p:cTn>
                                        <p:tgtEl>
                                          <p:spTgt spid="72"/>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0" grpId="1" animBg="1"/>
      <p:bldP spid="70" grpId="2" animBg="1"/>
      <p:bldP spid="71" grpId="0" animBg="1"/>
      <p:bldP spid="71" grpId="1" animBg="1"/>
      <p:bldP spid="71" grpId="2" animBg="1"/>
      <p:bldP spid="72" grpId="0"/>
      <p:bldP spid="72" grpId="1"/>
      <p:bldP spid="72" grpId="2"/>
      <p:bldP spid="74" grpId="0"/>
      <p:bldP spid="74" grpId="1"/>
      <p:bldP spid="74"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4361"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About us</a:t>
              </a:r>
              <a:endParaRPr lang="bg-BG" sz="1600"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2311"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0261"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a:t>
              </a:r>
              <a:r>
                <a:rPr lang="en-US" dirty="0">
                  <a:latin typeface="Century Gothic" panose="020B0502020202020204" pitchFamily="34" charset="0"/>
                </a:rPr>
                <a:t> </a:t>
              </a:r>
              <a:r>
                <a:rPr lang="en-US" sz="1600" dirty="0">
                  <a:latin typeface="Century Gothic" panose="020B0502020202020204" pitchFamily="34" charset="0"/>
                </a:rPr>
                <a:t>used</a:t>
              </a:r>
              <a:endParaRPr lang="bg-BG" dirty="0">
                <a:latin typeface="Century Gothic" panose="020B0502020202020204" pitchFamily="34" charset="0"/>
              </a:endParaRPr>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Stages</a:t>
              </a:r>
              <a:endParaRPr lang="bg-BG" sz="1600" dirty="0">
                <a:latin typeface="Century Gothic" panose="020B0502020202020204" pitchFamily="34" charset="0"/>
              </a:endParaRPr>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sz="1600" dirty="0">
                <a:latin typeface="Century Gothic" panose="020B0502020202020204" pitchFamily="34" charset="0"/>
              </a:endParaRPr>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89321"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dirty="0">
                <a:solidFill>
                  <a:schemeClr val="bg1"/>
                </a:solidFill>
                <a:latin typeface="Century Gothic" panose="020B0502020202020204" pitchFamily="34" charset="0"/>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31" name="Group 30">
            <a:extLst>
              <a:ext uri="{FF2B5EF4-FFF2-40B4-BE49-F238E27FC236}">
                <a16:creationId xmlns:a16="http://schemas.microsoft.com/office/drawing/2014/main" id="{87093D2D-15B4-430F-8106-A89F3975ADB1}"/>
              </a:ext>
            </a:extLst>
          </p:cNvPr>
          <p:cNvGrpSpPr/>
          <p:nvPr/>
        </p:nvGrpSpPr>
        <p:grpSpPr>
          <a:xfrm>
            <a:off x="6587457" y="4851239"/>
            <a:ext cx="1313632" cy="1318035"/>
            <a:chOff x="2657475" y="1581150"/>
            <a:chExt cx="1841677" cy="1847850"/>
          </a:xfrm>
        </p:grpSpPr>
        <p:sp>
          <p:nvSpPr>
            <p:cNvPr id="32" name="Oval 31">
              <a:extLst>
                <a:ext uri="{FF2B5EF4-FFF2-40B4-BE49-F238E27FC236}">
                  <a16:creationId xmlns:a16="http://schemas.microsoft.com/office/drawing/2014/main" id="{F6769ED7-DF94-40B4-B973-0C1EA675CE04}"/>
                </a:ext>
              </a:extLst>
            </p:cNvPr>
            <p:cNvSpPr/>
            <p:nvPr/>
          </p:nvSpPr>
          <p:spPr>
            <a:xfrm>
              <a:off x="2657475" y="1581150"/>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33" name="Picture 2" descr="GitHub logo PNG">
              <a:extLst>
                <a:ext uri="{FF2B5EF4-FFF2-40B4-BE49-F238E27FC236}">
                  <a16:creationId xmlns:a16="http://schemas.microsoft.com/office/drawing/2014/main" id="{53D4ABFE-4296-4029-A61E-F97878CBE17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860110" y="1768003"/>
              <a:ext cx="1553764" cy="15537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2FFD12D7-6C00-4A81-B3EA-D133AB90AE91}"/>
              </a:ext>
            </a:extLst>
          </p:cNvPr>
          <p:cNvGrpSpPr/>
          <p:nvPr/>
        </p:nvGrpSpPr>
        <p:grpSpPr>
          <a:xfrm>
            <a:off x="5391189" y="712582"/>
            <a:ext cx="1687437" cy="1318035"/>
            <a:chOff x="5523983" y="1428859"/>
            <a:chExt cx="2365742" cy="1847850"/>
          </a:xfrm>
        </p:grpSpPr>
        <p:sp>
          <p:nvSpPr>
            <p:cNvPr id="35" name="Oval 34">
              <a:extLst>
                <a:ext uri="{FF2B5EF4-FFF2-40B4-BE49-F238E27FC236}">
                  <a16:creationId xmlns:a16="http://schemas.microsoft.com/office/drawing/2014/main" id="{E8A3F424-E376-4520-AF12-48584215D855}"/>
                </a:ext>
              </a:extLst>
            </p:cNvPr>
            <p:cNvSpPr/>
            <p:nvPr/>
          </p:nvSpPr>
          <p:spPr>
            <a:xfrm>
              <a:off x="5829347" y="1428859"/>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b="1"/>
            </a:p>
          </p:txBody>
        </p:sp>
        <p:pic>
          <p:nvPicPr>
            <p:cNvPr id="36" name="Picture 35" descr="A picture containing logo&#10;&#10;Description automatically generated">
              <a:extLst>
                <a:ext uri="{FF2B5EF4-FFF2-40B4-BE49-F238E27FC236}">
                  <a16:creationId xmlns:a16="http://schemas.microsoft.com/office/drawing/2014/main" id="{55E72F09-4B36-4013-9C48-A77DCD910B67}"/>
                </a:ext>
              </a:extLst>
            </p:cNvPr>
            <p:cNvPicPr>
              <a:picLocks noChangeAspect="1"/>
            </p:cNvPicPr>
            <p:nvPr/>
          </p:nvPicPr>
          <p:blipFill>
            <a:blip r:embed="rId4"/>
            <a:stretch>
              <a:fillRect/>
            </a:stretch>
          </p:blipFill>
          <p:spPr>
            <a:xfrm>
              <a:off x="5523983" y="1671220"/>
              <a:ext cx="2365742" cy="1182871"/>
            </a:xfrm>
            <a:prstGeom prst="rect">
              <a:avLst/>
            </a:prstGeom>
          </p:spPr>
        </p:pic>
      </p:grpSp>
      <p:grpSp>
        <p:nvGrpSpPr>
          <p:cNvPr id="37" name="Group 36">
            <a:extLst>
              <a:ext uri="{FF2B5EF4-FFF2-40B4-BE49-F238E27FC236}">
                <a16:creationId xmlns:a16="http://schemas.microsoft.com/office/drawing/2014/main" id="{84B360CE-FB47-4415-9445-005D09DE8429}"/>
              </a:ext>
            </a:extLst>
          </p:cNvPr>
          <p:cNvGrpSpPr/>
          <p:nvPr/>
        </p:nvGrpSpPr>
        <p:grpSpPr>
          <a:xfrm>
            <a:off x="3701382" y="1652166"/>
            <a:ext cx="1665205" cy="1320257"/>
            <a:chOff x="3997208" y="3145427"/>
            <a:chExt cx="2330645" cy="1847850"/>
          </a:xfrm>
        </p:grpSpPr>
        <p:sp>
          <p:nvSpPr>
            <p:cNvPr id="38" name="Oval 37">
              <a:extLst>
                <a:ext uri="{FF2B5EF4-FFF2-40B4-BE49-F238E27FC236}">
                  <a16:creationId xmlns:a16="http://schemas.microsoft.com/office/drawing/2014/main" id="{7497ED53-FDC6-4ADD-B03B-70BD48C753CE}"/>
                </a:ext>
              </a:extLst>
            </p:cNvPr>
            <p:cNvSpPr/>
            <p:nvPr/>
          </p:nvSpPr>
          <p:spPr>
            <a:xfrm>
              <a:off x="4246575" y="3145427"/>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39" name="Picture 4" descr="Download Microsoft PowerPoint Logo in SVG Vector or PNG File Format - Logo .wine">
              <a:extLst>
                <a:ext uri="{FF2B5EF4-FFF2-40B4-BE49-F238E27FC236}">
                  <a16:creationId xmlns:a16="http://schemas.microsoft.com/office/drawing/2014/main" id="{32B8DE06-308C-483A-8E2B-087189512432}"/>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997208" y="3296611"/>
              <a:ext cx="2330645" cy="15537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a:extLst>
              <a:ext uri="{FF2B5EF4-FFF2-40B4-BE49-F238E27FC236}">
                <a16:creationId xmlns:a16="http://schemas.microsoft.com/office/drawing/2014/main" id="{A0E3D24E-D9BA-4C69-9E0F-7786C473B478}"/>
              </a:ext>
            </a:extLst>
          </p:cNvPr>
          <p:cNvGrpSpPr/>
          <p:nvPr/>
        </p:nvGrpSpPr>
        <p:grpSpPr>
          <a:xfrm>
            <a:off x="4562908" y="4864100"/>
            <a:ext cx="1313631" cy="1318034"/>
            <a:chOff x="1264535" y="3542236"/>
            <a:chExt cx="1841677" cy="1847850"/>
          </a:xfrm>
        </p:grpSpPr>
        <p:sp>
          <p:nvSpPr>
            <p:cNvPr id="41" name="Oval 40">
              <a:extLst>
                <a:ext uri="{FF2B5EF4-FFF2-40B4-BE49-F238E27FC236}">
                  <a16:creationId xmlns:a16="http://schemas.microsoft.com/office/drawing/2014/main" id="{CFD33CF7-0C2C-48F6-AE83-7DC6B1EBA1B6}"/>
                </a:ext>
              </a:extLst>
            </p:cNvPr>
            <p:cNvSpPr/>
            <p:nvPr/>
          </p:nvSpPr>
          <p:spPr>
            <a:xfrm>
              <a:off x="1264535" y="3542236"/>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42" name="Picture 8" descr="Microsoft Teams Custom Backgrounds - Heliocentrix">
              <a:extLst>
                <a:ext uri="{FF2B5EF4-FFF2-40B4-BE49-F238E27FC236}">
                  <a16:creationId xmlns:a16="http://schemas.microsoft.com/office/drawing/2014/main" id="{6D1F280E-044A-4A54-9BC8-4754CED312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1055" y="3720431"/>
              <a:ext cx="1466235" cy="14662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a:extLst>
              <a:ext uri="{FF2B5EF4-FFF2-40B4-BE49-F238E27FC236}">
                <a16:creationId xmlns:a16="http://schemas.microsoft.com/office/drawing/2014/main" id="{A766B263-2F40-41FA-B637-5BB8C232D9AC}"/>
              </a:ext>
            </a:extLst>
          </p:cNvPr>
          <p:cNvGrpSpPr/>
          <p:nvPr/>
        </p:nvGrpSpPr>
        <p:grpSpPr>
          <a:xfrm>
            <a:off x="3491104" y="3322884"/>
            <a:ext cx="1313631" cy="1318034"/>
            <a:chOff x="6482440" y="4037415"/>
            <a:chExt cx="1841677" cy="1847850"/>
          </a:xfrm>
        </p:grpSpPr>
        <p:sp>
          <p:nvSpPr>
            <p:cNvPr id="44" name="Oval 43">
              <a:extLst>
                <a:ext uri="{FF2B5EF4-FFF2-40B4-BE49-F238E27FC236}">
                  <a16:creationId xmlns:a16="http://schemas.microsoft.com/office/drawing/2014/main" id="{E055BD71-DF83-43D3-B4B0-CDA6A21D6983}"/>
                </a:ext>
              </a:extLst>
            </p:cNvPr>
            <p:cNvSpPr/>
            <p:nvPr/>
          </p:nvSpPr>
          <p:spPr>
            <a:xfrm>
              <a:off x="6482440" y="4037415"/>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45" name="Picture 6">
              <a:extLst>
                <a:ext uri="{FF2B5EF4-FFF2-40B4-BE49-F238E27FC236}">
                  <a16:creationId xmlns:a16="http://schemas.microsoft.com/office/drawing/2014/main" id="{A98FD37E-41FB-48E1-A541-5E15B8CE8EC5}"/>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6751763" y="4417726"/>
              <a:ext cx="1151102" cy="11511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60FF70EC-4DF1-4E08-93E3-65E824A1EEDF}"/>
              </a:ext>
            </a:extLst>
          </p:cNvPr>
          <p:cNvGrpSpPr/>
          <p:nvPr/>
        </p:nvGrpSpPr>
        <p:grpSpPr>
          <a:xfrm>
            <a:off x="7856665" y="3335101"/>
            <a:ext cx="1313631" cy="1318034"/>
            <a:chOff x="4073980" y="2085975"/>
            <a:chExt cx="1841677" cy="1847850"/>
          </a:xfrm>
        </p:grpSpPr>
        <p:sp>
          <p:nvSpPr>
            <p:cNvPr id="47" name="Oval 46">
              <a:extLst>
                <a:ext uri="{FF2B5EF4-FFF2-40B4-BE49-F238E27FC236}">
                  <a16:creationId xmlns:a16="http://schemas.microsoft.com/office/drawing/2014/main" id="{AB73603A-C267-45F3-AE9F-13C1E9CC2FC5}"/>
                </a:ext>
              </a:extLst>
            </p:cNvPr>
            <p:cNvSpPr/>
            <p:nvPr/>
          </p:nvSpPr>
          <p:spPr>
            <a:xfrm>
              <a:off x="4073980" y="2085975"/>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1034" name="Picture 10">
              <a:extLst>
                <a:ext uri="{FF2B5EF4-FFF2-40B4-BE49-F238E27FC236}">
                  <a16:creationId xmlns:a16="http://schemas.microsoft.com/office/drawing/2014/main" id="{CA10AB10-23F3-474A-99E5-E0E164F290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4066" y="2354598"/>
              <a:ext cx="1276350" cy="12763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8CE0456E-4FB1-4A1D-B9BF-AC273170BE36}"/>
              </a:ext>
            </a:extLst>
          </p:cNvPr>
          <p:cNvGrpSpPr/>
          <p:nvPr/>
        </p:nvGrpSpPr>
        <p:grpSpPr>
          <a:xfrm>
            <a:off x="7460554" y="1674767"/>
            <a:ext cx="1313631" cy="1318034"/>
            <a:chOff x="5216051" y="45144"/>
            <a:chExt cx="1841677" cy="1847850"/>
          </a:xfrm>
        </p:grpSpPr>
        <p:sp>
          <p:nvSpPr>
            <p:cNvPr id="62" name="Oval 61">
              <a:extLst>
                <a:ext uri="{FF2B5EF4-FFF2-40B4-BE49-F238E27FC236}">
                  <a16:creationId xmlns:a16="http://schemas.microsoft.com/office/drawing/2014/main" id="{1FCBD607-163F-482C-8C72-C5910EB24E8F}"/>
                </a:ext>
              </a:extLst>
            </p:cNvPr>
            <p:cNvSpPr/>
            <p:nvPr/>
          </p:nvSpPr>
          <p:spPr>
            <a:xfrm>
              <a:off x="5216051" y="45144"/>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1036" name="Picture 12" descr="AI Logo [Adobe Illustrator] Download Vector">
              <a:extLst>
                <a:ext uri="{FF2B5EF4-FFF2-40B4-BE49-F238E27FC236}">
                  <a16:creationId xmlns:a16="http://schemas.microsoft.com/office/drawing/2014/main" id="{575CA2B6-615A-4546-BCCB-7049FCC280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4426" y="311162"/>
              <a:ext cx="1304925" cy="13049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7646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1.875E-6 0 L -0.85899 0 " pathEditMode="relative" rAng="0" ptsTypes="AA">
                                      <p:cBhvr>
                                        <p:cTn id="57" dur="2000" fill="hold"/>
                                        <p:tgtEl>
                                          <p:spTgt spid="23"/>
                                        </p:tgtEl>
                                        <p:attrNameLst>
                                          <p:attrName>ppt_x</p:attrName>
                                          <p:attrName>ppt_y</p:attrName>
                                        </p:attrNameLst>
                                      </p:cBhvr>
                                      <p:rCtr x="-42956" y="0"/>
                                    </p:animMotion>
                                  </p:childTnLst>
                                </p:cTn>
                              </p:par>
                              <p:par>
                                <p:cTn id="58" presetID="1" presetClass="exit" presetSubtype="0" fill="hold" nodeType="withEffect">
                                  <p:stCondLst>
                                    <p:cond delay="0"/>
                                  </p:stCondLst>
                                  <p:childTnLst>
                                    <p:set>
                                      <p:cBhvr>
                                        <p:cTn id="59" dur="1" fill="hold">
                                          <p:stCondLst>
                                            <p:cond delay="0"/>
                                          </p:stCondLst>
                                        </p:cTn>
                                        <p:tgtEl>
                                          <p:spTgt spid="34"/>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37"/>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43"/>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40"/>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31"/>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2"/>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About us</a:t>
              </a:r>
              <a:endParaRPr lang="bg-BG" sz="1600"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29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a:t>
              </a:r>
              <a:r>
                <a:rPr lang="en-US" dirty="0">
                  <a:latin typeface="Century Gothic" panose="020B0502020202020204" pitchFamily="34" charset="0"/>
                </a:rPr>
                <a:t> </a:t>
              </a:r>
              <a:r>
                <a:rPr lang="en-US" sz="1600" dirty="0">
                  <a:latin typeface="Century Gothic" panose="020B0502020202020204" pitchFamily="34" charset="0"/>
                </a:rPr>
                <a:t>used</a:t>
              </a:r>
              <a:endParaRPr lang="bg-BG" dirty="0">
                <a:latin typeface="Century Gothic" panose="020B0502020202020204" pitchFamily="34" charset="0"/>
              </a:endParaRPr>
            </a:p>
            <a:p>
              <a:pPr algn="ctr"/>
              <a:endParaRPr lang="bg-BG" dirty="0"/>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5451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Stages</a:t>
              </a:r>
              <a:endParaRPr lang="bg-BG" dirty="0">
                <a:latin typeface="Century Gothic" panose="020B0502020202020204" pitchFamily="34" charset="0"/>
              </a:endParaRPr>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cxnSp>
        <p:nvCxnSpPr>
          <p:cNvPr id="29" name="Straight Connector 28">
            <a:extLst>
              <a:ext uri="{FF2B5EF4-FFF2-40B4-BE49-F238E27FC236}">
                <a16:creationId xmlns:a16="http://schemas.microsoft.com/office/drawing/2014/main" id="{57E709A7-5DF2-4FFA-9497-AE8054BD1FD1}"/>
              </a:ext>
            </a:extLst>
          </p:cNvPr>
          <p:cNvCxnSpPr>
            <a:cxnSpLocks/>
          </p:cNvCxnSpPr>
          <p:nvPr/>
        </p:nvCxnSpPr>
        <p:spPr>
          <a:xfrm>
            <a:off x="3081343" y="3485251"/>
            <a:ext cx="1463373" cy="0"/>
          </a:xfrm>
          <a:prstGeom prst="line">
            <a:avLst/>
          </a:prstGeom>
          <a:ln w="28575">
            <a:solidFill>
              <a:srgbClr val="00133A"/>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sz="1600" dirty="0">
                <a:latin typeface="Century Gothic" panose="020B0502020202020204" pitchFamily="34" charset="0"/>
              </a:endParaRPr>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cxnSp>
        <p:nvCxnSpPr>
          <p:cNvPr id="87" name="Straight Connector 86">
            <a:extLst>
              <a:ext uri="{FF2B5EF4-FFF2-40B4-BE49-F238E27FC236}">
                <a16:creationId xmlns:a16="http://schemas.microsoft.com/office/drawing/2014/main" id="{2BFFE601-9CCC-42F6-9C48-AD8D78A5DECB}"/>
              </a:ext>
            </a:extLst>
          </p:cNvPr>
          <p:cNvCxnSpPr>
            <a:cxnSpLocks/>
            <a:stCxn id="43" idx="6"/>
          </p:cNvCxnSpPr>
          <p:nvPr/>
        </p:nvCxnSpPr>
        <p:spPr>
          <a:xfrm>
            <a:off x="4701769" y="3485251"/>
            <a:ext cx="1440838"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D9893F8-7D40-4DAB-84BC-2C269967A63F}"/>
              </a:ext>
            </a:extLst>
          </p:cNvPr>
          <p:cNvCxnSpPr>
            <a:cxnSpLocks/>
          </p:cNvCxnSpPr>
          <p:nvPr/>
        </p:nvCxnSpPr>
        <p:spPr>
          <a:xfrm>
            <a:off x="7881890" y="3485251"/>
            <a:ext cx="1463373"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9D1686F-D083-488A-B46D-1B5C0D49FF74}"/>
              </a:ext>
            </a:extLst>
          </p:cNvPr>
          <p:cNvCxnSpPr>
            <a:cxnSpLocks/>
          </p:cNvCxnSpPr>
          <p:nvPr/>
        </p:nvCxnSpPr>
        <p:spPr>
          <a:xfrm>
            <a:off x="6284957" y="3485251"/>
            <a:ext cx="1463373"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dirty="0">
                <a:solidFill>
                  <a:schemeClr val="bg1"/>
                </a:solidFill>
                <a:latin typeface="Century Gothic" panose="020B0502020202020204" pitchFamily="34" charset="0"/>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3" name="Group 2">
            <a:extLst>
              <a:ext uri="{FF2B5EF4-FFF2-40B4-BE49-F238E27FC236}">
                <a16:creationId xmlns:a16="http://schemas.microsoft.com/office/drawing/2014/main" id="{55FF8614-72D7-41FE-9E1C-B23742439FB2}"/>
              </a:ext>
            </a:extLst>
          </p:cNvPr>
          <p:cNvGrpSpPr/>
          <p:nvPr/>
        </p:nvGrpSpPr>
        <p:grpSpPr>
          <a:xfrm>
            <a:off x="1981035" y="2058441"/>
            <a:ext cx="1703041" cy="2180376"/>
            <a:chOff x="1981035" y="2058441"/>
            <a:chExt cx="1703041" cy="2180376"/>
          </a:xfrm>
        </p:grpSpPr>
        <p:grpSp>
          <p:nvGrpSpPr>
            <p:cNvPr id="72" name="Group 71">
              <a:extLst>
                <a:ext uri="{FF2B5EF4-FFF2-40B4-BE49-F238E27FC236}">
                  <a16:creationId xmlns:a16="http://schemas.microsoft.com/office/drawing/2014/main" id="{6163CFC3-0C1D-47EB-8A47-633CEF9BEFFF}"/>
                </a:ext>
              </a:extLst>
            </p:cNvPr>
            <p:cNvGrpSpPr/>
            <p:nvPr/>
          </p:nvGrpSpPr>
          <p:grpSpPr>
            <a:xfrm>
              <a:off x="2524243" y="2058441"/>
              <a:ext cx="949101" cy="1507457"/>
              <a:chOff x="1993739" y="2527745"/>
              <a:chExt cx="949101" cy="1507457"/>
            </a:xfrm>
          </p:grpSpPr>
          <p:sp>
            <p:nvSpPr>
              <p:cNvPr id="79" name="Oval 78">
                <a:extLst>
                  <a:ext uri="{FF2B5EF4-FFF2-40B4-BE49-F238E27FC236}">
                    <a16:creationId xmlns:a16="http://schemas.microsoft.com/office/drawing/2014/main" id="{21E80B73-A6C0-449F-B177-7ECA34C6BCD1}"/>
                  </a:ext>
                </a:extLst>
              </p:cNvPr>
              <p:cNvSpPr/>
              <p:nvPr/>
            </p:nvSpPr>
            <p:spPr>
              <a:xfrm>
                <a:off x="2393786" y="3873908"/>
                <a:ext cx="157053" cy="1612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4" name="Group 73">
                <a:extLst>
                  <a:ext uri="{FF2B5EF4-FFF2-40B4-BE49-F238E27FC236}">
                    <a16:creationId xmlns:a16="http://schemas.microsoft.com/office/drawing/2014/main" id="{12D8E9B5-7AD1-4F25-8401-13FF0F726DD5}"/>
                  </a:ext>
                </a:extLst>
              </p:cNvPr>
              <p:cNvGrpSpPr/>
              <p:nvPr/>
            </p:nvGrpSpPr>
            <p:grpSpPr>
              <a:xfrm>
                <a:off x="1993739" y="2527745"/>
                <a:ext cx="949101" cy="974732"/>
                <a:chOff x="1993739" y="2527745"/>
                <a:chExt cx="949101" cy="974732"/>
              </a:xfrm>
            </p:grpSpPr>
            <p:grpSp>
              <p:nvGrpSpPr>
                <p:cNvPr id="75" name="Group 74">
                  <a:extLst>
                    <a:ext uri="{FF2B5EF4-FFF2-40B4-BE49-F238E27FC236}">
                      <a16:creationId xmlns:a16="http://schemas.microsoft.com/office/drawing/2014/main" id="{679DAAE4-AB9A-4E79-83B4-04E8CD5ACE3D}"/>
                    </a:ext>
                  </a:extLst>
                </p:cNvPr>
                <p:cNvGrpSpPr/>
                <p:nvPr/>
              </p:nvGrpSpPr>
              <p:grpSpPr>
                <a:xfrm>
                  <a:off x="1993739" y="2527745"/>
                  <a:ext cx="949101" cy="974732"/>
                  <a:chOff x="3063120" y="1755914"/>
                  <a:chExt cx="1275682" cy="1275682"/>
                </a:xfrm>
              </p:grpSpPr>
              <p:sp>
                <p:nvSpPr>
                  <p:cNvPr id="77" name="Teardrop 76">
                    <a:extLst>
                      <a:ext uri="{FF2B5EF4-FFF2-40B4-BE49-F238E27FC236}">
                        <a16:creationId xmlns:a16="http://schemas.microsoft.com/office/drawing/2014/main" id="{07E86D03-87D1-4741-A349-AF2AC2CA55B3}"/>
                      </a:ext>
                    </a:extLst>
                  </p:cNvPr>
                  <p:cNvSpPr/>
                  <p:nvPr/>
                </p:nvSpPr>
                <p:spPr>
                  <a:xfrm rot="8100000">
                    <a:off x="3063120" y="1755914"/>
                    <a:ext cx="1275682" cy="1275682"/>
                  </a:xfrm>
                  <a:prstGeom prst="teardrop">
                    <a:avLst>
                      <a:gd name="adj" fmla="val 109962"/>
                    </a:avLst>
                  </a:prstGeom>
                  <a:solidFill>
                    <a:srgbClr val="00133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D263B1F9-0996-4775-9134-11C6BF11040B}"/>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B2BFD5A6-367B-4B61-80E3-97E0A50C2B7C}"/>
                    </a:ext>
                  </a:extLst>
                </p:cNvPr>
                <p:cNvSpPr txBox="1"/>
                <p:nvPr/>
              </p:nvSpPr>
              <p:spPr>
                <a:xfrm>
                  <a:off x="2230467" y="2595332"/>
                  <a:ext cx="509223" cy="830997"/>
                </a:xfrm>
                <a:prstGeom prst="rect">
                  <a:avLst/>
                </a:prstGeom>
                <a:noFill/>
              </p:spPr>
              <p:txBody>
                <a:bodyPr wrap="square" rtlCol="0">
                  <a:spAutoFit/>
                </a:bodyPr>
                <a:lstStyle/>
                <a:p>
                  <a:pPr algn="ctr"/>
                  <a:r>
                    <a:rPr lang="bg-BG" sz="4800" b="1" dirty="0">
                      <a:solidFill>
                        <a:sysClr val="windowText" lastClr="000000"/>
                      </a:solidFill>
                      <a:latin typeface="Tw Cen MT" panose="020B0602020104020603" pitchFamily="34" charset="0"/>
                    </a:rPr>
                    <a:t>1</a:t>
                  </a:r>
                  <a:endParaRPr lang="en-US" sz="4800" b="1" dirty="0">
                    <a:solidFill>
                      <a:sysClr val="windowText" lastClr="000000"/>
                    </a:solidFill>
                    <a:latin typeface="Tw Cen MT" panose="020B0602020104020603" pitchFamily="34" charset="0"/>
                  </a:endParaRPr>
                </a:p>
              </p:txBody>
            </p:sp>
          </p:grpSp>
        </p:grpSp>
        <p:sp>
          <p:nvSpPr>
            <p:cNvPr id="31" name="TextBox 30">
              <a:extLst>
                <a:ext uri="{FF2B5EF4-FFF2-40B4-BE49-F238E27FC236}">
                  <a16:creationId xmlns:a16="http://schemas.microsoft.com/office/drawing/2014/main" id="{FC067D11-4A35-4B03-8176-834CF25B3796}"/>
                </a:ext>
              </a:extLst>
            </p:cNvPr>
            <p:cNvSpPr txBox="1"/>
            <p:nvPr/>
          </p:nvSpPr>
          <p:spPr>
            <a:xfrm>
              <a:off x="1981035" y="3530931"/>
              <a:ext cx="1703041" cy="707886"/>
            </a:xfrm>
            <a:prstGeom prst="rect">
              <a:avLst/>
            </a:prstGeom>
            <a:noFill/>
          </p:spPr>
          <p:txBody>
            <a:bodyPr wrap="square" rtlCol="0">
              <a:spAutoFit/>
            </a:bodyPr>
            <a:lstStyle/>
            <a:p>
              <a:pPr algn="ctr"/>
              <a:r>
                <a:rPr lang="en-US" sz="2000" b="1" dirty="0">
                  <a:solidFill>
                    <a:schemeClr val="bg1"/>
                  </a:solidFill>
                  <a:latin typeface="Century Gothic" panose="020B0502020202020204" pitchFamily="34" charset="0"/>
                </a:rPr>
                <a:t>Choosing the team</a:t>
              </a:r>
            </a:p>
          </p:txBody>
        </p:sp>
      </p:grpSp>
      <p:grpSp>
        <p:nvGrpSpPr>
          <p:cNvPr id="4" name="Group 3">
            <a:extLst>
              <a:ext uri="{FF2B5EF4-FFF2-40B4-BE49-F238E27FC236}">
                <a16:creationId xmlns:a16="http://schemas.microsoft.com/office/drawing/2014/main" id="{8FE0F203-CFB1-4F84-98F0-82A18147AF40}"/>
              </a:ext>
            </a:extLst>
          </p:cNvPr>
          <p:cNvGrpSpPr/>
          <p:nvPr/>
        </p:nvGrpSpPr>
        <p:grpSpPr>
          <a:xfrm>
            <a:off x="3582466" y="2058441"/>
            <a:ext cx="2155644" cy="2233610"/>
            <a:chOff x="3582466" y="2058441"/>
            <a:chExt cx="2155644" cy="2233610"/>
          </a:xfrm>
        </p:grpSpPr>
        <p:grpSp>
          <p:nvGrpSpPr>
            <p:cNvPr id="36" name="Group 35">
              <a:extLst>
                <a:ext uri="{FF2B5EF4-FFF2-40B4-BE49-F238E27FC236}">
                  <a16:creationId xmlns:a16="http://schemas.microsoft.com/office/drawing/2014/main" id="{CF24FDFD-829F-4C03-97EF-174868D88350}"/>
                </a:ext>
              </a:extLst>
            </p:cNvPr>
            <p:cNvGrpSpPr/>
            <p:nvPr/>
          </p:nvGrpSpPr>
          <p:grpSpPr>
            <a:xfrm>
              <a:off x="3769933" y="2058441"/>
              <a:ext cx="1703041" cy="1507457"/>
              <a:chOff x="3239429" y="2527745"/>
              <a:chExt cx="1703041" cy="1507457"/>
            </a:xfrm>
          </p:grpSpPr>
          <p:sp>
            <p:nvSpPr>
              <p:cNvPr id="43" name="Oval 42">
                <a:extLst>
                  <a:ext uri="{FF2B5EF4-FFF2-40B4-BE49-F238E27FC236}">
                    <a16:creationId xmlns:a16="http://schemas.microsoft.com/office/drawing/2014/main" id="{6E01FB6C-E6F4-40EF-B010-C856F6EAA10C}"/>
                  </a:ext>
                </a:extLst>
              </p:cNvPr>
              <p:cNvSpPr/>
              <p:nvPr/>
            </p:nvSpPr>
            <p:spPr>
              <a:xfrm>
                <a:off x="4014212" y="3873908"/>
                <a:ext cx="157053" cy="161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C30B3AA-9D95-41E8-BDDD-A894B7B9DB3F}"/>
                  </a:ext>
                </a:extLst>
              </p:cNvPr>
              <p:cNvGrpSpPr/>
              <p:nvPr/>
            </p:nvGrpSpPr>
            <p:grpSpPr>
              <a:xfrm>
                <a:off x="3239429" y="2527745"/>
                <a:ext cx="1703041" cy="974732"/>
                <a:chOff x="3239429" y="2527745"/>
                <a:chExt cx="1703041" cy="974732"/>
              </a:xfrm>
            </p:grpSpPr>
            <p:grpSp>
              <p:nvGrpSpPr>
                <p:cNvPr id="39" name="Group 38">
                  <a:extLst>
                    <a:ext uri="{FF2B5EF4-FFF2-40B4-BE49-F238E27FC236}">
                      <a16:creationId xmlns:a16="http://schemas.microsoft.com/office/drawing/2014/main" id="{D913CB85-0D6B-4C99-A30B-D2ABD3E1B129}"/>
                    </a:ext>
                  </a:extLst>
                </p:cNvPr>
                <p:cNvGrpSpPr/>
                <p:nvPr/>
              </p:nvGrpSpPr>
              <p:grpSpPr>
                <a:xfrm>
                  <a:off x="3615141" y="2527745"/>
                  <a:ext cx="949101" cy="974732"/>
                  <a:chOff x="5242440" y="1755914"/>
                  <a:chExt cx="1275682" cy="1275682"/>
                </a:xfrm>
              </p:grpSpPr>
              <p:sp>
                <p:nvSpPr>
                  <p:cNvPr id="41" name="Teardrop 40">
                    <a:extLst>
                      <a:ext uri="{FF2B5EF4-FFF2-40B4-BE49-F238E27FC236}">
                        <a16:creationId xmlns:a16="http://schemas.microsoft.com/office/drawing/2014/main" id="{1C971E04-82FF-4CE2-91A3-20013688360D}"/>
                      </a:ext>
                    </a:extLst>
                  </p:cNvPr>
                  <p:cNvSpPr/>
                  <p:nvPr/>
                </p:nvSpPr>
                <p:spPr>
                  <a:xfrm rot="8100000">
                    <a:off x="5242440" y="1755914"/>
                    <a:ext cx="1275682" cy="1275682"/>
                  </a:xfrm>
                  <a:prstGeom prst="teardrop">
                    <a:avLst>
                      <a:gd name="adj" fmla="val 109962"/>
                    </a:avLst>
                  </a:prstGeom>
                  <a:solidFill>
                    <a:srgbClr val="740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6F95C582-BE6E-4021-B01B-E27F1EC60C10}"/>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A25AF93A-7006-44F7-BF38-21C4CFD39A3B}"/>
                    </a:ext>
                  </a:extLst>
                </p:cNvPr>
                <p:cNvSpPr txBox="1"/>
                <p:nvPr/>
              </p:nvSpPr>
              <p:spPr>
                <a:xfrm>
                  <a:off x="3239429" y="2595332"/>
                  <a:ext cx="1703041" cy="830997"/>
                </a:xfrm>
                <a:prstGeom prst="rect">
                  <a:avLst/>
                </a:prstGeom>
                <a:noFill/>
                <a:ln>
                  <a:noFill/>
                </a:ln>
              </p:spPr>
              <p:txBody>
                <a:bodyPr wrap="square" rtlCol="0">
                  <a:spAutoFit/>
                </a:bodyPr>
                <a:lstStyle/>
                <a:p>
                  <a:pPr algn="ctr"/>
                  <a:r>
                    <a:rPr lang="bg-BG" sz="4800" b="1" dirty="0">
                      <a:solidFill>
                        <a:sysClr val="windowText" lastClr="000000"/>
                      </a:solidFill>
                    </a:rPr>
                    <a:t>2</a:t>
                  </a:r>
                  <a:endParaRPr lang="en-US" sz="4800" b="1" dirty="0">
                    <a:solidFill>
                      <a:sysClr val="windowText" lastClr="000000"/>
                    </a:solidFill>
                    <a:latin typeface="Tw Cen MT" panose="020B0602020104020603" pitchFamily="34" charset="0"/>
                  </a:endParaRPr>
                </a:p>
              </p:txBody>
            </p:sp>
          </p:grpSp>
        </p:grpSp>
        <p:sp>
          <p:nvSpPr>
            <p:cNvPr id="32" name="TextBox 31">
              <a:extLst>
                <a:ext uri="{FF2B5EF4-FFF2-40B4-BE49-F238E27FC236}">
                  <a16:creationId xmlns:a16="http://schemas.microsoft.com/office/drawing/2014/main" id="{C23579E3-24EC-47F1-B863-F5385CC87539}"/>
                </a:ext>
              </a:extLst>
            </p:cNvPr>
            <p:cNvSpPr txBox="1"/>
            <p:nvPr/>
          </p:nvSpPr>
          <p:spPr>
            <a:xfrm>
              <a:off x="3582466" y="3584165"/>
              <a:ext cx="2155644" cy="707886"/>
            </a:xfrm>
            <a:prstGeom prst="rect">
              <a:avLst/>
            </a:prstGeom>
            <a:noFill/>
          </p:spPr>
          <p:txBody>
            <a:bodyPr wrap="square" rtlCol="0">
              <a:spAutoFit/>
            </a:bodyPr>
            <a:lstStyle/>
            <a:p>
              <a:pPr algn="ctr"/>
              <a:r>
                <a:rPr lang="en-US" sz="2000" b="1" dirty="0">
                  <a:solidFill>
                    <a:schemeClr val="bg1"/>
                  </a:solidFill>
                  <a:latin typeface="Century Gothic" panose="020B0502020202020204" pitchFamily="34" charset="0"/>
                </a:rPr>
                <a:t>Dividing </a:t>
              </a:r>
            </a:p>
            <a:p>
              <a:pPr algn="ctr"/>
              <a:r>
                <a:rPr lang="en-US" sz="2000" b="1" dirty="0">
                  <a:solidFill>
                    <a:schemeClr val="bg1"/>
                  </a:solidFill>
                  <a:latin typeface="Century Gothic" panose="020B0502020202020204" pitchFamily="34" charset="0"/>
                </a:rPr>
                <a:t>roles</a:t>
              </a:r>
            </a:p>
          </p:txBody>
        </p:sp>
      </p:grpSp>
      <p:grpSp>
        <p:nvGrpSpPr>
          <p:cNvPr id="5" name="Group 4">
            <a:extLst>
              <a:ext uri="{FF2B5EF4-FFF2-40B4-BE49-F238E27FC236}">
                <a16:creationId xmlns:a16="http://schemas.microsoft.com/office/drawing/2014/main" id="{6878DA5E-47D2-4F3C-A10B-641C1118019C}"/>
              </a:ext>
            </a:extLst>
          </p:cNvPr>
          <p:cNvGrpSpPr/>
          <p:nvPr/>
        </p:nvGrpSpPr>
        <p:grpSpPr>
          <a:xfrm>
            <a:off x="5405795" y="2068815"/>
            <a:ext cx="1703041" cy="2496046"/>
            <a:chOff x="5405795" y="2068815"/>
            <a:chExt cx="1703041" cy="2496046"/>
          </a:xfrm>
        </p:grpSpPr>
        <p:grpSp>
          <p:nvGrpSpPr>
            <p:cNvPr id="45" name="Group 44">
              <a:extLst>
                <a:ext uri="{FF2B5EF4-FFF2-40B4-BE49-F238E27FC236}">
                  <a16:creationId xmlns:a16="http://schemas.microsoft.com/office/drawing/2014/main" id="{93D9B648-9E3E-4CD0-BFE9-468E03149D73}"/>
                </a:ext>
              </a:extLst>
            </p:cNvPr>
            <p:cNvGrpSpPr/>
            <p:nvPr/>
          </p:nvGrpSpPr>
          <p:grpSpPr>
            <a:xfrm>
              <a:off x="5726068" y="2068815"/>
              <a:ext cx="949101" cy="1501690"/>
              <a:chOff x="5177865" y="2533512"/>
              <a:chExt cx="949101" cy="1501690"/>
            </a:xfrm>
          </p:grpSpPr>
          <p:sp>
            <p:nvSpPr>
              <p:cNvPr id="52" name="Oval 51">
                <a:extLst>
                  <a:ext uri="{FF2B5EF4-FFF2-40B4-BE49-F238E27FC236}">
                    <a16:creationId xmlns:a16="http://schemas.microsoft.com/office/drawing/2014/main" id="{6C9FBD10-C6DD-431C-AB9E-D1BC7489DEAF}"/>
                  </a:ext>
                </a:extLst>
              </p:cNvPr>
              <p:cNvSpPr/>
              <p:nvPr/>
            </p:nvSpPr>
            <p:spPr>
              <a:xfrm>
                <a:off x="5589569" y="3873908"/>
                <a:ext cx="157053" cy="161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CE136BF-9B8E-4C5A-A98A-BFB92569883D}"/>
                  </a:ext>
                </a:extLst>
              </p:cNvPr>
              <p:cNvGrpSpPr/>
              <p:nvPr/>
            </p:nvGrpSpPr>
            <p:grpSpPr>
              <a:xfrm>
                <a:off x="5177865" y="2533512"/>
                <a:ext cx="949101" cy="974732"/>
                <a:chOff x="5177865" y="2533512"/>
                <a:chExt cx="949101" cy="974732"/>
              </a:xfrm>
            </p:grpSpPr>
            <p:grpSp>
              <p:nvGrpSpPr>
                <p:cNvPr id="48" name="Group 47">
                  <a:extLst>
                    <a:ext uri="{FF2B5EF4-FFF2-40B4-BE49-F238E27FC236}">
                      <a16:creationId xmlns:a16="http://schemas.microsoft.com/office/drawing/2014/main" id="{A1A2EE73-B73A-4210-8FF8-53F2A89C63C6}"/>
                    </a:ext>
                  </a:extLst>
                </p:cNvPr>
                <p:cNvGrpSpPr/>
                <p:nvPr/>
              </p:nvGrpSpPr>
              <p:grpSpPr>
                <a:xfrm>
                  <a:off x="5177865" y="2533512"/>
                  <a:ext cx="949101" cy="974732"/>
                  <a:chOff x="7353181" y="1755914"/>
                  <a:chExt cx="1275682" cy="1275682"/>
                </a:xfrm>
              </p:grpSpPr>
              <p:sp>
                <p:nvSpPr>
                  <p:cNvPr id="50" name="Teardrop 49">
                    <a:extLst>
                      <a:ext uri="{FF2B5EF4-FFF2-40B4-BE49-F238E27FC236}">
                        <a16:creationId xmlns:a16="http://schemas.microsoft.com/office/drawing/2014/main" id="{E887F2F6-AFFF-41E0-BE12-6517517FEF40}"/>
                      </a:ext>
                    </a:extLst>
                  </p:cNvPr>
                  <p:cNvSpPr/>
                  <p:nvPr/>
                </p:nvSpPr>
                <p:spPr>
                  <a:xfrm rot="8100000">
                    <a:off x="7353181" y="1755914"/>
                    <a:ext cx="1275682" cy="1275682"/>
                  </a:xfrm>
                  <a:prstGeom prst="teardrop">
                    <a:avLst>
                      <a:gd name="adj" fmla="val 109962"/>
                    </a:avLst>
                  </a:prstGeom>
                  <a:solidFill>
                    <a:srgbClr val="5E6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05F4883-C2A6-4269-88D5-734353A98D47}"/>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55C32883-9BAD-41D5-82F7-7BE56A374523}"/>
                    </a:ext>
                  </a:extLst>
                </p:cNvPr>
                <p:cNvSpPr txBox="1"/>
                <p:nvPr/>
              </p:nvSpPr>
              <p:spPr>
                <a:xfrm>
                  <a:off x="5266196" y="2618278"/>
                  <a:ext cx="781018" cy="830998"/>
                </a:xfrm>
                <a:prstGeom prst="rect">
                  <a:avLst/>
                </a:prstGeom>
                <a:noFill/>
                <a:ln>
                  <a:noFill/>
                </a:ln>
              </p:spPr>
              <p:txBody>
                <a:bodyPr wrap="square" rtlCol="0">
                  <a:spAutoFit/>
                </a:bodyPr>
                <a:lstStyle>
                  <a:defPPr>
                    <a:defRPr lang="bg-BG"/>
                  </a:defPPr>
                  <a:lvl1pPr algn="ctr">
                    <a:defRPr sz="6600" b="1">
                      <a:solidFill>
                        <a:srgbClr val="B093ED"/>
                      </a:solidFill>
                    </a:defRPr>
                  </a:lvl1pPr>
                </a:lstStyle>
                <a:p>
                  <a:r>
                    <a:rPr lang="bg-BG" sz="4800" dirty="0">
                      <a:solidFill>
                        <a:sysClr val="windowText" lastClr="000000"/>
                      </a:solidFill>
                    </a:rPr>
                    <a:t>3</a:t>
                  </a:r>
                  <a:endParaRPr lang="en-US" sz="4800" dirty="0">
                    <a:solidFill>
                      <a:sysClr val="windowText" lastClr="000000"/>
                    </a:solidFill>
                  </a:endParaRPr>
                </a:p>
              </p:txBody>
            </p:sp>
          </p:grpSp>
        </p:grpSp>
        <p:sp>
          <p:nvSpPr>
            <p:cNvPr id="33" name="TextBox 32">
              <a:extLst>
                <a:ext uri="{FF2B5EF4-FFF2-40B4-BE49-F238E27FC236}">
                  <a16:creationId xmlns:a16="http://schemas.microsoft.com/office/drawing/2014/main" id="{855DBE4E-EFDB-4DEE-947D-95549D10DB20}"/>
                </a:ext>
              </a:extLst>
            </p:cNvPr>
            <p:cNvSpPr txBox="1"/>
            <p:nvPr/>
          </p:nvSpPr>
          <p:spPr>
            <a:xfrm>
              <a:off x="5405795" y="3549198"/>
              <a:ext cx="1703041" cy="1015663"/>
            </a:xfrm>
            <a:prstGeom prst="rect">
              <a:avLst/>
            </a:prstGeom>
            <a:noFill/>
          </p:spPr>
          <p:txBody>
            <a:bodyPr wrap="square" rtlCol="0">
              <a:spAutoFit/>
            </a:bodyPr>
            <a:lstStyle/>
            <a:p>
              <a:pPr algn="ctr"/>
              <a:r>
                <a:rPr lang="en-US" sz="2000" b="1" dirty="0">
                  <a:solidFill>
                    <a:schemeClr val="bg1"/>
                  </a:solidFill>
                  <a:latin typeface="Century Gothic" panose="020B0502020202020204" pitchFamily="34" charset="0"/>
                </a:rPr>
                <a:t>Research and Idea generating</a:t>
              </a:r>
            </a:p>
          </p:txBody>
        </p:sp>
      </p:grpSp>
      <p:grpSp>
        <p:nvGrpSpPr>
          <p:cNvPr id="6" name="Group 5">
            <a:extLst>
              <a:ext uri="{FF2B5EF4-FFF2-40B4-BE49-F238E27FC236}">
                <a16:creationId xmlns:a16="http://schemas.microsoft.com/office/drawing/2014/main" id="{57C2D153-7D8F-4057-937F-D1B3DB2A710F}"/>
              </a:ext>
            </a:extLst>
          </p:cNvPr>
          <p:cNvGrpSpPr/>
          <p:nvPr/>
        </p:nvGrpSpPr>
        <p:grpSpPr>
          <a:xfrm>
            <a:off x="6934029" y="2063048"/>
            <a:ext cx="1733938" cy="2175769"/>
            <a:chOff x="6934029" y="2063048"/>
            <a:chExt cx="1733938" cy="2175769"/>
          </a:xfrm>
        </p:grpSpPr>
        <p:grpSp>
          <p:nvGrpSpPr>
            <p:cNvPr id="54" name="Group 53">
              <a:extLst>
                <a:ext uri="{FF2B5EF4-FFF2-40B4-BE49-F238E27FC236}">
                  <a16:creationId xmlns:a16="http://schemas.microsoft.com/office/drawing/2014/main" id="{E696B75E-44E3-4814-91B8-1B78F2DA679F}"/>
                </a:ext>
              </a:extLst>
            </p:cNvPr>
            <p:cNvGrpSpPr/>
            <p:nvPr/>
          </p:nvGrpSpPr>
          <p:grpSpPr>
            <a:xfrm>
              <a:off x="6964926" y="2063048"/>
              <a:ext cx="1703041" cy="1507457"/>
              <a:chOff x="6435381" y="2511044"/>
              <a:chExt cx="1703041" cy="1507457"/>
            </a:xfrm>
          </p:grpSpPr>
          <p:sp>
            <p:nvSpPr>
              <p:cNvPr id="61" name="Oval 60">
                <a:extLst>
                  <a:ext uri="{FF2B5EF4-FFF2-40B4-BE49-F238E27FC236}">
                    <a16:creationId xmlns:a16="http://schemas.microsoft.com/office/drawing/2014/main" id="{6920C457-6C20-4108-AF73-D4C22736C272}"/>
                  </a:ext>
                </a:extLst>
              </p:cNvPr>
              <p:cNvSpPr/>
              <p:nvPr/>
            </p:nvSpPr>
            <p:spPr>
              <a:xfrm>
                <a:off x="7217826" y="3857207"/>
                <a:ext cx="157053" cy="161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21E32282-61CC-4663-B791-22DA302A6A06}"/>
                  </a:ext>
                </a:extLst>
              </p:cNvPr>
              <p:cNvGrpSpPr/>
              <p:nvPr/>
            </p:nvGrpSpPr>
            <p:grpSpPr>
              <a:xfrm>
                <a:off x="6435381" y="2511044"/>
                <a:ext cx="1703041" cy="974732"/>
                <a:chOff x="6435381" y="2511044"/>
                <a:chExt cx="1703041" cy="974732"/>
              </a:xfrm>
            </p:grpSpPr>
            <p:grpSp>
              <p:nvGrpSpPr>
                <p:cNvPr id="57" name="Group 56">
                  <a:extLst>
                    <a:ext uri="{FF2B5EF4-FFF2-40B4-BE49-F238E27FC236}">
                      <a16:creationId xmlns:a16="http://schemas.microsoft.com/office/drawing/2014/main" id="{EBA1BC3F-AD6F-466B-8BD4-F58AA46DC90F}"/>
                    </a:ext>
                  </a:extLst>
                </p:cNvPr>
                <p:cNvGrpSpPr/>
                <p:nvPr/>
              </p:nvGrpSpPr>
              <p:grpSpPr>
                <a:xfrm>
                  <a:off x="6817779" y="2511044"/>
                  <a:ext cx="949101" cy="974732"/>
                  <a:chOff x="3063120" y="1755914"/>
                  <a:chExt cx="1275682" cy="1275682"/>
                </a:xfrm>
              </p:grpSpPr>
              <p:sp>
                <p:nvSpPr>
                  <p:cNvPr id="59" name="Teardrop 58">
                    <a:extLst>
                      <a:ext uri="{FF2B5EF4-FFF2-40B4-BE49-F238E27FC236}">
                        <a16:creationId xmlns:a16="http://schemas.microsoft.com/office/drawing/2014/main" id="{721FC081-4085-4135-807A-4A35B6EE976B}"/>
                      </a:ext>
                    </a:extLst>
                  </p:cNvPr>
                  <p:cNvSpPr/>
                  <p:nvPr/>
                </p:nvSpPr>
                <p:spPr>
                  <a:xfrm rot="8100000">
                    <a:off x="3063120" y="1755914"/>
                    <a:ext cx="1275682" cy="1275682"/>
                  </a:xfrm>
                  <a:prstGeom prst="teardrop">
                    <a:avLst>
                      <a:gd name="adj" fmla="val 109962"/>
                    </a:avLst>
                  </a:prstGeom>
                  <a:solidFill>
                    <a:srgbClr val="48BE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B7586A7-5687-47DA-9277-52D5021271DD}"/>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EFE34C20-367A-45A1-BC77-021CF170C3F7}"/>
                    </a:ext>
                  </a:extLst>
                </p:cNvPr>
                <p:cNvSpPr txBox="1"/>
                <p:nvPr/>
              </p:nvSpPr>
              <p:spPr>
                <a:xfrm>
                  <a:off x="6435381" y="2567311"/>
                  <a:ext cx="1703041" cy="830997"/>
                </a:xfrm>
                <a:prstGeom prst="rect">
                  <a:avLst/>
                </a:prstGeom>
                <a:noFill/>
                <a:ln>
                  <a:noFill/>
                </a:ln>
              </p:spPr>
              <p:txBody>
                <a:bodyPr wrap="square" rtlCol="0">
                  <a:spAutoFit/>
                </a:bodyPr>
                <a:lstStyle/>
                <a:p>
                  <a:pPr algn="ctr"/>
                  <a:r>
                    <a:rPr lang="en-US" sz="4800" b="1" dirty="0">
                      <a:solidFill>
                        <a:sysClr val="windowText" lastClr="000000"/>
                      </a:solidFill>
                    </a:rPr>
                    <a:t>4</a:t>
                  </a:r>
                </a:p>
              </p:txBody>
            </p:sp>
          </p:grpSp>
        </p:grpSp>
        <p:sp>
          <p:nvSpPr>
            <p:cNvPr id="34" name="TextBox 33">
              <a:extLst>
                <a:ext uri="{FF2B5EF4-FFF2-40B4-BE49-F238E27FC236}">
                  <a16:creationId xmlns:a16="http://schemas.microsoft.com/office/drawing/2014/main" id="{8CF33F83-AD51-4C1B-AA09-E0605D5B4620}"/>
                </a:ext>
              </a:extLst>
            </p:cNvPr>
            <p:cNvSpPr txBox="1"/>
            <p:nvPr/>
          </p:nvSpPr>
          <p:spPr>
            <a:xfrm>
              <a:off x="6934029" y="3530931"/>
              <a:ext cx="1703041" cy="707886"/>
            </a:xfrm>
            <a:prstGeom prst="rect">
              <a:avLst/>
            </a:prstGeom>
            <a:noFill/>
          </p:spPr>
          <p:txBody>
            <a:bodyPr wrap="square" rtlCol="0">
              <a:spAutoFit/>
            </a:bodyPr>
            <a:lstStyle/>
            <a:p>
              <a:pPr algn="ctr"/>
              <a:r>
                <a:rPr lang="en-US" sz="2000" b="1" dirty="0">
                  <a:solidFill>
                    <a:schemeClr val="bg1"/>
                  </a:solidFill>
                  <a:latin typeface="Century Gothic" panose="020B0502020202020204" pitchFamily="34" charset="0"/>
                </a:rPr>
                <a:t>Working on project</a:t>
              </a:r>
            </a:p>
          </p:txBody>
        </p:sp>
      </p:grpSp>
      <p:grpSp>
        <p:nvGrpSpPr>
          <p:cNvPr id="17" name="Group 16">
            <a:extLst>
              <a:ext uri="{FF2B5EF4-FFF2-40B4-BE49-F238E27FC236}">
                <a16:creationId xmlns:a16="http://schemas.microsoft.com/office/drawing/2014/main" id="{17F25E21-27BB-4397-ACB4-723A6BA2F0AB}"/>
              </a:ext>
            </a:extLst>
          </p:cNvPr>
          <p:cNvGrpSpPr/>
          <p:nvPr/>
        </p:nvGrpSpPr>
        <p:grpSpPr>
          <a:xfrm>
            <a:off x="8574870" y="2058441"/>
            <a:ext cx="2093068" cy="1890867"/>
            <a:chOff x="8574870" y="2058441"/>
            <a:chExt cx="2093068" cy="1890867"/>
          </a:xfrm>
        </p:grpSpPr>
        <p:grpSp>
          <p:nvGrpSpPr>
            <p:cNvPr id="63" name="Group 62">
              <a:extLst>
                <a:ext uri="{FF2B5EF4-FFF2-40B4-BE49-F238E27FC236}">
                  <a16:creationId xmlns:a16="http://schemas.microsoft.com/office/drawing/2014/main" id="{D99B4075-4925-4387-89D2-F41DBC361D4B}"/>
                </a:ext>
              </a:extLst>
            </p:cNvPr>
            <p:cNvGrpSpPr/>
            <p:nvPr/>
          </p:nvGrpSpPr>
          <p:grpSpPr>
            <a:xfrm>
              <a:off x="8574870" y="2058441"/>
              <a:ext cx="1703041" cy="1507457"/>
              <a:chOff x="8069346" y="2511044"/>
              <a:chExt cx="1703041" cy="1507457"/>
            </a:xfrm>
          </p:grpSpPr>
          <p:sp>
            <p:nvSpPr>
              <p:cNvPr id="70" name="Oval 69">
                <a:extLst>
                  <a:ext uri="{FF2B5EF4-FFF2-40B4-BE49-F238E27FC236}">
                    <a16:creationId xmlns:a16="http://schemas.microsoft.com/office/drawing/2014/main" id="{60A62AA4-0749-4B0B-B704-41EFC66416C9}"/>
                  </a:ext>
                </a:extLst>
              </p:cNvPr>
              <p:cNvSpPr/>
              <p:nvPr/>
            </p:nvSpPr>
            <p:spPr>
              <a:xfrm>
                <a:off x="8838252" y="3857207"/>
                <a:ext cx="157053" cy="161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35C844B7-5E2E-42BF-83E2-405E36EF2E5E}"/>
                  </a:ext>
                </a:extLst>
              </p:cNvPr>
              <p:cNvGrpSpPr/>
              <p:nvPr/>
            </p:nvGrpSpPr>
            <p:grpSpPr>
              <a:xfrm>
                <a:off x="8069346" y="2511044"/>
                <a:ext cx="1703041" cy="974732"/>
                <a:chOff x="8069346" y="2511044"/>
                <a:chExt cx="1703041" cy="974732"/>
              </a:xfrm>
            </p:grpSpPr>
            <p:grpSp>
              <p:nvGrpSpPr>
                <p:cNvPr id="66" name="Group 65">
                  <a:extLst>
                    <a:ext uri="{FF2B5EF4-FFF2-40B4-BE49-F238E27FC236}">
                      <a16:creationId xmlns:a16="http://schemas.microsoft.com/office/drawing/2014/main" id="{B6F293DB-6473-4280-84E1-2C314F4307AE}"/>
                    </a:ext>
                  </a:extLst>
                </p:cNvPr>
                <p:cNvGrpSpPr/>
                <p:nvPr/>
              </p:nvGrpSpPr>
              <p:grpSpPr>
                <a:xfrm>
                  <a:off x="8439181" y="2511044"/>
                  <a:ext cx="949101" cy="974732"/>
                  <a:chOff x="5242440" y="1755914"/>
                  <a:chExt cx="1275682" cy="1275682"/>
                </a:xfrm>
              </p:grpSpPr>
              <p:sp>
                <p:nvSpPr>
                  <p:cNvPr id="68" name="Teardrop 67">
                    <a:extLst>
                      <a:ext uri="{FF2B5EF4-FFF2-40B4-BE49-F238E27FC236}">
                        <a16:creationId xmlns:a16="http://schemas.microsoft.com/office/drawing/2014/main" id="{8104B3EC-3587-413F-A8E9-79240CE08F3F}"/>
                      </a:ext>
                    </a:extLst>
                  </p:cNvPr>
                  <p:cNvSpPr/>
                  <p:nvPr/>
                </p:nvSpPr>
                <p:spPr>
                  <a:xfrm rot="8100000">
                    <a:off x="5242440" y="1755914"/>
                    <a:ext cx="1275682" cy="1275682"/>
                  </a:xfrm>
                  <a:prstGeom prst="teardrop">
                    <a:avLst>
                      <a:gd name="adj" fmla="val 109962"/>
                    </a:avLst>
                  </a:prstGeom>
                  <a:solidFill>
                    <a:srgbClr val="64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94F371E9-4453-44D5-BF56-59806D7CC5B8}"/>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a:extLst>
                    <a:ext uri="{FF2B5EF4-FFF2-40B4-BE49-F238E27FC236}">
                      <a16:creationId xmlns:a16="http://schemas.microsoft.com/office/drawing/2014/main" id="{BC2DAA98-244F-4C63-8479-B4B2D484000A}"/>
                    </a:ext>
                  </a:extLst>
                </p:cNvPr>
                <p:cNvSpPr txBox="1"/>
                <p:nvPr/>
              </p:nvSpPr>
              <p:spPr>
                <a:xfrm>
                  <a:off x="8069346" y="2591365"/>
                  <a:ext cx="1703041" cy="830997"/>
                </a:xfrm>
                <a:prstGeom prst="rect">
                  <a:avLst/>
                </a:prstGeom>
                <a:noFill/>
                <a:ln>
                  <a:noFill/>
                </a:ln>
              </p:spPr>
              <p:txBody>
                <a:bodyPr wrap="square" rtlCol="0">
                  <a:spAutoFit/>
                </a:bodyPr>
                <a:lstStyle/>
                <a:p>
                  <a:pPr algn="ctr"/>
                  <a:r>
                    <a:rPr lang="en-US" sz="4800" b="1" dirty="0">
                      <a:solidFill>
                        <a:sysClr val="windowText" lastClr="000000"/>
                      </a:solidFill>
                    </a:rPr>
                    <a:t>5</a:t>
                  </a:r>
                </a:p>
              </p:txBody>
            </p:sp>
          </p:grpSp>
        </p:grpSp>
        <p:sp>
          <p:nvSpPr>
            <p:cNvPr id="35" name="TextBox 34">
              <a:extLst>
                <a:ext uri="{FF2B5EF4-FFF2-40B4-BE49-F238E27FC236}">
                  <a16:creationId xmlns:a16="http://schemas.microsoft.com/office/drawing/2014/main" id="{08221A78-0210-40DB-BECA-3FEBFC0F4622}"/>
                </a:ext>
              </a:extLst>
            </p:cNvPr>
            <p:cNvSpPr txBox="1"/>
            <p:nvPr/>
          </p:nvSpPr>
          <p:spPr>
            <a:xfrm>
              <a:off x="8599850" y="3549198"/>
              <a:ext cx="2068088" cy="400110"/>
            </a:xfrm>
            <a:prstGeom prst="rect">
              <a:avLst/>
            </a:prstGeom>
            <a:noFill/>
          </p:spPr>
          <p:txBody>
            <a:bodyPr wrap="square" rtlCol="0">
              <a:spAutoFit/>
            </a:bodyPr>
            <a:lstStyle/>
            <a:p>
              <a:pPr algn="ctr"/>
              <a:r>
                <a:rPr lang="en-US" sz="2000" b="1" dirty="0">
                  <a:solidFill>
                    <a:schemeClr val="bg1"/>
                  </a:solidFill>
                  <a:latin typeface="Century Gothic" panose="020B0502020202020204" pitchFamily="34" charset="0"/>
                </a:rPr>
                <a:t>Presenting</a:t>
              </a:r>
            </a:p>
          </p:txBody>
        </p:sp>
      </p:grpSp>
    </p:spTree>
    <p:extLst>
      <p:ext uri="{BB962C8B-B14F-4D97-AF65-F5344CB8AC3E}">
        <p14:creationId xmlns:p14="http://schemas.microsoft.com/office/powerpoint/2010/main" val="12157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8"/>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fade">
                                      <p:cBhvr>
                                        <p:cTn id="42" dur="500"/>
                                        <p:tgtEl>
                                          <p:spTgt spid="8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fade">
                                      <p:cBhvr>
                                        <p:cTn id="52" dur="500"/>
                                        <p:tgtEl>
                                          <p:spTgt spid="8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5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3.54167E-6 0 L -0.86055 0 " pathEditMode="relative" rAng="0" ptsTypes="AA">
                                      <p:cBhvr>
                                        <p:cTn id="71" dur="2000" fill="hold"/>
                                        <p:tgtEl>
                                          <p:spTgt spid="25"/>
                                        </p:tgtEl>
                                        <p:attrNameLst>
                                          <p:attrName>ppt_x</p:attrName>
                                          <p:attrName>ppt_y</p:attrName>
                                        </p:attrNameLst>
                                      </p:cBhvr>
                                      <p:rCtr x="-43034" y="0"/>
                                    </p:animMotion>
                                  </p:childTnLst>
                                </p:cTn>
                              </p:par>
                              <p:par>
                                <p:cTn id="72" presetID="1" presetClass="exit" presetSubtype="0" fill="hold" nodeType="withEffect">
                                  <p:stCondLst>
                                    <p:cond delay="0"/>
                                  </p:stCondLst>
                                  <p:childTnLst>
                                    <p:set>
                                      <p:cBhvr>
                                        <p:cTn id="73" dur="1" fill="hold">
                                          <p:stCondLst>
                                            <p:cond delay="0"/>
                                          </p:stCondLst>
                                        </p:cTn>
                                        <p:tgtEl>
                                          <p:spTgt spid="3"/>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9"/>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4"/>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87"/>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5"/>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89"/>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88"/>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6"/>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About us</a:t>
              </a:r>
              <a:endParaRPr lang="bg-BG" sz="1600"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sz="1600"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29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 used</a:t>
              </a:r>
              <a:endParaRPr lang="bg-BG" sz="1600" dirty="0">
                <a:latin typeface="Century Gothic" panose="020B0502020202020204" pitchFamily="34" charset="0"/>
              </a:endParaRPr>
            </a:p>
            <a:p>
              <a:pPr algn="ct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5451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Stages</a:t>
              </a:r>
              <a:endParaRPr lang="bg-BG" sz="1600" dirty="0">
                <a:latin typeface="Century Gothic" panose="020B0502020202020204" pitchFamily="34" charset="0"/>
              </a:endParaRPr>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6588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sz="1600" dirty="0">
                <a:latin typeface="Century Gothic" panose="020B0502020202020204" pitchFamily="34" charset="0"/>
              </a:endParaRPr>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1" y="0"/>
              <a:ext cx="11353799"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5400" dirty="0"/>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sz="1600" dirty="0">
                <a:solidFill>
                  <a:schemeClr val="bg1"/>
                </a:solidFill>
                <a:latin typeface="Century Gothic" panose="020B0502020202020204" pitchFamily="34" charset="0"/>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6600" dirty="0">
                <a:solidFill>
                  <a:schemeClr val="tx1"/>
                </a:solidFill>
              </a:endParaRPr>
            </a:p>
          </p:txBody>
        </p:sp>
      </p:grpSp>
      <p:sp>
        <p:nvSpPr>
          <p:cNvPr id="2" name="TextBox 1"/>
          <p:cNvSpPr txBox="1"/>
          <p:nvPr/>
        </p:nvSpPr>
        <p:spPr>
          <a:xfrm>
            <a:off x="2895519" y="1968500"/>
            <a:ext cx="7947384" cy="2308324"/>
          </a:xfrm>
          <a:prstGeom prst="rect">
            <a:avLst/>
          </a:prstGeom>
          <a:noFill/>
        </p:spPr>
        <p:txBody>
          <a:bodyPr wrap="square" rtlCol="0">
            <a:spAutoFit/>
          </a:bodyPr>
          <a:lstStyle/>
          <a:p>
            <a:pPr algn="ctr"/>
            <a:r>
              <a:rPr lang="en-US" sz="7200" dirty="0">
                <a:solidFill>
                  <a:schemeClr val="bg1"/>
                </a:solidFill>
                <a:latin typeface="Century Gothic" panose="020B0502020202020204" pitchFamily="34" charset="0"/>
              </a:rPr>
              <a:t>Thank you for your attention!</a:t>
            </a:r>
            <a:endParaRPr lang="bg-BG" sz="72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24521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iterate type="lt">
                                    <p:tmAbs val="0"/>
                                  </p:iterate>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3" nodeType="clickEffect">
                                  <p:stCondLst>
                                    <p:cond delay="0"/>
                                  </p:stCondLst>
                                  <p:iterate type="lt">
                                    <p:tmAbs val="0"/>
                                  </p:iterate>
                                  <p:childTnLst>
                                    <p:set>
                                      <p:cBhvr>
                                        <p:cTn id="10" dur="1" fill="hold">
                                          <p:stCondLst>
                                            <p:cond delay="0"/>
                                          </p:stCondLst>
                                        </p:cTn>
                                        <p:tgtEl>
                                          <p:spTgt spid="2"/>
                                        </p:tgtEl>
                                        <p:attrNameLst>
                                          <p:attrName>style.visibility</p:attrName>
                                        </p:attrNameLst>
                                      </p:cBhvr>
                                      <p:to>
                                        <p:strVal val="visible"/>
                                      </p:to>
                                    </p:se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400" accel="50000" decel="50000" autoRev="1" fill="hold">
                                          <p:stCondLst>
                                            <p:cond delay="0"/>
                                          </p:stCondLst>
                                        </p:cTn>
                                        <p:tgtEl>
                                          <p:spTgt spid="2"/>
                                        </p:tgtEl>
                                        <p:attrNameLst>
                                          <p:attrName>ppt_x</p:attrName>
                                          <p:attrName>ppt_y</p:attrName>
                                        </p:attrNameLst>
                                      </p:cBhvr>
                                    </p:animMotion>
                                    <p:animRot by="1500000">
                                      <p:cBhvr>
                                        <p:cTn id="13" dur="200" fill="hold">
                                          <p:stCondLst>
                                            <p:cond delay="0"/>
                                          </p:stCondLst>
                                        </p:cTn>
                                        <p:tgtEl>
                                          <p:spTgt spid="2"/>
                                        </p:tgtEl>
                                        <p:attrNameLst>
                                          <p:attrName>r</p:attrName>
                                        </p:attrNameLst>
                                      </p:cBhvr>
                                    </p:animRot>
                                    <p:animRot by="-1500000">
                                      <p:cBhvr>
                                        <p:cTn id="14" dur="200" fill="hold">
                                          <p:stCondLst>
                                            <p:cond delay="200"/>
                                          </p:stCondLst>
                                        </p:cTn>
                                        <p:tgtEl>
                                          <p:spTgt spid="2"/>
                                        </p:tgtEl>
                                        <p:attrNameLst>
                                          <p:attrName>r</p:attrName>
                                        </p:attrNameLst>
                                      </p:cBhvr>
                                    </p:animRot>
                                    <p:animRot by="-1500000">
                                      <p:cBhvr>
                                        <p:cTn id="15" dur="200" fill="hold">
                                          <p:stCondLst>
                                            <p:cond delay="400"/>
                                          </p:stCondLst>
                                        </p:cTn>
                                        <p:tgtEl>
                                          <p:spTgt spid="2"/>
                                        </p:tgtEl>
                                        <p:attrNameLst>
                                          <p:attrName>r</p:attrName>
                                        </p:attrNameLst>
                                      </p:cBhvr>
                                    </p:animRot>
                                    <p:animRot by="1500000">
                                      <p:cBhvr>
                                        <p:cTn id="16" dur="200" fill="hold">
                                          <p:stCondLst>
                                            <p:cond delay="600"/>
                                          </p:stCondLst>
                                        </p:cTn>
                                        <p:tgtEl>
                                          <p:spTgt spid="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4.79167E-6 0 L -0.86146 0 " pathEditMode="relative" rAng="0" ptsTypes="AA">
                                      <p:cBhvr>
                                        <p:cTn id="20" dur="2000" fill="hold"/>
                                        <p:tgtEl>
                                          <p:spTgt spid="27"/>
                                        </p:tgtEl>
                                        <p:attrNameLst>
                                          <p:attrName>ppt_x</p:attrName>
                                          <p:attrName>ppt_y</p:attrName>
                                        </p:attrNameLst>
                                      </p:cBhvr>
                                      <p:rCtr x="-43073" y="0"/>
                                    </p:animMotion>
                                  </p:childTnLst>
                                </p:cTn>
                              </p:par>
                              <p:par>
                                <p:cTn id="21" presetID="1" presetClass="exit" presetSubtype="0" fill="hold" grpId="2" nodeType="withEffect">
                                  <p:stCondLst>
                                    <p:cond delay="0"/>
                                  </p:stCondLst>
                                  <p:iterate type="lt">
                                    <p:tmAbs val="0"/>
                                  </p:iterate>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About us</a:t>
              </a:r>
              <a:endParaRPr lang="bg-BG" sz="1600"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sz="1600"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29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 used</a:t>
              </a:r>
              <a:endParaRPr lang="bg-BG" sz="1600" dirty="0">
                <a:latin typeface="Century Gothic" panose="020B0502020202020204" pitchFamily="34" charset="0"/>
              </a:endParaRPr>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5451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2916936"/>
              <a:ext cx="2184400" cy="9311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Stages</a:t>
              </a:r>
              <a:endParaRPr lang="bg-BG" sz="1600" dirty="0">
                <a:latin typeface="Century Gothic" panose="020B0502020202020204" pitchFamily="34" charset="0"/>
              </a:endParaRPr>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6588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3968496"/>
              <a:ext cx="2184400" cy="8956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dirty="0">
                <a:latin typeface="Century Gothic" panose="020B0502020202020204" pitchFamily="34" charset="0"/>
              </a:endParaRPr>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7758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sz="1600" dirty="0">
                <a:solidFill>
                  <a:schemeClr val="bg1"/>
                </a:solidFill>
                <a:latin typeface="Century Gothic" panose="020B0502020202020204" pitchFamily="34" charset="0"/>
              </a:endParaRPr>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7200" dirty="0">
                <a:solidFill>
                  <a:schemeClr val="bg1"/>
                </a:solidFill>
                <a:latin typeface="Century Gothic" panose="020B0502020202020204" pitchFamily="34" charset="0"/>
              </a:endParaRPr>
            </a:p>
          </p:txBody>
        </p:sp>
      </p:grpSp>
      <p:sp>
        <p:nvSpPr>
          <p:cNvPr id="2" name="TextBox 1"/>
          <p:cNvSpPr txBox="1"/>
          <p:nvPr/>
        </p:nvSpPr>
        <p:spPr>
          <a:xfrm>
            <a:off x="3423758" y="2512713"/>
            <a:ext cx="7473820" cy="1200329"/>
          </a:xfrm>
          <a:prstGeom prst="rect">
            <a:avLst/>
          </a:prstGeom>
          <a:noFill/>
        </p:spPr>
        <p:txBody>
          <a:bodyPr wrap="square" rtlCol="0">
            <a:spAutoFit/>
          </a:bodyPr>
          <a:lstStyle/>
          <a:p>
            <a:pPr algn="ctr"/>
            <a:r>
              <a:rPr lang="en-US" sz="7200" dirty="0">
                <a:solidFill>
                  <a:schemeClr val="bg1"/>
                </a:solidFill>
                <a:latin typeface="Century Gothic" panose="020B0502020202020204" pitchFamily="34" charset="0"/>
              </a:rPr>
              <a:t>Any questions?</a:t>
            </a:r>
            <a:endParaRPr lang="bg-BG" sz="72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06983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80FFDB"/>
      </a:lt2>
      <a:accent1>
        <a:srgbClr val="7400B8"/>
      </a:accent1>
      <a:accent2>
        <a:srgbClr val="6930C3"/>
      </a:accent2>
      <a:accent3>
        <a:srgbClr val="5E60CE"/>
      </a:accent3>
      <a:accent4>
        <a:srgbClr val="5390D9"/>
      </a:accent4>
      <a:accent5>
        <a:srgbClr val="48BFE3"/>
      </a:accent5>
      <a:accent6>
        <a:srgbClr val="64DFDF"/>
      </a:accent6>
      <a:hlink>
        <a:srgbClr val="80FFDB"/>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1062</Words>
  <Application>Microsoft Office PowerPoint</Application>
  <PresentationFormat>Widescreen</PresentationFormat>
  <Paragraphs>89</Paragraphs>
  <Slides>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Calibri Light</vt:lpstr>
      <vt:lpstr>Century Gothic</vt:lpstr>
      <vt:lpstr>Comfortaa</vt:lpstr>
      <vt:lpstr>PT Sans</vt:lpstr>
      <vt:lpstr>Segoe UI</vt:lpstr>
      <vt:lpstr>tiempos headline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Стефан Христов Христов</dc:creator>
  <cp:lastModifiedBy>Стефан Христов Христов</cp:lastModifiedBy>
  <cp:revision>37</cp:revision>
  <dcterms:created xsi:type="dcterms:W3CDTF">2021-03-02T20:18:36Z</dcterms:created>
  <dcterms:modified xsi:type="dcterms:W3CDTF">2021-06-27T21:25:06Z</dcterms:modified>
</cp:coreProperties>
</file>