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_rels/item3.xml.rels" ContentType="application/vnd.openxmlformats-package.relationships+xml"/>
  <Override PartName="/customXml/_rels/item2.xml.rels" ContentType="application/vnd.openxmlformats-package.relationships+xml"/>
  <Override PartName="/customXml/_rels/item1.xml.rels" ContentType="application/vnd.openxmlformats-package.relationships+xml"/>
  <Override PartName="/customXml/itemProps2.xml" ContentType="application/vnd.openxmlformats-officedocument.customXmlProperties+xml"/>
  <Override PartName="/customXml/item3.xml" ContentType="application/xml"/>
  <Override PartName="/customXml/itemProps3.xml" ContentType="application/vnd.openxmlformats-officedocument.customXmlProperties+xml"/>
  <Override PartName="/ppt/presentation.xml" ContentType="application/vnd.openxmlformats-officedocument.presentationml.presentation.main+xml"/>
  <Override PartName="/ppt/slideMasters/_rels/slideMaster24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5.xml.rels" ContentType="application/vnd.openxmlformats-package.relationships+xml"/>
  <Override PartName="/ppt/slideMasters/_rels/slideMaster29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30.xml.rels" ContentType="application/vnd.openxmlformats-package.relationships+xml"/>
  <Override PartName="/ppt/slideMasters/_rels/slideMaster28.xml.rels" ContentType="application/vnd.openxmlformats-package.relationships+xml"/>
  <Override PartName="/ppt/slideMasters/_rels/slideMaster27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3.xml.rels" ContentType="application/vnd.openxmlformats-package.relationships+xml"/>
  <Override PartName="/ppt/slideMasters/_rels/slideMaster20.xml.rels" ContentType="application/vnd.openxmlformats-package.relationships+xml"/>
  <Override PartName="/ppt/slideMasters/_rels/slideMaster1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25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6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17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26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19.xml.rels" ContentType="application/vnd.openxmlformats-package.relationships+xml"/>
  <Override PartName="/ppt/slideMasters/_rels/slideMaster21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22.xml.rels" ContentType="application/vnd.openxmlformats-package.relationships+xml"/>
  <Override PartName="/ppt/slideMasters/_rels/slideMaster23.xml.rels" ContentType="application/vnd.openxmlformats-package.relationships+xml"/>
  <Override PartName="/ppt/slideMasters/slideMaster25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27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8.xml" ContentType="application/vnd.openxmlformats-officedocument.presentationml.slideMaster+xml"/>
  <Override PartName="/ppt/slideMasters/slideMaster30.xml" ContentType="application/vnd.openxmlformats-officedocument.presentationml.slideMaster+xml"/>
  <Override PartName="/ppt/slideMasters/slideMaster29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6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4.xml" ContentType="application/vnd.openxmlformats-officedocument.presentationml.slideMaster+xml"/>
  <Override PartName="/ppt/presProps.xml" ContentType="application/vnd.openxmlformats-officedocument.presentationml.presProps+xml"/>
  <Override PartName="/ppt/theme/theme29.xml" ContentType="application/vnd.openxmlformats-officedocument.theme+xml"/>
  <Override PartName="/ppt/theme/theme28.xml" ContentType="application/vnd.openxmlformats-officedocument.theme+xml"/>
  <Override PartName="/ppt/theme/theme2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4.xml" ContentType="application/vnd.openxmlformats-officedocument.theme+xml"/>
  <Override PartName="/ppt/theme/theme31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3.xml" ContentType="application/vnd.openxmlformats-officedocument.theme+xml"/>
  <Override PartName="/ppt/theme/theme30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.xml" ContentType="application/vnd.openxmlformats-officedocument.theme+xml"/>
  <Override PartName="/ppt/theme/theme14.xml" ContentType="application/vnd.openxmlformats-officedocument.theme+xml"/>
  <Override PartName="/ppt/theme/theme15.xml" ContentType="application/vnd.openxmlformats-officedocument.theme+xml"/>
  <Override PartName="/ppt/theme/theme16.xml" ContentType="application/vnd.openxmlformats-officedocument.theme+xml"/>
  <Override PartName="/ppt/theme/theme17.xml" ContentType="application/vnd.openxmlformats-officedocument.theme+xml"/>
  <Override PartName="/ppt/theme/theme18.xml" ContentType="application/vnd.openxmlformats-officedocument.theme+xml"/>
  <Override PartName="/ppt/theme/theme20.xml" ContentType="application/vnd.openxmlformats-officedocument.theme+xml"/>
  <Override PartName="/ppt/theme/theme19.xml" ContentType="application/vnd.openxmlformats-officedocument.theme+xml"/>
  <Override PartName="/ppt/theme/theme21.xml" ContentType="application/vnd.openxmlformats-officedocument.theme+xml"/>
  <Override PartName="/ppt/theme/theme22.xml" ContentType="application/vnd.openxmlformats-officedocument.theme+xml"/>
  <Override PartName="/ppt/theme/theme23.xml" ContentType="application/vnd.openxmlformats-officedocument.theme+xml"/>
  <Override PartName="/ppt/theme/theme24.xml" ContentType="application/vnd.openxmlformats-officedocument.theme+xml"/>
  <Override PartName="/ppt/theme/theme25.xml" ContentType="application/vnd.openxmlformats-officedocument.theme+xml"/>
  <Override PartName="/ppt/theme/theme26.xml" ContentType="application/vnd.openxmlformats-officedocument.theme+xml"/>
  <Override PartName="/ppt/theme/theme27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svg" ContentType="image/svg"/>
  <Override PartName="/ppt/media/image5.png" ContentType="image/png"/>
  <Override PartName="/ppt/media/image3.png" ContentType="image/png"/>
  <Override PartName="/ppt/media/image4.svg" ContentType="image/svg"/>
  <Override PartName="/ppt/media/image7.png" ContentType="image/png"/>
  <Override PartName="/ppt/media/image6.svg" ContentType="image/sv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22.xml" ContentType="application/vnd.openxmlformats-officedocument.presentationml.slideLayout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5.xml.rels" ContentType="application/vnd.openxmlformats-package.relationships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s/slide1.xml" ContentType="application/vnd.openxmlformats-officedocument.presentationml.slide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customXml" Target="../customXml/item3.xml"/><Relationship Id="rId7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  <p:sldMasterId id="2147483672" r:id="rId14"/>
    <p:sldMasterId id="2147483674" r:id="rId15"/>
    <p:sldMasterId id="2147483676" r:id="rId16"/>
    <p:sldMasterId id="2147483678" r:id="rId17"/>
    <p:sldMasterId id="2147483680" r:id="rId18"/>
    <p:sldMasterId id="2147483682" r:id="rId19"/>
    <p:sldMasterId id="2147483684" r:id="rId20"/>
    <p:sldMasterId id="2147483686" r:id="rId21"/>
    <p:sldMasterId id="2147483688" r:id="rId22"/>
    <p:sldMasterId id="2147483690" r:id="rId23"/>
    <p:sldMasterId id="2147483692" r:id="rId24"/>
    <p:sldMasterId id="2147483694" r:id="rId25"/>
    <p:sldMasterId id="2147483696" r:id="rId26"/>
    <p:sldMasterId id="2147483698" r:id="rId27"/>
    <p:sldMasterId id="2147483700" r:id="rId28"/>
    <p:sldMasterId id="2147483705" r:id="rId29"/>
    <p:sldMasterId id="2147483707" r:id="rId30"/>
    <p:sldMasterId id="2147483709" r:id="rId31"/>
  </p:sldMasterIdLst>
  <p:notesMasterIdLst>
    <p:notesMasterId r:id="rId32"/>
  </p:notesMasterIdLst>
  <p:sldIdLst>
    <p:sldId id="256" r:id="rId33"/>
    <p:sldId id="257" r:id="rId34"/>
    <p:sldId id="258" r:id="rId35"/>
    <p:sldId id="259" r:id="rId36"/>
    <p:sldId id="260" r:id="rId37"/>
    <p:sldId id="261" r:id="rId38"/>
    <p:sldId id="262" r:id="rId39"/>
    <p:sldId id="263" r:id="rId40"/>
    <p:sldId id="264" r:id="rId41"/>
    <p:sldId id="265" r:id="rId42"/>
    <p:sldId id="266" r:id="rId43"/>
    <p:sldId id="267" r:id="rId44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Master" Target="slideMasters/slideMaster15.xml"/><Relationship Id="rId17" Type="http://schemas.openxmlformats.org/officeDocument/2006/relationships/slideMaster" Target="slideMasters/slideMaster16.xml"/><Relationship Id="rId18" Type="http://schemas.openxmlformats.org/officeDocument/2006/relationships/slideMaster" Target="slideMasters/slideMaster17.xml"/><Relationship Id="rId19" Type="http://schemas.openxmlformats.org/officeDocument/2006/relationships/slideMaster" Target="slideMasters/slideMaster18.xml"/><Relationship Id="rId20" Type="http://schemas.openxmlformats.org/officeDocument/2006/relationships/slideMaster" Target="slideMasters/slideMaster19.xml"/><Relationship Id="rId21" Type="http://schemas.openxmlformats.org/officeDocument/2006/relationships/slideMaster" Target="slideMasters/slideMaster20.xml"/><Relationship Id="rId22" Type="http://schemas.openxmlformats.org/officeDocument/2006/relationships/slideMaster" Target="slideMasters/slideMaster21.xml"/><Relationship Id="rId23" Type="http://schemas.openxmlformats.org/officeDocument/2006/relationships/slideMaster" Target="slideMasters/slideMaster22.xml"/><Relationship Id="rId24" Type="http://schemas.openxmlformats.org/officeDocument/2006/relationships/slideMaster" Target="slideMasters/slideMaster23.xml"/><Relationship Id="rId25" Type="http://schemas.openxmlformats.org/officeDocument/2006/relationships/slideMaster" Target="slideMasters/slideMaster24.xml"/><Relationship Id="rId26" Type="http://schemas.openxmlformats.org/officeDocument/2006/relationships/slideMaster" Target="slideMasters/slideMaster25.xml"/><Relationship Id="rId27" Type="http://schemas.openxmlformats.org/officeDocument/2006/relationships/slideMaster" Target="slideMasters/slideMaster26.xml"/><Relationship Id="rId28" Type="http://schemas.openxmlformats.org/officeDocument/2006/relationships/slideMaster" Target="slideMasters/slideMaster27.xml"/><Relationship Id="rId29" Type="http://schemas.openxmlformats.org/officeDocument/2006/relationships/slideMaster" Target="slideMasters/slideMaster28.xml"/><Relationship Id="rId30" Type="http://schemas.openxmlformats.org/officeDocument/2006/relationships/slideMaster" Target="slideMasters/slideMaster29.xml"/><Relationship Id="rId31" Type="http://schemas.openxmlformats.org/officeDocument/2006/relationships/slideMaster" Target="slideMasters/slideMaster30.xml"/><Relationship Id="rId32" Type="http://schemas.openxmlformats.org/officeDocument/2006/relationships/notesMaster" Target="notesMasters/notesMaster1.xml"/><Relationship Id="rId33" Type="http://schemas.openxmlformats.org/officeDocument/2006/relationships/slide" Target="slides/slide1.xml"/><Relationship Id="rId34" Type="http://schemas.openxmlformats.org/officeDocument/2006/relationships/slide" Target="slides/slide2.xml"/><Relationship Id="rId35" Type="http://schemas.openxmlformats.org/officeDocument/2006/relationships/slide" Target="slides/slide3.xml"/><Relationship Id="rId36" Type="http://schemas.openxmlformats.org/officeDocument/2006/relationships/slide" Target="slides/slide4.xml"/><Relationship Id="rId37" Type="http://schemas.openxmlformats.org/officeDocument/2006/relationships/slide" Target="slides/slide5.xml"/><Relationship Id="rId38" Type="http://schemas.openxmlformats.org/officeDocument/2006/relationships/slide" Target="slides/slide6.xml"/><Relationship Id="rId39" Type="http://schemas.openxmlformats.org/officeDocument/2006/relationships/slide" Target="slides/slide7.xml"/><Relationship Id="rId40" Type="http://schemas.openxmlformats.org/officeDocument/2006/relationships/slide" Target="slides/slide8.xml"/><Relationship Id="rId41" Type="http://schemas.openxmlformats.org/officeDocument/2006/relationships/slide" Target="slides/slide9.xml"/><Relationship Id="rId42" Type="http://schemas.openxmlformats.org/officeDocument/2006/relationships/slide" Target="slides/slide10.xml"/><Relationship Id="rId43" Type="http://schemas.openxmlformats.org/officeDocument/2006/relationships/slide" Target="slides/slide11.xml"/><Relationship Id="rId44" Type="http://schemas.openxmlformats.org/officeDocument/2006/relationships/slide" Target="slides/slide12.xml"/><Relationship Id="rId45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1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PlaceHolder 1"/>
          <p:cNvSpPr>
            <a:spLocks noGrp="1"/>
          </p:cNvSpPr>
          <p:nvPr>
            <p:ph type="sldImg"/>
          </p:nvPr>
        </p:nvSpPr>
        <p:spPr>
          <a:xfrm>
            <a:off x="0" y="76428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trike="noStrike" u="none">
                <a:solidFill>
                  <a:srgbClr val="000000"/>
                </a:solidFill>
                <a:uFillTx/>
                <a:latin typeface="Arial"/>
              </a:rPr>
              <a:t>Click to move the slide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62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Click to edit the notes format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6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64" name="PlaceHolder 4"/>
          <p:cNvSpPr>
            <a:spLocks noGrp="1"/>
          </p:cNvSpPr>
          <p:nvPr>
            <p:ph type="dt" idx="73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65" name="PlaceHolder 5"/>
          <p:cNvSpPr>
            <a:spLocks noGrp="1"/>
          </p:cNvSpPr>
          <p:nvPr>
            <p:ph type="ftr" idx="74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66" name="PlaceHolder 6"/>
          <p:cNvSpPr>
            <a:spLocks noGrp="1"/>
          </p:cNvSpPr>
          <p:nvPr>
            <p:ph type="sldNum" idx="75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buNone/>
            </a:pPr>
            <a:fld id="{6C0B4EBA-A48F-4124-AC5C-4BA5FB03DBFF}" type="slidenum"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1</a:t>
            </a:fld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PlaceHolder 1"/>
          <p:cNvSpPr>
            <a:spLocks noGrp="1"/>
          </p:cNvSpPr>
          <p:nvPr>
            <p:ph type="sldImg"/>
          </p:nvPr>
        </p:nvSpPr>
        <p:spPr>
          <a:xfrm>
            <a:off x="479520" y="828720"/>
            <a:ext cx="5902920" cy="3319920"/>
          </a:xfrm>
          <a:prstGeom prst="rect">
            <a:avLst/>
          </a:prstGeom>
          <a:ln w="0">
            <a:noFill/>
          </a:ln>
        </p:spPr>
      </p:sp>
      <p:sp>
        <p:nvSpPr>
          <p:cNvPr id="693" name="PlaceHolder 2"/>
          <p:cNvSpPr>
            <a:spLocks noGrp="1"/>
          </p:cNvSpPr>
          <p:nvPr>
            <p:ph type="body"/>
          </p:nvPr>
        </p:nvSpPr>
        <p:spPr>
          <a:xfrm>
            <a:off x="479520" y="4428000"/>
            <a:ext cx="5902920" cy="403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94" name="PlaceHolder 3"/>
          <p:cNvSpPr>
            <a:spLocks noGrp="1"/>
          </p:cNvSpPr>
          <p:nvPr>
            <p:ph type="sldNum" idx="76"/>
          </p:nvPr>
        </p:nvSpPr>
        <p:spPr>
          <a:xfrm>
            <a:off x="5661000" y="8685360"/>
            <a:ext cx="718920" cy="142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8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3092384-8F7D-49A1-9393-9E87F6B697F6}" type="slidenum">
              <a:rPr b="0" lang="de-DE" sz="800" strike="noStrike" u="none">
                <a:solidFill>
                  <a:srgbClr val="000000"/>
                </a:solidFill>
                <a:uFillTx/>
                <a:latin typeface="Times New Roman"/>
              </a:rPr>
              <a:t>&lt;number&gt;</a:t>
            </a:fld>
            <a:endParaRPr b="0" lang="en-US" sz="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6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7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7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7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7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8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9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0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Ein Bild mit Text | Blau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8841E92B-2C5A-4060-B971-C9ED2D3DE2D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Zwei Bilder | Blau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9"/>
          </p:nvPr>
        </p:nvSpPr>
        <p:spPr/>
        <p:txBody>
          <a:bodyPr/>
          <a:p>
            <a:fld id="{71B928AD-471C-4CBE-82FD-26D9DB722B3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rei Bilder | Blau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2"/>
          </p:nvPr>
        </p:nvSpPr>
        <p:spPr/>
        <p:txBody>
          <a:bodyPr/>
          <a:p>
            <a:fld id="{80B5FE7B-01FE-4807-BD0E-5CF83ECCDA3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Vier Bilder | Blau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5"/>
          </p:nvPr>
        </p:nvSpPr>
        <p:spPr/>
        <p:txBody>
          <a:bodyPr/>
          <a:p>
            <a:fld id="{A1CDD430-1657-44B4-882D-47DAD39A46F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8"/>
          </p:nvPr>
        </p:nvSpPr>
        <p:spPr/>
        <p:txBody>
          <a:bodyPr/>
          <a:p>
            <a:fld id="{67DEC0AF-A63F-4DBA-8934-84ED8FD914C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Konta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Au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41"/>
          </p:nvPr>
        </p:nvSpPr>
        <p:spPr/>
        <p:txBody>
          <a:bodyPr/>
          <a:p>
            <a:fld id="{93C7048D-5496-40F7-A3A0-17EC00B3DC3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elfolie | vollflächiges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elfolie |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3CFD22B-3B3C-414D-9398-4BAD7C7759B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Ein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PlaceHolder 1"/>
          <p:cNvSpPr>
            <a:spLocks noGrp="1"/>
          </p:cNvSpPr>
          <p:nvPr>
            <p:ph type="title"/>
          </p:nvPr>
        </p:nvSpPr>
        <p:spPr>
          <a:xfrm>
            <a:off x="695160" y="693000"/>
            <a:ext cx="8926920" cy="79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34" name="PlaceHolder 2"/>
          <p:cNvSpPr>
            <a:spLocks noGrp="1"/>
          </p:cNvSpPr>
          <p:nvPr>
            <p:ph/>
          </p:nvPr>
        </p:nvSpPr>
        <p:spPr>
          <a:xfrm>
            <a:off x="695160" y="1844640"/>
            <a:ext cx="8926920" cy="431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4"/>
          </p:nvPr>
        </p:nvSpPr>
        <p:spPr/>
        <p:txBody>
          <a:bodyPr/>
          <a:p>
            <a:fld id="{22BF53BB-6F87-45B9-B8A8-09A5F7CEEA1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PlaceHolder 1"/>
          <p:cNvSpPr>
            <a:spLocks noGrp="1"/>
          </p:cNvSpPr>
          <p:nvPr>
            <p:ph type="title"/>
          </p:nvPr>
        </p:nvSpPr>
        <p:spPr>
          <a:xfrm>
            <a:off x="695160" y="693000"/>
            <a:ext cx="8926920" cy="79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60" name="PlaceHolder 2"/>
          <p:cNvSpPr>
            <a:spLocks noGrp="1"/>
          </p:cNvSpPr>
          <p:nvPr>
            <p:ph/>
          </p:nvPr>
        </p:nvSpPr>
        <p:spPr>
          <a:xfrm>
            <a:off x="695160" y="1844640"/>
            <a:ext cx="4356000" cy="431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61" name="PlaceHolder 3"/>
          <p:cNvSpPr>
            <a:spLocks noGrp="1"/>
          </p:cNvSpPr>
          <p:nvPr>
            <p:ph/>
          </p:nvPr>
        </p:nvSpPr>
        <p:spPr>
          <a:xfrm>
            <a:off x="5269320" y="1844640"/>
            <a:ext cx="4356000" cy="431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47"/>
          </p:nvPr>
        </p:nvSpPr>
        <p:spPr/>
        <p:txBody>
          <a:bodyPr/>
          <a:p>
            <a:fld id="{67EF07A4-B2BA-4F7E-81A8-0E1712F539B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0"/>
          </p:nvPr>
        </p:nvSpPr>
        <p:spPr/>
        <p:txBody>
          <a:bodyPr/>
          <a:p>
            <a:fld id="{6655DEBF-7918-41CF-B821-ED107794E4C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5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PlaceHolder 1"/>
          <p:cNvSpPr>
            <a:spLocks noGrp="1"/>
          </p:cNvSpPr>
          <p:nvPr>
            <p:ph type="title"/>
          </p:nvPr>
        </p:nvSpPr>
        <p:spPr>
          <a:xfrm>
            <a:off x="695160" y="693000"/>
            <a:ext cx="8926920" cy="79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08" name="PlaceHolder 2"/>
          <p:cNvSpPr>
            <a:spLocks noGrp="1"/>
          </p:cNvSpPr>
          <p:nvPr>
            <p:ph/>
          </p:nvPr>
        </p:nvSpPr>
        <p:spPr>
          <a:xfrm>
            <a:off x="695160" y="1844640"/>
            <a:ext cx="4356000" cy="431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09" name="PlaceHolder 3"/>
          <p:cNvSpPr>
            <a:spLocks noGrp="1"/>
          </p:cNvSpPr>
          <p:nvPr>
            <p:ph/>
          </p:nvPr>
        </p:nvSpPr>
        <p:spPr>
          <a:xfrm>
            <a:off x="5269320" y="1844640"/>
            <a:ext cx="4356000" cy="431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3"/>
          </p:nvPr>
        </p:nvSpPr>
        <p:spPr/>
        <p:txBody>
          <a:bodyPr/>
          <a:p>
            <a:fld id="{D3CCEEF6-E62F-4E4D-B832-4E37EF39317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5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PlaceHolder 1"/>
          <p:cNvSpPr>
            <a:spLocks noGrp="1"/>
          </p:cNvSpPr>
          <p:nvPr>
            <p:ph type="title"/>
          </p:nvPr>
        </p:nvSpPr>
        <p:spPr>
          <a:xfrm>
            <a:off x="695160" y="693000"/>
            <a:ext cx="8926920" cy="79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34" name="PlaceHolder 2"/>
          <p:cNvSpPr>
            <a:spLocks noGrp="1"/>
          </p:cNvSpPr>
          <p:nvPr>
            <p:ph/>
          </p:nvPr>
        </p:nvSpPr>
        <p:spPr>
          <a:xfrm>
            <a:off x="695160" y="1844640"/>
            <a:ext cx="8926920" cy="431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6"/>
          </p:nvPr>
        </p:nvSpPr>
        <p:spPr/>
        <p:txBody>
          <a:bodyPr/>
          <a:p>
            <a:fld id="{FE4BC9C7-952C-4852-9B65-9897B1B1982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5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9"/>
          </p:nvPr>
        </p:nvSpPr>
        <p:spPr/>
        <p:txBody>
          <a:bodyPr/>
          <a:p>
            <a:fld id="{8A7F90FE-CE4F-44F6-8B93-F72A3DFF8BD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6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2"/>
          </p:nvPr>
        </p:nvSpPr>
        <p:spPr/>
        <p:txBody>
          <a:bodyPr/>
          <a:p>
            <a:fld id="{4E792738-2CB9-4D21-BAB3-26534E312DB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PlaceHolder 1"/>
          <p:cNvSpPr>
            <a:spLocks noGrp="1"/>
          </p:cNvSpPr>
          <p:nvPr>
            <p:ph type="title"/>
          </p:nvPr>
        </p:nvSpPr>
        <p:spPr>
          <a:xfrm>
            <a:off x="695160" y="693000"/>
            <a:ext cx="8926920" cy="79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80" name="PlaceHolder 2"/>
          <p:cNvSpPr>
            <a:spLocks noGrp="1"/>
          </p:cNvSpPr>
          <p:nvPr>
            <p:ph/>
          </p:nvPr>
        </p:nvSpPr>
        <p:spPr>
          <a:xfrm>
            <a:off x="695160" y="1844640"/>
            <a:ext cx="4356000" cy="431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81" name="PlaceHolder 3"/>
          <p:cNvSpPr>
            <a:spLocks noGrp="1"/>
          </p:cNvSpPr>
          <p:nvPr>
            <p:ph/>
          </p:nvPr>
        </p:nvSpPr>
        <p:spPr>
          <a:xfrm>
            <a:off x="5269320" y="1844640"/>
            <a:ext cx="4356000" cy="431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6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2"/>
          </p:nvPr>
        </p:nvSpPr>
        <p:spPr/>
        <p:txBody>
          <a:bodyPr/>
          <a:p>
            <a:fld id="{675D3EB1-F9C5-41AD-9A3D-6C42AC7B595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PlaceHolder 1"/>
          <p:cNvSpPr>
            <a:spLocks noGrp="1"/>
          </p:cNvSpPr>
          <p:nvPr>
            <p:ph type="title"/>
          </p:nvPr>
        </p:nvSpPr>
        <p:spPr>
          <a:xfrm>
            <a:off x="695160" y="693000"/>
            <a:ext cx="8926920" cy="79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83" name="PlaceHolder 2"/>
          <p:cNvSpPr>
            <a:spLocks noGrp="1"/>
          </p:cNvSpPr>
          <p:nvPr>
            <p:ph/>
          </p:nvPr>
        </p:nvSpPr>
        <p:spPr>
          <a:xfrm>
            <a:off x="695160" y="1844640"/>
            <a:ext cx="8926920" cy="431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6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2"/>
          </p:nvPr>
        </p:nvSpPr>
        <p:spPr/>
        <p:txBody>
          <a:bodyPr/>
          <a:p>
            <a:fld id="{70197647-0646-4127-A241-D852A045342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2/3 Inhalt | 1/3 Bild | Plaka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5974D9D-CD25-4BD6-B297-F516568DB59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Defaul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PlaceHolder 1"/>
          <p:cNvSpPr>
            <a:spLocks noGrp="1"/>
          </p:cNvSpPr>
          <p:nvPr>
            <p:ph type="title"/>
          </p:nvPr>
        </p:nvSpPr>
        <p:spPr>
          <a:xfrm>
            <a:off x="695160" y="693000"/>
            <a:ext cx="8926920" cy="79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85" name="PlaceHolder 2"/>
          <p:cNvSpPr>
            <a:spLocks noGrp="1"/>
          </p:cNvSpPr>
          <p:nvPr>
            <p:ph/>
          </p:nvPr>
        </p:nvSpPr>
        <p:spPr>
          <a:xfrm>
            <a:off x="695160" y="1844640"/>
            <a:ext cx="8926920" cy="431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6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2"/>
          </p:nvPr>
        </p:nvSpPr>
        <p:spPr/>
        <p:txBody>
          <a:bodyPr/>
          <a:p>
            <a:fld id="{5A68D814-4B40-4B62-BC47-B9678954DDA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Ein Inhalt mit Margina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PlaceHolder 1"/>
          <p:cNvSpPr>
            <a:spLocks noGrp="1"/>
          </p:cNvSpPr>
          <p:nvPr>
            <p:ph type="title"/>
          </p:nvPr>
        </p:nvSpPr>
        <p:spPr>
          <a:xfrm>
            <a:off x="695160" y="693000"/>
            <a:ext cx="8926920" cy="79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11" name="PlaceHolder 2"/>
          <p:cNvSpPr>
            <a:spLocks noGrp="1"/>
          </p:cNvSpPr>
          <p:nvPr>
            <p:ph/>
          </p:nvPr>
        </p:nvSpPr>
        <p:spPr>
          <a:xfrm>
            <a:off x="695160" y="1844640"/>
            <a:ext cx="4356000" cy="431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12" name="PlaceHolder 3"/>
          <p:cNvSpPr>
            <a:spLocks noGrp="1"/>
          </p:cNvSpPr>
          <p:nvPr>
            <p:ph/>
          </p:nvPr>
        </p:nvSpPr>
        <p:spPr>
          <a:xfrm>
            <a:off x="5269320" y="1844640"/>
            <a:ext cx="4356000" cy="431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6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5"/>
          </p:nvPr>
        </p:nvSpPr>
        <p:spPr/>
        <p:txBody>
          <a:bodyPr/>
          <a:p>
            <a:fld id="{2508F68A-AC47-4273-B32D-AD2362EFFA4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PlaceHolder 1"/>
          <p:cNvSpPr>
            <a:spLocks noGrp="1"/>
          </p:cNvSpPr>
          <p:nvPr>
            <p:ph type="title"/>
          </p:nvPr>
        </p:nvSpPr>
        <p:spPr>
          <a:xfrm>
            <a:off x="695160" y="693000"/>
            <a:ext cx="8926920" cy="79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38" name="PlaceHolder 2"/>
          <p:cNvSpPr>
            <a:spLocks noGrp="1"/>
          </p:cNvSpPr>
          <p:nvPr>
            <p:ph/>
          </p:nvPr>
        </p:nvSpPr>
        <p:spPr>
          <a:xfrm>
            <a:off x="695160" y="1844640"/>
            <a:ext cx="4356000" cy="431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39" name="PlaceHolder 3"/>
          <p:cNvSpPr>
            <a:spLocks noGrp="1"/>
          </p:cNvSpPr>
          <p:nvPr>
            <p:ph/>
          </p:nvPr>
        </p:nvSpPr>
        <p:spPr>
          <a:xfrm>
            <a:off x="5269320" y="1844640"/>
            <a:ext cx="4356000" cy="431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6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8"/>
          </p:nvPr>
        </p:nvSpPr>
        <p:spPr/>
        <p:txBody>
          <a:bodyPr/>
          <a:p>
            <a:fld id="{777CD3D7-9152-45E6-8B7A-F62F6870852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71"/>
          </p:nvPr>
        </p:nvSpPr>
        <p:spPr/>
        <p:txBody>
          <a:bodyPr/>
          <a:p>
            <a:fld id="{32E834C3-1D25-4808-AB2C-C4E38716162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Ein Inhalt | drei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07EC04E1-DB90-4F86-BB5E-5133CC309A7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Vollflächiges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01A0403D-63FD-47A4-9D5A-7AD20C66285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Ein Bild mi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45648624-EAAA-4225-BF02-581EDFB1E30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Zwei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C1B72F4F-2905-48A0-8C63-EB941069CBF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rei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24D1B73C-E559-4252-89EF-BBF957B1ECD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Vier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65F9AC0E-BC86-4FE4-A24F-770A174A3CA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svg"/><Relationship Id="rId4" Type="http://schemas.openxmlformats.org/officeDocument/2006/relationships/image" Target="../media/image3.png"/><Relationship Id="rId5" Type="http://schemas.openxmlformats.org/officeDocument/2006/relationships/image" Target="../media/image4.svg"/><Relationship Id="rId6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image" Target="../media/image1.png"/><Relationship Id="rId3" Type="http://schemas.openxmlformats.org/officeDocument/2006/relationships/image" Target="../media/image2.svg"/><Relationship Id="rId4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image" Target="../media/image1.png"/><Relationship Id="rId3" Type="http://schemas.openxmlformats.org/officeDocument/2006/relationships/image" Target="../media/image2.svg"/><Relationship Id="rId4" Type="http://schemas.openxmlformats.org/officeDocument/2006/relationships/slideLayout" Target="../slideLayouts/slideLayout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image" Target="../media/image1.png"/><Relationship Id="rId3" Type="http://schemas.openxmlformats.org/officeDocument/2006/relationships/image" Target="../media/image2.svg"/><Relationship Id="rId4" Type="http://schemas.openxmlformats.org/officeDocument/2006/relationships/image" Target="../media/image5.png"/><Relationship Id="rId5" Type="http://schemas.openxmlformats.org/officeDocument/2006/relationships/image" Target="../media/image6.svg"/><Relationship Id="rId6" Type="http://schemas.openxmlformats.org/officeDocument/2006/relationships/slideLayout" Target="../slideLayouts/slideLayout12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image" Target="../media/image1.png"/><Relationship Id="rId3" Type="http://schemas.openxmlformats.org/officeDocument/2006/relationships/image" Target="../media/image2.svg"/><Relationship Id="rId4" Type="http://schemas.openxmlformats.org/officeDocument/2006/relationships/slideLayout" Target="../slideLayouts/slideLayout13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image" Target="../media/image1.png"/><Relationship Id="rId3" Type="http://schemas.openxmlformats.org/officeDocument/2006/relationships/image" Target="../media/image2.svg"/><Relationship Id="rId4" Type="http://schemas.openxmlformats.org/officeDocument/2006/relationships/slideLayout" Target="../slideLayouts/slideLayout14.xml"/>
</Relationships>
</file>

<file path=ppt/slideMasters/_rels/slideMaster15.xml.rels><?xml version="1.0" encoding="UTF-8"?>
<Relationships xmlns="http://schemas.openxmlformats.org/package/2006/relationships"><Relationship Id="rId1" Type="http://schemas.openxmlformats.org/officeDocument/2006/relationships/theme" Target="../theme/theme15.xml"/><Relationship Id="rId2" Type="http://schemas.openxmlformats.org/officeDocument/2006/relationships/image" Target="../media/image1.png"/><Relationship Id="rId3" Type="http://schemas.openxmlformats.org/officeDocument/2006/relationships/image" Target="../media/image2.svg"/><Relationship Id="rId4" Type="http://schemas.openxmlformats.org/officeDocument/2006/relationships/slideLayout" Target="../slideLayouts/slideLayout15.xml"/>
</Relationships>
</file>

<file path=ppt/slideMasters/_rels/slideMaster16.xml.rels><?xml version="1.0" encoding="UTF-8"?>
<Relationships xmlns="http://schemas.openxmlformats.org/package/2006/relationships"><Relationship Id="rId1" Type="http://schemas.openxmlformats.org/officeDocument/2006/relationships/theme" Target="../theme/theme16.xml"/><Relationship Id="rId2" Type="http://schemas.openxmlformats.org/officeDocument/2006/relationships/image" Target="../media/image1.png"/><Relationship Id="rId3" Type="http://schemas.openxmlformats.org/officeDocument/2006/relationships/image" Target="../media/image2.svg"/><Relationship Id="rId4" Type="http://schemas.openxmlformats.org/officeDocument/2006/relationships/image" Target="../media/image5.png"/><Relationship Id="rId5" Type="http://schemas.openxmlformats.org/officeDocument/2006/relationships/image" Target="../media/image6.svg"/><Relationship Id="rId6" Type="http://schemas.openxmlformats.org/officeDocument/2006/relationships/slideLayout" Target="../slideLayouts/slideLayout16.xml"/>
</Relationships>
</file>

<file path=ppt/slideMasters/_rels/slideMaster17.xml.rels><?xml version="1.0" encoding="UTF-8"?>
<Relationships xmlns="http://schemas.openxmlformats.org/package/2006/relationships"><Relationship Id="rId1" Type="http://schemas.openxmlformats.org/officeDocument/2006/relationships/theme" Target="../theme/theme17.xml"/><Relationship Id="rId2" Type="http://schemas.openxmlformats.org/officeDocument/2006/relationships/image" Target="../media/image1.png"/><Relationship Id="rId3" Type="http://schemas.openxmlformats.org/officeDocument/2006/relationships/image" Target="../media/image2.svg"/><Relationship Id="rId4" Type="http://schemas.openxmlformats.org/officeDocument/2006/relationships/slideLayout" Target="../slideLayouts/slideLayout17.xml"/>
</Relationships>
</file>

<file path=ppt/slideMasters/_rels/slideMaster18.xml.rels><?xml version="1.0" encoding="UTF-8"?>
<Relationships xmlns="http://schemas.openxmlformats.org/package/2006/relationships"><Relationship Id="rId1" Type="http://schemas.openxmlformats.org/officeDocument/2006/relationships/theme" Target="../theme/theme18.xml"/><Relationship Id="rId2" Type="http://schemas.openxmlformats.org/officeDocument/2006/relationships/image" Target="../media/image1.png"/><Relationship Id="rId3" Type="http://schemas.openxmlformats.org/officeDocument/2006/relationships/image" Target="../media/image2.svg"/><Relationship Id="rId4" Type="http://schemas.openxmlformats.org/officeDocument/2006/relationships/slideLayout" Target="../slideLayouts/slideLayout18.xml"/>
</Relationships>
</file>

<file path=ppt/slideMasters/_rels/slideMaster19.xml.rels><?xml version="1.0" encoding="UTF-8"?>
<Relationships xmlns="http://schemas.openxmlformats.org/package/2006/relationships"><Relationship Id="rId1" Type="http://schemas.openxmlformats.org/officeDocument/2006/relationships/theme" Target="../theme/theme19.xml"/><Relationship Id="rId2" Type="http://schemas.openxmlformats.org/officeDocument/2006/relationships/image" Target="../media/image1.png"/><Relationship Id="rId3" Type="http://schemas.openxmlformats.org/officeDocument/2006/relationships/image" Target="../media/image2.svg"/><Relationship Id="rId4" Type="http://schemas.openxmlformats.org/officeDocument/2006/relationships/image" Target="../media/image5.png"/><Relationship Id="rId5" Type="http://schemas.openxmlformats.org/officeDocument/2006/relationships/image" Target="../media/image6.svg"/><Relationship Id="rId6" Type="http://schemas.openxmlformats.org/officeDocument/2006/relationships/slideLayout" Target="../slideLayouts/slideLayout19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image" Target="../media/image2.svg"/><Relationship Id="rId4" Type="http://schemas.openxmlformats.org/officeDocument/2006/relationships/slideLayout" Target="../slideLayouts/slideLayout2.xml"/>
</Relationships>
</file>

<file path=ppt/slideMasters/_rels/slideMaster20.xml.rels><?xml version="1.0" encoding="UTF-8"?>
<Relationships xmlns="http://schemas.openxmlformats.org/package/2006/relationships"><Relationship Id="rId1" Type="http://schemas.openxmlformats.org/officeDocument/2006/relationships/theme" Target="../theme/theme20.xml"/><Relationship Id="rId2" Type="http://schemas.openxmlformats.org/officeDocument/2006/relationships/image" Target="../media/image1.png"/><Relationship Id="rId3" Type="http://schemas.openxmlformats.org/officeDocument/2006/relationships/image" Target="../media/image2.svg"/><Relationship Id="rId4" Type="http://schemas.openxmlformats.org/officeDocument/2006/relationships/image" Target="../media/image5.png"/><Relationship Id="rId5" Type="http://schemas.openxmlformats.org/officeDocument/2006/relationships/image" Target="../media/image6.svg"/><Relationship Id="rId6" Type="http://schemas.openxmlformats.org/officeDocument/2006/relationships/slideLayout" Target="../slideLayouts/slideLayout20.xml"/>
</Relationships>
</file>

<file path=ppt/slideMasters/_rels/slideMaster21.xml.rels><?xml version="1.0" encoding="UTF-8"?>
<Relationships xmlns="http://schemas.openxmlformats.org/package/2006/relationships"><Relationship Id="rId1" Type="http://schemas.openxmlformats.org/officeDocument/2006/relationships/theme" Target="../theme/theme21.xml"/><Relationship Id="rId2" Type="http://schemas.openxmlformats.org/officeDocument/2006/relationships/image" Target="../media/image1.png"/><Relationship Id="rId3" Type="http://schemas.openxmlformats.org/officeDocument/2006/relationships/image" Target="../media/image2.svg"/><Relationship Id="rId4" Type="http://schemas.openxmlformats.org/officeDocument/2006/relationships/slideLayout" Target="../slideLayouts/slideLayout21.xml"/>
</Relationships>
</file>

<file path=ppt/slideMasters/_rels/slideMaster22.xml.rels><?xml version="1.0" encoding="UTF-8"?>
<Relationships xmlns="http://schemas.openxmlformats.org/package/2006/relationships"><Relationship Id="rId1" Type="http://schemas.openxmlformats.org/officeDocument/2006/relationships/theme" Target="../theme/theme22.xml"/><Relationship Id="rId2" Type="http://schemas.openxmlformats.org/officeDocument/2006/relationships/image" Target="../media/image1.png"/><Relationship Id="rId3" Type="http://schemas.openxmlformats.org/officeDocument/2006/relationships/image" Target="../media/image2.svg"/><Relationship Id="rId4" Type="http://schemas.openxmlformats.org/officeDocument/2006/relationships/slideLayout" Target="../slideLayouts/slideLayout22.xml"/>
</Relationships>
</file>

<file path=ppt/slideMasters/_rels/slideMaster23.xml.rels><?xml version="1.0" encoding="UTF-8"?>
<Relationships xmlns="http://schemas.openxmlformats.org/package/2006/relationships"><Relationship Id="rId1" Type="http://schemas.openxmlformats.org/officeDocument/2006/relationships/theme" Target="../theme/theme23.xml"/><Relationship Id="rId2" Type="http://schemas.openxmlformats.org/officeDocument/2006/relationships/image" Target="../media/image1.png"/><Relationship Id="rId3" Type="http://schemas.openxmlformats.org/officeDocument/2006/relationships/image" Target="../media/image2.svg"/><Relationship Id="rId4" Type="http://schemas.openxmlformats.org/officeDocument/2006/relationships/slideLayout" Target="../slideLayouts/slideLayout23.xml"/>
</Relationships>
</file>

<file path=ppt/slideMasters/_rels/slideMaster24.xml.rels><?xml version="1.0" encoding="UTF-8"?>
<Relationships xmlns="http://schemas.openxmlformats.org/package/2006/relationships"><Relationship Id="rId1" Type="http://schemas.openxmlformats.org/officeDocument/2006/relationships/theme" Target="../theme/theme24.xml"/><Relationship Id="rId2" Type="http://schemas.openxmlformats.org/officeDocument/2006/relationships/image" Target="../media/image1.png"/><Relationship Id="rId3" Type="http://schemas.openxmlformats.org/officeDocument/2006/relationships/image" Target="../media/image2.svg"/><Relationship Id="rId4" Type="http://schemas.openxmlformats.org/officeDocument/2006/relationships/slideLayout" Target="../slideLayouts/slideLayout24.xml"/>
</Relationships>
</file>

<file path=ppt/slideMasters/_rels/slideMaster25.xml.rels><?xml version="1.0" encoding="UTF-8"?>
<Relationships xmlns="http://schemas.openxmlformats.org/package/2006/relationships"><Relationship Id="rId1" Type="http://schemas.openxmlformats.org/officeDocument/2006/relationships/theme" Target="../theme/theme25.xml"/><Relationship Id="rId2" Type="http://schemas.openxmlformats.org/officeDocument/2006/relationships/image" Target="../media/image1.png"/><Relationship Id="rId3" Type="http://schemas.openxmlformats.org/officeDocument/2006/relationships/image" Target="../media/image2.svg"/><Relationship Id="rId4" Type="http://schemas.openxmlformats.org/officeDocument/2006/relationships/slideLayout" Target="../slideLayouts/slideLayout25.xml"/>
</Relationships>
</file>

<file path=ppt/slideMasters/_rels/slideMaster26.xml.rels><?xml version="1.0" encoding="UTF-8"?>
<Relationships xmlns="http://schemas.openxmlformats.org/package/2006/relationships"><Relationship Id="rId1" Type="http://schemas.openxmlformats.org/officeDocument/2006/relationships/theme" Target="../theme/theme26.xml"/><Relationship Id="rId2" Type="http://schemas.openxmlformats.org/officeDocument/2006/relationships/image" Target="../media/image1.png"/><Relationship Id="rId3" Type="http://schemas.openxmlformats.org/officeDocument/2006/relationships/image" Target="../media/image2.svg"/><Relationship Id="rId4" Type="http://schemas.openxmlformats.org/officeDocument/2006/relationships/slideLayout" Target="../slideLayouts/slideLayout26.xml"/>
</Relationships>
</file>

<file path=ppt/slideMasters/_rels/slideMaster27.xml.rels><?xml version="1.0" encoding="UTF-8"?>
<Relationships xmlns="http://schemas.openxmlformats.org/package/2006/relationships"><Relationship Id="rId1" Type="http://schemas.openxmlformats.org/officeDocument/2006/relationships/theme" Target="../theme/theme27.xml"/><Relationship Id="rId2" Type="http://schemas.openxmlformats.org/officeDocument/2006/relationships/image" Target="../media/image1.png"/><Relationship Id="rId3" Type="http://schemas.openxmlformats.org/officeDocument/2006/relationships/image" Target="../media/image2.svg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
</Relationships>
</file>

<file path=ppt/slideMasters/_rels/slideMaster28.xml.rels><?xml version="1.0" encoding="UTF-8"?>
<Relationships xmlns="http://schemas.openxmlformats.org/package/2006/relationships"><Relationship Id="rId1" Type="http://schemas.openxmlformats.org/officeDocument/2006/relationships/theme" Target="../theme/theme28.xml"/><Relationship Id="rId2" Type="http://schemas.openxmlformats.org/officeDocument/2006/relationships/image" Target="../media/image1.png"/><Relationship Id="rId3" Type="http://schemas.openxmlformats.org/officeDocument/2006/relationships/image" Target="../media/image2.svg"/><Relationship Id="rId4" Type="http://schemas.openxmlformats.org/officeDocument/2006/relationships/slideLayout" Target="../slideLayouts/slideLayout31.xml"/>
</Relationships>
</file>

<file path=ppt/slideMasters/_rels/slideMaster29.xml.rels><?xml version="1.0" encoding="UTF-8"?>
<Relationships xmlns="http://schemas.openxmlformats.org/package/2006/relationships"><Relationship Id="rId1" Type="http://schemas.openxmlformats.org/officeDocument/2006/relationships/theme" Target="../theme/theme29.xml"/><Relationship Id="rId2" Type="http://schemas.openxmlformats.org/officeDocument/2006/relationships/image" Target="../media/image1.png"/><Relationship Id="rId3" Type="http://schemas.openxmlformats.org/officeDocument/2006/relationships/image" Target="../media/image2.svg"/><Relationship Id="rId4" Type="http://schemas.openxmlformats.org/officeDocument/2006/relationships/slideLayout" Target="../slideLayouts/slideLayout3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png"/><Relationship Id="rId3" Type="http://schemas.openxmlformats.org/officeDocument/2006/relationships/image" Target="../media/image2.svg"/><Relationship Id="rId4" Type="http://schemas.openxmlformats.org/officeDocument/2006/relationships/slideLayout" Target="../slideLayouts/slideLayout3.xml"/>
</Relationships>
</file>

<file path=ppt/slideMasters/_rels/slideMaster30.xml.rels><?xml version="1.0" encoding="UTF-8"?>
<Relationships xmlns="http://schemas.openxmlformats.org/package/2006/relationships"><Relationship Id="rId1" Type="http://schemas.openxmlformats.org/officeDocument/2006/relationships/theme" Target="../theme/theme30.xml"/><Relationship Id="rId2" Type="http://schemas.openxmlformats.org/officeDocument/2006/relationships/image" Target="../media/image1.png"/><Relationship Id="rId3" Type="http://schemas.openxmlformats.org/officeDocument/2006/relationships/image" Target="../media/image2.svg"/><Relationship Id="rId4" Type="http://schemas.openxmlformats.org/officeDocument/2006/relationships/slideLayout" Target="../slideLayouts/slideLayout3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.png"/><Relationship Id="rId3" Type="http://schemas.openxmlformats.org/officeDocument/2006/relationships/image" Target="../media/image2.svg"/><Relationship Id="rId4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.png"/><Relationship Id="rId3" Type="http://schemas.openxmlformats.org/officeDocument/2006/relationships/image" Target="../media/image2.svg"/><Relationship Id="rId4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1.png"/><Relationship Id="rId3" Type="http://schemas.openxmlformats.org/officeDocument/2006/relationships/image" Target="../media/image2.svg"/><Relationship Id="rId4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1.png"/><Relationship Id="rId3" Type="http://schemas.openxmlformats.org/officeDocument/2006/relationships/image" Target="../media/image2.svg"/><Relationship Id="rId4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1.png"/><Relationship Id="rId3" Type="http://schemas.openxmlformats.org/officeDocument/2006/relationships/image" Target="../media/image2.svg"/><Relationship Id="rId4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image" Target="../media/image1.png"/><Relationship Id="rId3" Type="http://schemas.openxmlformats.org/officeDocument/2006/relationships/image" Target="../media/image2.svg"/><Relationship Id="rId4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uppieren 5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167760" y="693000"/>
            <a:ext cx="72720" cy="5472720"/>
            <a:chOff x="-167760" y="693000"/>
            <a:chExt cx="72720" cy="5472720"/>
          </a:xfrm>
        </p:grpSpPr>
        <p:cxnSp>
          <p:nvCxnSpPr>
            <p:cNvPr id="1" name="Gerader Verbinder 57"/>
            <p:cNvCxnSpPr/>
            <p:nvPr/>
          </p:nvCxnSpPr>
          <p:spPr>
            <a:xfrm>
              <a:off x="-167760" y="1845000"/>
              <a:ext cx="73080" cy="1080"/>
            </a:xfrm>
            <a:prstGeom prst="straightConnector1">
              <a:avLst/>
            </a:prstGeom>
            <a:ln w="0">
              <a:solidFill>
                <a:srgbClr val="ff9e1b"/>
              </a:solidFill>
            </a:ln>
          </p:spPr>
        </p:cxnSp>
        <p:cxnSp>
          <p:nvCxnSpPr>
            <p:cNvPr id="2" name="Gerader Verbinder 58"/>
            <p:cNvCxnSpPr/>
            <p:nvPr/>
          </p:nvCxnSpPr>
          <p:spPr>
            <a:xfrm>
              <a:off x="-167760" y="6165000"/>
              <a:ext cx="73080" cy="1080"/>
            </a:xfrm>
            <a:prstGeom prst="straightConnector1">
              <a:avLst/>
            </a:prstGeom>
            <a:ln w="0">
              <a:solidFill>
                <a:srgbClr val="ff9e1b"/>
              </a:solidFill>
            </a:ln>
          </p:spPr>
        </p:cxnSp>
        <p:cxnSp>
          <p:nvCxnSpPr>
            <p:cNvPr id="3" name="Gerader Verbinder 59"/>
            <p:cNvCxnSpPr/>
            <p:nvPr/>
          </p:nvCxnSpPr>
          <p:spPr>
            <a:xfrm>
              <a:off x="-167760" y="693000"/>
              <a:ext cx="73080" cy="1080"/>
            </a:xfrm>
            <a:prstGeom prst="straightConnector1">
              <a:avLst/>
            </a:prstGeom>
            <a:ln w="0">
              <a:solidFill>
                <a:srgbClr val="ff9e1b"/>
              </a:solidFill>
            </a:ln>
          </p:spPr>
        </p:cxnSp>
      </p:grpSp>
      <p:grpSp>
        <p:nvGrpSpPr>
          <p:cNvPr id="4" name="Gruppieren 6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95880" y="-171000"/>
            <a:ext cx="10800720" cy="72720"/>
            <a:chOff x="695880" y="-171000"/>
            <a:chExt cx="10800720" cy="72720"/>
          </a:xfrm>
        </p:grpSpPr>
        <p:cxnSp>
          <p:nvCxnSpPr>
            <p:cNvPr id="5" name="Gerader Verbinder 61"/>
            <p:cNvCxnSpPr/>
            <p:nvPr/>
          </p:nvCxnSpPr>
          <p:spPr>
            <a:xfrm>
              <a:off x="695880" y="-171000"/>
              <a:ext cx="1080" cy="73080"/>
            </a:xfrm>
            <a:prstGeom prst="straightConnector1">
              <a:avLst/>
            </a:prstGeom>
            <a:ln w="0">
              <a:solidFill>
                <a:srgbClr val="ff9e1b"/>
              </a:solidFill>
            </a:ln>
          </p:spPr>
        </p:cxnSp>
        <p:cxnSp>
          <p:nvCxnSpPr>
            <p:cNvPr id="6" name="Gerader Verbinder 62"/>
            <p:cNvCxnSpPr/>
            <p:nvPr/>
          </p:nvCxnSpPr>
          <p:spPr>
            <a:xfrm>
              <a:off x="11495880" y="-171000"/>
              <a:ext cx="1080" cy="73080"/>
            </a:xfrm>
            <a:prstGeom prst="straightConnector1">
              <a:avLst/>
            </a:prstGeom>
            <a:ln w="0">
              <a:solidFill>
                <a:srgbClr val="ff9e1b"/>
              </a:solidFill>
            </a:ln>
          </p:spPr>
        </p:cxnSp>
        <p:cxnSp>
          <p:nvCxnSpPr>
            <p:cNvPr id="7" name="Gerader Verbinder 63"/>
            <p:cNvCxnSpPr/>
            <p:nvPr/>
          </p:nvCxnSpPr>
          <p:spPr>
            <a:xfrm>
              <a:off x="2135520" y="-171000"/>
              <a:ext cx="1080" cy="73080"/>
            </a:xfrm>
            <a:prstGeom prst="straightConnector1">
              <a:avLst/>
            </a:prstGeom>
            <a:ln w="0">
              <a:solidFill>
                <a:srgbClr val="ff9e1b"/>
              </a:solidFill>
            </a:ln>
          </p:spPr>
        </p:cxnSp>
        <p:cxnSp>
          <p:nvCxnSpPr>
            <p:cNvPr id="8" name="Gerader Verbinder 64"/>
            <p:cNvCxnSpPr/>
            <p:nvPr/>
          </p:nvCxnSpPr>
          <p:spPr>
            <a:xfrm>
              <a:off x="2567520" y="-171000"/>
              <a:ext cx="1080" cy="73080"/>
            </a:xfrm>
            <a:prstGeom prst="straightConnector1">
              <a:avLst/>
            </a:prstGeom>
            <a:ln w="0">
              <a:solidFill>
                <a:srgbClr val="ff9e1b"/>
              </a:solidFill>
            </a:ln>
          </p:spPr>
        </p:cxnSp>
        <p:cxnSp>
          <p:nvCxnSpPr>
            <p:cNvPr id="9" name="Gerader Verbinder 65"/>
            <p:cNvCxnSpPr/>
            <p:nvPr/>
          </p:nvCxnSpPr>
          <p:spPr>
            <a:xfrm>
              <a:off x="4007520" y="-171000"/>
              <a:ext cx="1080" cy="73080"/>
            </a:xfrm>
            <a:prstGeom prst="straightConnector1">
              <a:avLst/>
            </a:prstGeom>
            <a:ln w="0">
              <a:solidFill>
                <a:srgbClr val="ff9e1b"/>
              </a:solidFill>
            </a:ln>
          </p:spPr>
        </p:cxnSp>
        <p:cxnSp>
          <p:nvCxnSpPr>
            <p:cNvPr id="10" name="Gerader Verbinder 66"/>
            <p:cNvCxnSpPr/>
            <p:nvPr/>
          </p:nvCxnSpPr>
          <p:spPr>
            <a:xfrm>
              <a:off x="4439520" y="-171000"/>
              <a:ext cx="1080" cy="73080"/>
            </a:xfrm>
            <a:prstGeom prst="straightConnector1">
              <a:avLst/>
            </a:prstGeom>
            <a:ln w="0">
              <a:solidFill>
                <a:srgbClr val="ff9e1b"/>
              </a:solidFill>
            </a:ln>
          </p:spPr>
        </p:cxnSp>
        <p:cxnSp>
          <p:nvCxnSpPr>
            <p:cNvPr id="11" name="Gerader Verbinder 67"/>
            <p:cNvCxnSpPr/>
            <p:nvPr/>
          </p:nvCxnSpPr>
          <p:spPr>
            <a:xfrm>
              <a:off x="5879880" y="-171000"/>
              <a:ext cx="1080" cy="73080"/>
            </a:xfrm>
            <a:prstGeom prst="straightConnector1">
              <a:avLst/>
            </a:prstGeom>
            <a:ln w="0">
              <a:solidFill>
                <a:srgbClr val="ff9e1b"/>
              </a:solidFill>
            </a:ln>
          </p:spPr>
        </p:cxnSp>
        <p:cxnSp>
          <p:nvCxnSpPr>
            <p:cNvPr id="12" name="Gerader Verbinder 68"/>
            <p:cNvCxnSpPr/>
            <p:nvPr/>
          </p:nvCxnSpPr>
          <p:spPr>
            <a:xfrm>
              <a:off x="6311880" y="-171000"/>
              <a:ext cx="1080" cy="73080"/>
            </a:xfrm>
            <a:prstGeom prst="straightConnector1">
              <a:avLst/>
            </a:prstGeom>
            <a:ln w="0">
              <a:solidFill>
                <a:srgbClr val="ff9e1b"/>
              </a:solidFill>
            </a:ln>
          </p:spPr>
        </p:cxnSp>
        <p:cxnSp>
          <p:nvCxnSpPr>
            <p:cNvPr id="13" name="Gerader Verbinder 69"/>
            <p:cNvCxnSpPr/>
            <p:nvPr/>
          </p:nvCxnSpPr>
          <p:spPr>
            <a:xfrm>
              <a:off x="7751880" y="-171000"/>
              <a:ext cx="1080" cy="73080"/>
            </a:xfrm>
            <a:prstGeom prst="straightConnector1">
              <a:avLst/>
            </a:prstGeom>
            <a:ln w="0">
              <a:solidFill>
                <a:srgbClr val="ff9e1b"/>
              </a:solidFill>
            </a:ln>
          </p:spPr>
        </p:cxnSp>
        <p:cxnSp>
          <p:nvCxnSpPr>
            <p:cNvPr id="14" name="Gerader Verbinder 70"/>
            <p:cNvCxnSpPr/>
            <p:nvPr/>
          </p:nvCxnSpPr>
          <p:spPr>
            <a:xfrm>
              <a:off x="8183880" y="-171000"/>
              <a:ext cx="1080" cy="73080"/>
            </a:xfrm>
            <a:prstGeom prst="straightConnector1">
              <a:avLst/>
            </a:prstGeom>
            <a:ln w="0">
              <a:solidFill>
                <a:srgbClr val="ff9e1b"/>
              </a:solidFill>
            </a:ln>
          </p:spPr>
        </p:cxnSp>
        <p:cxnSp>
          <p:nvCxnSpPr>
            <p:cNvPr id="15" name="Gerader Verbinder 71"/>
            <p:cNvCxnSpPr/>
            <p:nvPr/>
          </p:nvCxnSpPr>
          <p:spPr>
            <a:xfrm>
              <a:off x="9624240" y="-171000"/>
              <a:ext cx="1080" cy="73080"/>
            </a:xfrm>
            <a:prstGeom prst="straightConnector1">
              <a:avLst/>
            </a:prstGeom>
            <a:ln w="0">
              <a:solidFill>
                <a:srgbClr val="ff9e1b"/>
              </a:solidFill>
            </a:ln>
          </p:spPr>
        </p:cxnSp>
        <p:cxnSp>
          <p:nvCxnSpPr>
            <p:cNvPr id="16" name="Gerader Verbinder 72"/>
            <p:cNvCxnSpPr/>
            <p:nvPr/>
          </p:nvCxnSpPr>
          <p:spPr>
            <a:xfrm>
              <a:off x="10056240" y="-171000"/>
              <a:ext cx="1080" cy="73080"/>
            </a:xfrm>
            <a:prstGeom prst="straightConnector1">
              <a:avLst/>
            </a:prstGeom>
            <a:ln w="0">
              <a:solidFill>
                <a:srgbClr val="ff9e1b"/>
              </a:solidFill>
            </a:ln>
          </p:spPr>
        </p:cxnSp>
      </p:grpSp>
      <p:pic>
        <p:nvPicPr>
          <p:cNvPr id="17" name="Logo" descr="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10991880" y="483480"/>
            <a:ext cx="502920" cy="5158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8" name="Logo" descr="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/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/>
        </p:blipFill>
        <p:spPr>
          <a:xfrm>
            <a:off x="3575880" y="2088720"/>
            <a:ext cx="5038920" cy="2679840"/>
          </a:xfrm>
          <a:prstGeom prst="rect">
            <a:avLst/>
          </a:prstGeom>
          <a:noFill/>
          <a:ln w="0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6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7" name="Gruppieren 5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167760" y="693000"/>
            <a:ext cx="72720" cy="5472720"/>
            <a:chOff x="-167760" y="693000"/>
            <a:chExt cx="72720" cy="5472720"/>
          </a:xfrm>
        </p:grpSpPr>
        <p:cxnSp>
          <p:nvCxnSpPr>
            <p:cNvPr id="188" name="Gerader Verbinder 57"/>
            <p:cNvCxnSpPr/>
            <p:nvPr/>
          </p:nvCxnSpPr>
          <p:spPr>
            <a:xfrm>
              <a:off x="-167760" y="1845000"/>
              <a:ext cx="73080" cy="1080"/>
            </a:xfrm>
            <a:prstGeom prst="straightConnector1">
              <a:avLst/>
            </a:prstGeom>
            <a:ln w="0">
              <a:solidFill>
                <a:srgbClr val="ff9e1b"/>
              </a:solidFill>
            </a:ln>
          </p:spPr>
        </p:cxnSp>
        <p:cxnSp>
          <p:nvCxnSpPr>
            <p:cNvPr id="189" name="Gerader Verbinder 58"/>
            <p:cNvCxnSpPr/>
            <p:nvPr/>
          </p:nvCxnSpPr>
          <p:spPr>
            <a:xfrm>
              <a:off x="-167760" y="6165000"/>
              <a:ext cx="73080" cy="1080"/>
            </a:xfrm>
            <a:prstGeom prst="straightConnector1">
              <a:avLst/>
            </a:prstGeom>
            <a:ln w="0">
              <a:solidFill>
                <a:srgbClr val="ff9e1b"/>
              </a:solidFill>
            </a:ln>
          </p:spPr>
        </p:cxnSp>
        <p:cxnSp>
          <p:nvCxnSpPr>
            <p:cNvPr id="190" name="Gerader Verbinder 59"/>
            <p:cNvCxnSpPr/>
            <p:nvPr/>
          </p:nvCxnSpPr>
          <p:spPr>
            <a:xfrm>
              <a:off x="-167760" y="693000"/>
              <a:ext cx="73080" cy="1080"/>
            </a:xfrm>
            <a:prstGeom prst="straightConnector1">
              <a:avLst/>
            </a:prstGeom>
            <a:ln w="0">
              <a:solidFill>
                <a:srgbClr val="ff9e1b"/>
              </a:solidFill>
            </a:ln>
          </p:spPr>
        </p:cxnSp>
      </p:grpSp>
      <p:grpSp>
        <p:nvGrpSpPr>
          <p:cNvPr id="191" name="Gruppieren 6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95880" y="-171000"/>
            <a:ext cx="10800720" cy="72720"/>
            <a:chOff x="695880" y="-171000"/>
            <a:chExt cx="10800720" cy="72720"/>
          </a:xfrm>
        </p:grpSpPr>
        <p:cxnSp>
          <p:nvCxnSpPr>
            <p:cNvPr id="192" name="Gerader Verbinder 61"/>
            <p:cNvCxnSpPr/>
            <p:nvPr/>
          </p:nvCxnSpPr>
          <p:spPr>
            <a:xfrm>
              <a:off x="695880" y="-171000"/>
              <a:ext cx="1080" cy="73080"/>
            </a:xfrm>
            <a:prstGeom prst="straightConnector1">
              <a:avLst/>
            </a:prstGeom>
            <a:ln w="0">
              <a:solidFill>
                <a:srgbClr val="ff9e1b"/>
              </a:solidFill>
            </a:ln>
          </p:spPr>
        </p:cxnSp>
        <p:cxnSp>
          <p:nvCxnSpPr>
            <p:cNvPr id="193" name="Gerader Verbinder 62"/>
            <p:cNvCxnSpPr/>
            <p:nvPr/>
          </p:nvCxnSpPr>
          <p:spPr>
            <a:xfrm>
              <a:off x="11495880" y="-171000"/>
              <a:ext cx="1080" cy="73080"/>
            </a:xfrm>
            <a:prstGeom prst="straightConnector1">
              <a:avLst/>
            </a:prstGeom>
            <a:ln w="0">
              <a:solidFill>
                <a:srgbClr val="ff9e1b"/>
              </a:solidFill>
            </a:ln>
          </p:spPr>
        </p:cxnSp>
        <p:cxnSp>
          <p:nvCxnSpPr>
            <p:cNvPr id="194" name="Gerader Verbinder 63"/>
            <p:cNvCxnSpPr/>
            <p:nvPr/>
          </p:nvCxnSpPr>
          <p:spPr>
            <a:xfrm>
              <a:off x="2135520" y="-171000"/>
              <a:ext cx="1080" cy="73080"/>
            </a:xfrm>
            <a:prstGeom prst="straightConnector1">
              <a:avLst/>
            </a:prstGeom>
            <a:ln w="0">
              <a:solidFill>
                <a:srgbClr val="ff9e1b"/>
              </a:solidFill>
            </a:ln>
          </p:spPr>
        </p:cxnSp>
        <p:cxnSp>
          <p:nvCxnSpPr>
            <p:cNvPr id="195" name="Gerader Verbinder 64"/>
            <p:cNvCxnSpPr/>
            <p:nvPr/>
          </p:nvCxnSpPr>
          <p:spPr>
            <a:xfrm>
              <a:off x="2567520" y="-171000"/>
              <a:ext cx="1080" cy="73080"/>
            </a:xfrm>
            <a:prstGeom prst="straightConnector1">
              <a:avLst/>
            </a:prstGeom>
            <a:ln w="0">
              <a:solidFill>
                <a:srgbClr val="ff9e1b"/>
              </a:solidFill>
            </a:ln>
          </p:spPr>
        </p:cxnSp>
        <p:cxnSp>
          <p:nvCxnSpPr>
            <p:cNvPr id="196" name="Gerader Verbinder 65"/>
            <p:cNvCxnSpPr/>
            <p:nvPr/>
          </p:nvCxnSpPr>
          <p:spPr>
            <a:xfrm>
              <a:off x="4007520" y="-171000"/>
              <a:ext cx="1080" cy="73080"/>
            </a:xfrm>
            <a:prstGeom prst="straightConnector1">
              <a:avLst/>
            </a:prstGeom>
            <a:ln w="0">
              <a:solidFill>
                <a:srgbClr val="ff9e1b"/>
              </a:solidFill>
            </a:ln>
          </p:spPr>
        </p:cxnSp>
        <p:cxnSp>
          <p:nvCxnSpPr>
            <p:cNvPr id="197" name="Gerader Verbinder 66"/>
            <p:cNvCxnSpPr/>
            <p:nvPr/>
          </p:nvCxnSpPr>
          <p:spPr>
            <a:xfrm>
              <a:off x="4439520" y="-171000"/>
              <a:ext cx="1080" cy="73080"/>
            </a:xfrm>
            <a:prstGeom prst="straightConnector1">
              <a:avLst/>
            </a:prstGeom>
            <a:ln w="0">
              <a:solidFill>
                <a:srgbClr val="ff9e1b"/>
              </a:solidFill>
            </a:ln>
          </p:spPr>
        </p:cxnSp>
        <p:cxnSp>
          <p:nvCxnSpPr>
            <p:cNvPr id="198" name="Gerader Verbinder 67"/>
            <p:cNvCxnSpPr/>
            <p:nvPr/>
          </p:nvCxnSpPr>
          <p:spPr>
            <a:xfrm>
              <a:off x="5879880" y="-171000"/>
              <a:ext cx="1080" cy="73080"/>
            </a:xfrm>
            <a:prstGeom prst="straightConnector1">
              <a:avLst/>
            </a:prstGeom>
            <a:ln w="0">
              <a:solidFill>
                <a:srgbClr val="ff9e1b"/>
              </a:solidFill>
            </a:ln>
          </p:spPr>
        </p:cxnSp>
        <p:cxnSp>
          <p:nvCxnSpPr>
            <p:cNvPr id="199" name="Gerader Verbinder 68"/>
            <p:cNvCxnSpPr/>
            <p:nvPr/>
          </p:nvCxnSpPr>
          <p:spPr>
            <a:xfrm>
              <a:off x="6311880" y="-171000"/>
              <a:ext cx="1080" cy="73080"/>
            </a:xfrm>
            <a:prstGeom prst="straightConnector1">
              <a:avLst/>
            </a:prstGeom>
            <a:ln w="0">
              <a:solidFill>
                <a:srgbClr val="ff9e1b"/>
              </a:solidFill>
            </a:ln>
          </p:spPr>
        </p:cxnSp>
        <p:cxnSp>
          <p:nvCxnSpPr>
            <p:cNvPr id="200" name="Gerader Verbinder 69"/>
            <p:cNvCxnSpPr/>
            <p:nvPr/>
          </p:nvCxnSpPr>
          <p:spPr>
            <a:xfrm>
              <a:off x="7751880" y="-171000"/>
              <a:ext cx="1080" cy="73080"/>
            </a:xfrm>
            <a:prstGeom prst="straightConnector1">
              <a:avLst/>
            </a:prstGeom>
            <a:ln w="0">
              <a:solidFill>
                <a:srgbClr val="ff9e1b"/>
              </a:solidFill>
            </a:ln>
          </p:spPr>
        </p:cxnSp>
        <p:cxnSp>
          <p:nvCxnSpPr>
            <p:cNvPr id="201" name="Gerader Verbinder 70"/>
            <p:cNvCxnSpPr/>
            <p:nvPr/>
          </p:nvCxnSpPr>
          <p:spPr>
            <a:xfrm>
              <a:off x="8183880" y="-171000"/>
              <a:ext cx="1080" cy="73080"/>
            </a:xfrm>
            <a:prstGeom prst="straightConnector1">
              <a:avLst/>
            </a:prstGeom>
            <a:ln w="0">
              <a:solidFill>
                <a:srgbClr val="ff9e1b"/>
              </a:solidFill>
            </a:ln>
          </p:spPr>
        </p:cxnSp>
        <p:cxnSp>
          <p:nvCxnSpPr>
            <p:cNvPr id="202" name="Gerader Verbinder 71"/>
            <p:cNvCxnSpPr/>
            <p:nvPr/>
          </p:nvCxnSpPr>
          <p:spPr>
            <a:xfrm>
              <a:off x="9624240" y="-171000"/>
              <a:ext cx="1080" cy="73080"/>
            </a:xfrm>
            <a:prstGeom prst="straightConnector1">
              <a:avLst/>
            </a:prstGeom>
            <a:ln w="0">
              <a:solidFill>
                <a:srgbClr val="ff9e1b"/>
              </a:solidFill>
            </a:ln>
          </p:spPr>
        </p:cxnSp>
        <p:cxnSp>
          <p:nvCxnSpPr>
            <p:cNvPr id="203" name="Gerader Verbinder 72"/>
            <p:cNvCxnSpPr/>
            <p:nvPr/>
          </p:nvCxnSpPr>
          <p:spPr>
            <a:xfrm>
              <a:off x="10056240" y="-171000"/>
              <a:ext cx="1080" cy="73080"/>
            </a:xfrm>
            <a:prstGeom prst="straightConnector1">
              <a:avLst/>
            </a:prstGeom>
            <a:ln w="0">
              <a:solidFill>
                <a:srgbClr val="ff9e1b"/>
              </a:solidFill>
            </a:ln>
          </p:spPr>
        </p:cxnSp>
      </p:grpSp>
      <p:pic>
        <p:nvPicPr>
          <p:cNvPr id="204" name="Logo" descr="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10991880" y="483480"/>
            <a:ext cx="502920" cy="5158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05" name="PlaceHolder 1"/>
          <p:cNvSpPr>
            <a:spLocks noGrp="1"/>
          </p:cNvSpPr>
          <p:nvPr>
            <p:ph type="ftr" idx="25"/>
          </p:nvPr>
        </p:nvSpPr>
        <p:spPr>
          <a:xfrm>
            <a:off x="1559880" y="6439680"/>
            <a:ext cx="9358920" cy="142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US" sz="800" strike="noStrike" u="none">
                <a:solidFill>
                  <a:schemeClr val="dk1">
                    <a:alpha val="0"/>
                  </a:schemeClr>
                </a:solidFill>
                <a:uFillTx/>
                <a:latin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trike="noStrike" u="none">
                <a:solidFill>
                  <a:schemeClr val="dk1">
                    <a:alpha val="0"/>
                  </a:schemeClr>
                </a:solidFill>
                <a:uFillTx/>
                <a:latin typeface="Arial"/>
              </a:rPr>
              <a:t> </a:t>
            </a:r>
            <a:endParaRPr b="0" lang="en-US" sz="8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 type="sldNum" idx="26"/>
          </p:nvPr>
        </p:nvSpPr>
        <p:spPr>
          <a:xfrm>
            <a:off x="10991880" y="6439680"/>
            <a:ext cx="502920" cy="142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de-DE" sz="800" strike="noStrike" u="none">
                <a:solidFill>
                  <a:schemeClr val="dk1">
                    <a:alpha val="0"/>
                  </a:schemeClr>
                </a:solidFill>
                <a:uFillTx/>
                <a:latin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EC3B4F25-75C3-4312-8DEC-DED090D6049F}" type="slidenum">
              <a:rPr b="0" lang="de-DE" sz="800" strike="noStrike" u="none">
                <a:solidFill>
                  <a:schemeClr val="dk1">
                    <a:alpha val="0"/>
                  </a:schemeClr>
                </a:solidFill>
                <a:uFillTx/>
                <a:latin typeface="Arial"/>
              </a:rPr>
              <a:t>1</a:t>
            </a:fld>
            <a:endParaRPr b="0" lang="en-US" sz="8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 type="dt" idx="27"/>
          </p:nvPr>
        </p:nvSpPr>
        <p:spPr>
          <a:xfrm>
            <a:off x="695880" y="6439680"/>
            <a:ext cx="790920" cy="142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4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8" name="Gruppieren 5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167760" y="693000"/>
            <a:ext cx="72720" cy="5472720"/>
            <a:chOff x="-167760" y="693000"/>
            <a:chExt cx="72720" cy="5472720"/>
          </a:xfrm>
        </p:grpSpPr>
        <p:cxnSp>
          <p:nvCxnSpPr>
            <p:cNvPr id="209" name="Gerader Verbinder 57"/>
            <p:cNvCxnSpPr/>
            <p:nvPr/>
          </p:nvCxnSpPr>
          <p:spPr>
            <a:xfrm>
              <a:off x="-167760" y="1845000"/>
              <a:ext cx="73080" cy="1080"/>
            </a:xfrm>
            <a:prstGeom prst="straightConnector1">
              <a:avLst/>
            </a:prstGeom>
            <a:ln w="0">
              <a:solidFill>
                <a:srgbClr val="ff9e1b"/>
              </a:solidFill>
            </a:ln>
          </p:spPr>
        </p:cxnSp>
        <p:cxnSp>
          <p:nvCxnSpPr>
            <p:cNvPr id="210" name="Gerader Verbinder 58"/>
            <p:cNvCxnSpPr/>
            <p:nvPr/>
          </p:nvCxnSpPr>
          <p:spPr>
            <a:xfrm>
              <a:off x="-167760" y="6165000"/>
              <a:ext cx="73080" cy="1080"/>
            </a:xfrm>
            <a:prstGeom prst="straightConnector1">
              <a:avLst/>
            </a:prstGeom>
            <a:ln w="0">
              <a:solidFill>
                <a:srgbClr val="ff9e1b"/>
              </a:solidFill>
            </a:ln>
          </p:spPr>
        </p:cxnSp>
        <p:cxnSp>
          <p:nvCxnSpPr>
            <p:cNvPr id="211" name="Gerader Verbinder 59"/>
            <p:cNvCxnSpPr/>
            <p:nvPr/>
          </p:nvCxnSpPr>
          <p:spPr>
            <a:xfrm>
              <a:off x="-167760" y="693000"/>
              <a:ext cx="73080" cy="1080"/>
            </a:xfrm>
            <a:prstGeom prst="straightConnector1">
              <a:avLst/>
            </a:prstGeom>
            <a:ln w="0">
              <a:solidFill>
                <a:srgbClr val="ff9e1b"/>
              </a:solidFill>
            </a:ln>
          </p:spPr>
        </p:cxnSp>
      </p:grpSp>
      <p:grpSp>
        <p:nvGrpSpPr>
          <p:cNvPr id="212" name="Gruppieren 6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95880" y="-171000"/>
            <a:ext cx="10800720" cy="72720"/>
            <a:chOff x="695880" y="-171000"/>
            <a:chExt cx="10800720" cy="72720"/>
          </a:xfrm>
        </p:grpSpPr>
        <p:cxnSp>
          <p:nvCxnSpPr>
            <p:cNvPr id="213" name="Gerader Verbinder 61"/>
            <p:cNvCxnSpPr/>
            <p:nvPr/>
          </p:nvCxnSpPr>
          <p:spPr>
            <a:xfrm>
              <a:off x="695880" y="-171000"/>
              <a:ext cx="1080" cy="73080"/>
            </a:xfrm>
            <a:prstGeom prst="straightConnector1">
              <a:avLst/>
            </a:prstGeom>
            <a:ln w="0">
              <a:solidFill>
                <a:srgbClr val="ff9e1b"/>
              </a:solidFill>
            </a:ln>
          </p:spPr>
        </p:cxnSp>
        <p:cxnSp>
          <p:nvCxnSpPr>
            <p:cNvPr id="214" name="Gerader Verbinder 62"/>
            <p:cNvCxnSpPr/>
            <p:nvPr/>
          </p:nvCxnSpPr>
          <p:spPr>
            <a:xfrm>
              <a:off x="11495880" y="-171000"/>
              <a:ext cx="1080" cy="73080"/>
            </a:xfrm>
            <a:prstGeom prst="straightConnector1">
              <a:avLst/>
            </a:prstGeom>
            <a:ln w="0">
              <a:solidFill>
                <a:srgbClr val="ff9e1b"/>
              </a:solidFill>
            </a:ln>
          </p:spPr>
        </p:cxnSp>
        <p:cxnSp>
          <p:nvCxnSpPr>
            <p:cNvPr id="215" name="Gerader Verbinder 63"/>
            <p:cNvCxnSpPr/>
            <p:nvPr/>
          </p:nvCxnSpPr>
          <p:spPr>
            <a:xfrm>
              <a:off x="2135520" y="-171000"/>
              <a:ext cx="1080" cy="73080"/>
            </a:xfrm>
            <a:prstGeom prst="straightConnector1">
              <a:avLst/>
            </a:prstGeom>
            <a:ln w="0">
              <a:solidFill>
                <a:srgbClr val="ff9e1b"/>
              </a:solidFill>
            </a:ln>
          </p:spPr>
        </p:cxnSp>
        <p:cxnSp>
          <p:nvCxnSpPr>
            <p:cNvPr id="216" name="Gerader Verbinder 64"/>
            <p:cNvCxnSpPr/>
            <p:nvPr/>
          </p:nvCxnSpPr>
          <p:spPr>
            <a:xfrm>
              <a:off x="2567520" y="-171000"/>
              <a:ext cx="1080" cy="73080"/>
            </a:xfrm>
            <a:prstGeom prst="straightConnector1">
              <a:avLst/>
            </a:prstGeom>
            <a:ln w="0">
              <a:solidFill>
                <a:srgbClr val="ff9e1b"/>
              </a:solidFill>
            </a:ln>
          </p:spPr>
        </p:cxnSp>
        <p:cxnSp>
          <p:nvCxnSpPr>
            <p:cNvPr id="217" name="Gerader Verbinder 65"/>
            <p:cNvCxnSpPr/>
            <p:nvPr/>
          </p:nvCxnSpPr>
          <p:spPr>
            <a:xfrm>
              <a:off x="4007520" y="-171000"/>
              <a:ext cx="1080" cy="73080"/>
            </a:xfrm>
            <a:prstGeom prst="straightConnector1">
              <a:avLst/>
            </a:prstGeom>
            <a:ln w="0">
              <a:solidFill>
                <a:srgbClr val="ff9e1b"/>
              </a:solidFill>
            </a:ln>
          </p:spPr>
        </p:cxnSp>
        <p:cxnSp>
          <p:nvCxnSpPr>
            <p:cNvPr id="218" name="Gerader Verbinder 66"/>
            <p:cNvCxnSpPr/>
            <p:nvPr/>
          </p:nvCxnSpPr>
          <p:spPr>
            <a:xfrm>
              <a:off x="4439520" y="-171000"/>
              <a:ext cx="1080" cy="73080"/>
            </a:xfrm>
            <a:prstGeom prst="straightConnector1">
              <a:avLst/>
            </a:prstGeom>
            <a:ln w="0">
              <a:solidFill>
                <a:srgbClr val="ff9e1b"/>
              </a:solidFill>
            </a:ln>
          </p:spPr>
        </p:cxnSp>
        <p:cxnSp>
          <p:nvCxnSpPr>
            <p:cNvPr id="219" name="Gerader Verbinder 67"/>
            <p:cNvCxnSpPr/>
            <p:nvPr/>
          </p:nvCxnSpPr>
          <p:spPr>
            <a:xfrm>
              <a:off x="5879880" y="-171000"/>
              <a:ext cx="1080" cy="73080"/>
            </a:xfrm>
            <a:prstGeom prst="straightConnector1">
              <a:avLst/>
            </a:prstGeom>
            <a:ln w="0">
              <a:solidFill>
                <a:srgbClr val="ff9e1b"/>
              </a:solidFill>
            </a:ln>
          </p:spPr>
        </p:cxnSp>
        <p:cxnSp>
          <p:nvCxnSpPr>
            <p:cNvPr id="220" name="Gerader Verbinder 68"/>
            <p:cNvCxnSpPr/>
            <p:nvPr/>
          </p:nvCxnSpPr>
          <p:spPr>
            <a:xfrm>
              <a:off x="6311880" y="-171000"/>
              <a:ext cx="1080" cy="73080"/>
            </a:xfrm>
            <a:prstGeom prst="straightConnector1">
              <a:avLst/>
            </a:prstGeom>
            <a:ln w="0">
              <a:solidFill>
                <a:srgbClr val="ff9e1b"/>
              </a:solidFill>
            </a:ln>
          </p:spPr>
        </p:cxnSp>
        <p:cxnSp>
          <p:nvCxnSpPr>
            <p:cNvPr id="221" name="Gerader Verbinder 69"/>
            <p:cNvCxnSpPr/>
            <p:nvPr/>
          </p:nvCxnSpPr>
          <p:spPr>
            <a:xfrm>
              <a:off x="7751880" y="-171000"/>
              <a:ext cx="1080" cy="73080"/>
            </a:xfrm>
            <a:prstGeom prst="straightConnector1">
              <a:avLst/>
            </a:prstGeom>
            <a:ln w="0">
              <a:solidFill>
                <a:srgbClr val="ff9e1b"/>
              </a:solidFill>
            </a:ln>
          </p:spPr>
        </p:cxnSp>
        <p:cxnSp>
          <p:nvCxnSpPr>
            <p:cNvPr id="222" name="Gerader Verbinder 70"/>
            <p:cNvCxnSpPr/>
            <p:nvPr/>
          </p:nvCxnSpPr>
          <p:spPr>
            <a:xfrm>
              <a:off x="8183880" y="-171000"/>
              <a:ext cx="1080" cy="73080"/>
            </a:xfrm>
            <a:prstGeom prst="straightConnector1">
              <a:avLst/>
            </a:prstGeom>
            <a:ln w="0">
              <a:solidFill>
                <a:srgbClr val="ff9e1b"/>
              </a:solidFill>
            </a:ln>
          </p:spPr>
        </p:cxnSp>
        <p:cxnSp>
          <p:nvCxnSpPr>
            <p:cNvPr id="223" name="Gerader Verbinder 71"/>
            <p:cNvCxnSpPr/>
            <p:nvPr/>
          </p:nvCxnSpPr>
          <p:spPr>
            <a:xfrm>
              <a:off x="9624240" y="-171000"/>
              <a:ext cx="1080" cy="73080"/>
            </a:xfrm>
            <a:prstGeom prst="straightConnector1">
              <a:avLst/>
            </a:prstGeom>
            <a:ln w="0">
              <a:solidFill>
                <a:srgbClr val="ff9e1b"/>
              </a:solidFill>
            </a:ln>
          </p:spPr>
        </p:cxnSp>
        <p:cxnSp>
          <p:nvCxnSpPr>
            <p:cNvPr id="224" name="Gerader Verbinder 72"/>
            <p:cNvCxnSpPr/>
            <p:nvPr/>
          </p:nvCxnSpPr>
          <p:spPr>
            <a:xfrm>
              <a:off x="10056240" y="-171000"/>
              <a:ext cx="1080" cy="73080"/>
            </a:xfrm>
            <a:prstGeom prst="straightConnector1">
              <a:avLst/>
            </a:prstGeom>
            <a:ln w="0">
              <a:solidFill>
                <a:srgbClr val="ff9e1b"/>
              </a:solidFill>
            </a:ln>
          </p:spPr>
        </p:cxnSp>
      </p:grpSp>
      <p:pic>
        <p:nvPicPr>
          <p:cNvPr id="225" name="Logo" descr="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10991880" y="483480"/>
            <a:ext cx="502920" cy="5158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26" name="PlaceHolder 1"/>
          <p:cNvSpPr>
            <a:spLocks noGrp="1"/>
          </p:cNvSpPr>
          <p:nvPr>
            <p:ph type="ftr" idx="28"/>
          </p:nvPr>
        </p:nvSpPr>
        <p:spPr>
          <a:xfrm>
            <a:off x="1559880" y="6439680"/>
            <a:ext cx="9358920" cy="142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US" sz="800" strike="noStrike" u="none">
                <a:solidFill>
                  <a:schemeClr val="dk1">
                    <a:alpha val="0"/>
                  </a:schemeClr>
                </a:solidFill>
                <a:uFillTx/>
                <a:latin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trike="noStrike" u="none">
                <a:solidFill>
                  <a:schemeClr val="dk1">
                    <a:alpha val="0"/>
                  </a:schemeClr>
                </a:solidFill>
                <a:uFillTx/>
                <a:latin typeface="Arial"/>
              </a:rPr>
              <a:t> </a:t>
            </a:r>
            <a:endParaRPr b="0" lang="en-US" sz="8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227" name="PlaceHolder 2"/>
          <p:cNvSpPr>
            <a:spLocks noGrp="1"/>
          </p:cNvSpPr>
          <p:nvPr>
            <p:ph type="sldNum" idx="29"/>
          </p:nvPr>
        </p:nvSpPr>
        <p:spPr>
          <a:xfrm>
            <a:off x="10991880" y="6439680"/>
            <a:ext cx="502920" cy="142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de-DE" sz="800" strike="noStrike" u="none">
                <a:solidFill>
                  <a:schemeClr val="dk1">
                    <a:alpha val="0"/>
                  </a:schemeClr>
                </a:solidFill>
                <a:uFillTx/>
                <a:latin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71F082CE-A9F5-4D36-A736-77C5988915AC}" type="slidenum">
              <a:rPr b="0" lang="de-DE" sz="800" strike="noStrike" u="none">
                <a:solidFill>
                  <a:schemeClr val="dk1">
                    <a:alpha val="0"/>
                  </a:schemeClr>
                </a:solidFill>
                <a:uFillTx/>
                <a:latin typeface="Arial"/>
              </a:rPr>
              <a:t>1</a:t>
            </a:fld>
            <a:endParaRPr b="0" lang="en-US" sz="8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228" name="PlaceHolder 3"/>
          <p:cNvSpPr>
            <a:spLocks noGrp="1"/>
          </p:cNvSpPr>
          <p:nvPr>
            <p:ph type="dt" idx="30"/>
          </p:nvPr>
        </p:nvSpPr>
        <p:spPr>
          <a:xfrm>
            <a:off x="695880" y="6439680"/>
            <a:ext cx="790920" cy="142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4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9" name="Gruppieren 5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167760" y="693000"/>
            <a:ext cx="72720" cy="5472720"/>
            <a:chOff x="-167760" y="693000"/>
            <a:chExt cx="72720" cy="5472720"/>
          </a:xfrm>
        </p:grpSpPr>
        <p:cxnSp>
          <p:nvCxnSpPr>
            <p:cNvPr id="230" name="Gerader Verbinder 57"/>
            <p:cNvCxnSpPr/>
            <p:nvPr/>
          </p:nvCxnSpPr>
          <p:spPr>
            <a:xfrm>
              <a:off x="-167760" y="1845000"/>
              <a:ext cx="73080" cy="1080"/>
            </a:xfrm>
            <a:prstGeom prst="straightConnector1">
              <a:avLst/>
            </a:prstGeom>
            <a:ln w="0">
              <a:solidFill>
                <a:srgbClr val="ff9e1b"/>
              </a:solidFill>
            </a:ln>
          </p:spPr>
        </p:cxnSp>
        <p:cxnSp>
          <p:nvCxnSpPr>
            <p:cNvPr id="231" name="Gerader Verbinder 58"/>
            <p:cNvCxnSpPr/>
            <p:nvPr/>
          </p:nvCxnSpPr>
          <p:spPr>
            <a:xfrm>
              <a:off x="-167760" y="6165000"/>
              <a:ext cx="73080" cy="1080"/>
            </a:xfrm>
            <a:prstGeom prst="straightConnector1">
              <a:avLst/>
            </a:prstGeom>
            <a:ln w="0">
              <a:solidFill>
                <a:srgbClr val="ff9e1b"/>
              </a:solidFill>
            </a:ln>
          </p:spPr>
        </p:cxnSp>
        <p:cxnSp>
          <p:nvCxnSpPr>
            <p:cNvPr id="232" name="Gerader Verbinder 59"/>
            <p:cNvCxnSpPr/>
            <p:nvPr/>
          </p:nvCxnSpPr>
          <p:spPr>
            <a:xfrm>
              <a:off x="-167760" y="693000"/>
              <a:ext cx="73080" cy="1080"/>
            </a:xfrm>
            <a:prstGeom prst="straightConnector1">
              <a:avLst/>
            </a:prstGeom>
            <a:ln w="0">
              <a:solidFill>
                <a:srgbClr val="ff9e1b"/>
              </a:solidFill>
            </a:ln>
          </p:spPr>
        </p:cxnSp>
      </p:grpSp>
      <p:grpSp>
        <p:nvGrpSpPr>
          <p:cNvPr id="233" name="Gruppieren 6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95880" y="-171000"/>
            <a:ext cx="10800720" cy="72720"/>
            <a:chOff x="695880" y="-171000"/>
            <a:chExt cx="10800720" cy="72720"/>
          </a:xfrm>
        </p:grpSpPr>
        <p:cxnSp>
          <p:nvCxnSpPr>
            <p:cNvPr id="234" name="Gerader Verbinder 61"/>
            <p:cNvCxnSpPr/>
            <p:nvPr/>
          </p:nvCxnSpPr>
          <p:spPr>
            <a:xfrm>
              <a:off x="695880" y="-171000"/>
              <a:ext cx="1080" cy="73080"/>
            </a:xfrm>
            <a:prstGeom prst="straightConnector1">
              <a:avLst/>
            </a:prstGeom>
            <a:ln w="0">
              <a:solidFill>
                <a:srgbClr val="ff9e1b"/>
              </a:solidFill>
            </a:ln>
          </p:spPr>
        </p:cxnSp>
        <p:cxnSp>
          <p:nvCxnSpPr>
            <p:cNvPr id="235" name="Gerader Verbinder 62"/>
            <p:cNvCxnSpPr/>
            <p:nvPr/>
          </p:nvCxnSpPr>
          <p:spPr>
            <a:xfrm>
              <a:off x="11495880" y="-171000"/>
              <a:ext cx="1080" cy="73080"/>
            </a:xfrm>
            <a:prstGeom prst="straightConnector1">
              <a:avLst/>
            </a:prstGeom>
            <a:ln w="0">
              <a:solidFill>
                <a:srgbClr val="ff9e1b"/>
              </a:solidFill>
            </a:ln>
          </p:spPr>
        </p:cxnSp>
        <p:cxnSp>
          <p:nvCxnSpPr>
            <p:cNvPr id="236" name="Gerader Verbinder 63"/>
            <p:cNvCxnSpPr/>
            <p:nvPr/>
          </p:nvCxnSpPr>
          <p:spPr>
            <a:xfrm>
              <a:off x="2135520" y="-171000"/>
              <a:ext cx="1080" cy="73080"/>
            </a:xfrm>
            <a:prstGeom prst="straightConnector1">
              <a:avLst/>
            </a:prstGeom>
            <a:ln w="0">
              <a:solidFill>
                <a:srgbClr val="ff9e1b"/>
              </a:solidFill>
            </a:ln>
          </p:spPr>
        </p:cxnSp>
        <p:cxnSp>
          <p:nvCxnSpPr>
            <p:cNvPr id="237" name="Gerader Verbinder 64"/>
            <p:cNvCxnSpPr/>
            <p:nvPr/>
          </p:nvCxnSpPr>
          <p:spPr>
            <a:xfrm>
              <a:off x="2567520" y="-171000"/>
              <a:ext cx="1080" cy="73080"/>
            </a:xfrm>
            <a:prstGeom prst="straightConnector1">
              <a:avLst/>
            </a:prstGeom>
            <a:ln w="0">
              <a:solidFill>
                <a:srgbClr val="ff9e1b"/>
              </a:solidFill>
            </a:ln>
          </p:spPr>
        </p:cxnSp>
        <p:cxnSp>
          <p:nvCxnSpPr>
            <p:cNvPr id="238" name="Gerader Verbinder 65"/>
            <p:cNvCxnSpPr/>
            <p:nvPr/>
          </p:nvCxnSpPr>
          <p:spPr>
            <a:xfrm>
              <a:off x="4007520" y="-171000"/>
              <a:ext cx="1080" cy="73080"/>
            </a:xfrm>
            <a:prstGeom prst="straightConnector1">
              <a:avLst/>
            </a:prstGeom>
            <a:ln w="0">
              <a:solidFill>
                <a:srgbClr val="ff9e1b"/>
              </a:solidFill>
            </a:ln>
          </p:spPr>
        </p:cxnSp>
        <p:cxnSp>
          <p:nvCxnSpPr>
            <p:cNvPr id="239" name="Gerader Verbinder 66"/>
            <p:cNvCxnSpPr/>
            <p:nvPr/>
          </p:nvCxnSpPr>
          <p:spPr>
            <a:xfrm>
              <a:off x="4439520" y="-171000"/>
              <a:ext cx="1080" cy="73080"/>
            </a:xfrm>
            <a:prstGeom prst="straightConnector1">
              <a:avLst/>
            </a:prstGeom>
            <a:ln w="0">
              <a:solidFill>
                <a:srgbClr val="ff9e1b"/>
              </a:solidFill>
            </a:ln>
          </p:spPr>
        </p:cxnSp>
        <p:cxnSp>
          <p:nvCxnSpPr>
            <p:cNvPr id="240" name="Gerader Verbinder 67"/>
            <p:cNvCxnSpPr/>
            <p:nvPr/>
          </p:nvCxnSpPr>
          <p:spPr>
            <a:xfrm>
              <a:off x="5879880" y="-171000"/>
              <a:ext cx="1080" cy="73080"/>
            </a:xfrm>
            <a:prstGeom prst="straightConnector1">
              <a:avLst/>
            </a:prstGeom>
            <a:ln w="0">
              <a:solidFill>
                <a:srgbClr val="ff9e1b"/>
              </a:solidFill>
            </a:ln>
          </p:spPr>
        </p:cxnSp>
        <p:cxnSp>
          <p:nvCxnSpPr>
            <p:cNvPr id="241" name="Gerader Verbinder 68"/>
            <p:cNvCxnSpPr/>
            <p:nvPr/>
          </p:nvCxnSpPr>
          <p:spPr>
            <a:xfrm>
              <a:off x="6311880" y="-171000"/>
              <a:ext cx="1080" cy="73080"/>
            </a:xfrm>
            <a:prstGeom prst="straightConnector1">
              <a:avLst/>
            </a:prstGeom>
            <a:ln w="0">
              <a:solidFill>
                <a:srgbClr val="ff9e1b"/>
              </a:solidFill>
            </a:ln>
          </p:spPr>
        </p:cxnSp>
        <p:cxnSp>
          <p:nvCxnSpPr>
            <p:cNvPr id="242" name="Gerader Verbinder 69"/>
            <p:cNvCxnSpPr/>
            <p:nvPr/>
          </p:nvCxnSpPr>
          <p:spPr>
            <a:xfrm>
              <a:off x="7751880" y="-171000"/>
              <a:ext cx="1080" cy="73080"/>
            </a:xfrm>
            <a:prstGeom prst="straightConnector1">
              <a:avLst/>
            </a:prstGeom>
            <a:ln w="0">
              <a:solidFill>
                <a:srgbClr val="ff9e1b"/>
              </a:solidFill>
            </a:ln>
          </p:spPr>
        </p:cxnSp>
        <p:cxnSp>
          <p:nvCxnSpPr>
            <p:cNvPr id="243" name="Gerader Verbinder 70"/>
            <p:cNvCxnSpPr/>
            <p:nvPr/>
          </p:nvCxnSpPr>
          <p:spPr>
            <a:xfrm>
              <a:off x="8183880" y="-171000"/>
              <a:ext cx="1080" cy="73080"/>
            </a:xfrm>
            <a:prstGeom prst="straightConnector1">
              <a:avLst/>
            </a:prstGeom>
            <a:ln w="0">
              <a:solidFill>
                <a:srgbClr val="ff9e1b"/>
              </a:solidFill>
            </a:ln>
          </p:spPr>
        </p:cxnSp>
        <p:cxnSp>
          <p:nvCxnSpPr>
            <p:cNvPr id="244" name="Gerader Verbinder 71"/>
            <p:cNvCxnSpPr/>
            <p:nvPr/>
          </p:nvCxnSpPr>
          <p:spPr>
            <a:xfrm>
              <a:off x="9624240" y="-171000"/>
              <a:ext cx="1080" cy="73080"/>
            </a:xfrm>
            <a:prstGeom prst="straightConnector1">
              <a:avLst/>
            </a:prstGeom>
            <a:ln w="0">
              <a:solidFill>
                <a:srgbClr val="ff9e1b"/>
              </a:solidFill>
            </a:ln>
          </p:spPr>
        </p:cxnSp>
        <p:cxnSp>
          <p:nvCxnSpPr>
            <p:cNvPr id="245" name="Gerader Verbinder 72"/>
            <p:cNvCxnSpPr/>
            <p:nvPr/>
          </p:nvCxnSpPr>
          <p:spPr>
            <a:xfrm>
              <a:off x="10056240" y="-171000"/>
              <a:ext cx="1080" cy="73080"/>
            </a:xfrm>
            <a:prstGeom prst="straightConnector1">
              <a:avLst/>
            </a:prstGeom>
            <a:ln w="0">
              <a:solidFill>
                <a:srgbClr val="ff9e1b"/>
              </a:solidFill>
            </a:ln>
          </p:spPr>
        </p:cxnSp>
      </p:grpSp>
      <p:pic>
        <p:nvPicPr>
          <p:cNvPr id="246" name="Logo" descr="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10991880" y="483480"/>
            <a:ext cx="502920" cy="5158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247" name="Logo" descr="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/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/>
        </p:blipFill>
        <p:spPr>
          <a:xfrm>
            <a:off x="9861120" y="621000"/>
            <a:ext cx="1705680" cy="2158920"/>
          </a:xfrm>
          <a:prstGeom prst="rect">
            <a:avLst/>
          </a:prstGeom>
          <a:noFill/>
          <a:ln w="0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6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8" name="Gruppieren 5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167760" y="693000"/>
            <a:ext cx="72720" cy="5472720"/>
            <a:chOff x="-167760" y="693000"/>
            <a:chExt cx="72720" cy="5472720"/>
          </a:xfrm>
        </p:grpSpPr>
        <p:cxnSp>
          <p:nvCxnSpPr>
            <p:cNvPr id="249" name="Gerader Verbinder 57"/>
            <p:cNvCxnSpPr/>
            <p:nvPr/>
          </p:nvCxnSpPr>
          <p:spPr>
            <a:xfrm>
              <a:off x="-167760" y="1845000"/>
              <a:ext cx="73080" cy="1080"/>
            </a:xfrm>
            <a:prstGeom prst="straightConnector1">
              <a:avLst/>
            </a:prstGeom>
            <a:ln w="0">
              <a:solidFill>
                <a:srgbClr val="ff9e1b"/>
              </a:solidFill>
            </a:ln>
          </p:spPr>
        </p:cxnSp>
        <p:cxnSp>
          <p:nvCxnSpPr>
            <p:cNvPr id="250" name="Gerader Verbinder 58"/>
            <p:cNvCxnSpPr/>
            <p:nvPr/>
          </p:nvCxnSpPr>
          <p:spPr>
            <a:xfrm>
              <a:off x="-167760" y="6165000"/>
              <a:ext cx="73080" cy="1080"/>
            </a:xfrm>
            <a:prstGeom prst="straightConnector1">
              <a:avLst/>
            </a:prstGeom>
            <a:ln w="0">
              <a:solidFill>
                <a:srgbClr val="ff9e1b"/>
              </a:solidFill>
            </a:ln>
          </p:spPr>
        </p:cxnSp>
        <p:cxnSp>
          <p:nvCxnSpPr>
            <p:cNvPr id="251" name="Gerader Verbinder 59"/>
            <p:cNvCxnSpPr/>
            <p:nvPr/>
          </p:nvCxnSpPr>
          <p:spPr>
            <a:xfrm>
              <a:off x="-167760" y="693000"/>
              <a:ext cx="73080" cy="1080"/>
            </a:xfrm>
            <a:prstGeom prst="straightConnector1">
              <a:avLst/>
            </a:prstGeom>
            <a:ln w="0">
              <a:solidFill>
                <a:srgbClr val="ff9e1b"/>
              </a:solidFill>
            </a:ln>
          </p:spPr>
        </p:cxnSp>
      </p:grpSp>
      <p:grpSp>
        <p:nvGrpSpPr>
          <p:cNvPr id="252" name="Gruppieren 6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95880" y="-171000"/>
            <a:ext cx="10800720" cy="72720"/>
            <a:chOff x="695880" y="-171000"/>
            <a:chExt cx="10800720" cy="72720"/>
          </a:xfrm>
        </p:grpSpPr>
        <p:cxnSp>
          <p:nvCxnSpPr>
            <p:cNvPr id="253" name="Gerader Verbinder 61"/>
            <p:cNvCxnSpPr/>
            <p:nvPr/>
          </p:nvCxnSpPr>
          <p:spPr>
            <a:xfrm>
              <a:off x="695880" y="-171000"/>
              <a:ext cx="1080" cy="73080"/>
            </a:xfrm>
            <a:prstGeom prst="straightConnector1">
              <a:avLst/>
            </a:prstGeom>
            <a:ln w="0">
              <a:solidFill>
                <a:srgbClr val="ff9e1b"/>
              </a:solidFill>
            </a:ln>
          </p:spPr>
        </p:cxnSp>
        <p:cxnSp>
          <p:nvCxnSpPr>
            <p:cNvPr id="254" name="Gerader Verbinder 62"/>
            <p:cNvCxnSpPr/>
            <p:nvPr/>
          </p:nvCxnSpPr>
          <p:spPr>
            <a:xfrm>
              <a:off x="11495880" y="-171000"/>
              <a:ext cx="1080" cy="73080"/>
            </a:xfrm>
            <a:prstGeom prst="straightConnector1">
              <a:avLst/>
            </a:prstGeom>
            <a:ln w="0">
              <a:solidFill>
                <a:srgbClr val="ff9e1b"/>
              </a:solidFill>
            </a:ln>
          </p:spPr>
        </p:cxnSp>
        <p:cxnSp>
          <p:nvCxnSpPr>
            <p:cNvPr id="255" name="Gerader Verbinder 63"/>
            <p:cNvCxnSpPr/>
            <p:nvPr/>
          </p:nvCxnSpPr>
          <p:spPr>
            <a:xfrm>
              <a:off x="2135520" y="-171000"/>
              <a:ext cx="1080" cy="73080"/>
            </a:xfrm>
            <a:prstGeom prst="straightConnector1">
              <a:avLst/>
            </a:prstGeom>
            <a:ln w="0">
              <a:solidFill>
                <a:srgbClr val="ff9e1b"/>
              </a:solidFill>
            </a:ln>
          </p:spPr>
        </p:cxnSp>
        <p:cxnSp>
          <p:nvCxnSpPr>
            <p:cNvPr id="256" name="Gerader Verbinder 64"/>
            <p:cNvCxnSpPr/>
            <p:nvPr/>
          </p:nvCxnSpPr>
          <p:spPr>
            <a:xfrm>
              <a:off x="2567520" y="-171000"/>
              <a:ext cx="1080" cy="73080"/>
            </a:xfrm>
            <a:prstGeom prst="straightConnector1">
              <a:avLst/>
            </a:prstGeom>
            <a:ln w="0">
              <a:solidFill>
                <a:srgbClr val="ff9e1b"/>
              </a:solidFill>
            </a:ln>
          </p:spPr>
        </p:cxnSp>
        <p:cxnSp>
          <p:nvCxnSpPr>
            <p:cNvPr id="257" name="Gerader Verbinder 65"/>
            <p:cNvCxnSpPr/>
            <p:nvPr/>
          </p:nvCxnSpPr>
          <p:spPr>
            <a:xfrm>
              <a:off x="4007520" y="-171000"/>
              <a:ext cx="1080" cy="73080"/>
            </a:xfrm>
            <a:prstGeom prst="straightConnector1">
              <a:avLst/>
            </a:prstGeom>
            <a:ln w="0">
              <a:solidFill>
                <a:srgbClr val="ff9e1b"/>
              </a:solidFill>
            </a:ln>
          </p:spPr>
        </p:cxnSp>
        <p:cxnSp>
          <p:nvCxnSpPr>
            <p:cNvPr id="258" name="Gerader Verbinder 66"/>
            <p:cNvCxnSpPr/>
            <p:nvPr/>
          </p:nvCxnSpPr>
          <p:spPr>
            <a:xfrm>
              <a:off x="4439520" y="-171000"/>
              <a:ext cx="1080" cy="73080"/>
            </a:xfrm>
            <a:prstGeom prst="straightConnector1">
              <a:avLst/>
            </a:prstGeom>
            <a:ln w="0">
              <a:solidFill>
                <a:srgbClr val="ff9e1b"/>
              </a:solidFill>
            </a:ln>
          </p:spPr>
        </p:cxnSp>
        <p:cxnSp>
          <p:nvCxnSpPr>
            <p:cNvPr id="259" name="Gerader Verbinder 67"/>
            <p:cNvCxnSpPr/>
            <p:nvPr/>
          </p:nvCxnSpPr>
          <p:spPr>
            <a:xfrm>
              <a:off x="5879880" y="-171000"/>
              <a:ext cx="1080" cy="73080"/>
            </a:xfrm>
            <a:prstGeom prst="straightConnector1">
              <a:avLst/>
            </a:prstGeom>
            <a:ln w="0">
              <a:solidFill>
                <a:srgbClr val="ff9e1b"/>
              </a:solidFill>
            </a:ln>
          </p:spPr>
        </p:cxnSp>
        <p:cxnSp>
          <p:nvCxnSpPr>
            <p:cNvPr id="260" name="Gerader Verbinder 68"/>
            <p:cNvCxnSpPr/>
            <p:nvPr/>
          </p:nvCxnSpPr>
          <p:spPr>
            <a:xfrm>
              <a:off x="6311880" y="-171000"/>
              <a:ext cx="1080" cy="73080"/>
            </a:xfrm>
            <a:prstGeom prst="straightConnector1">
              <a:avLst/>
            </a:prstGeom>
            <a:ln w="0">
              <a:solidFill>
                <a:srgbClr val="ff9e1b"/>
              </a:solidFill>
            </a:ln>
          </p:spPr>
        </p:cxnSp>
        <p:cxnSp>
          <p:nvCxnSpPr>
            <p:cNvPr id="261" name="Gerader Verbinder 69"/>
            <p:cNvCxnSpPr/>
            <p:nvPr/>
          </p:nvCxnSpPr>
          <p:spPr>
            <a:xfrm>
              <a:off x="7751880" y="-171000"/>
              <a:ext cx="1080" cy="73080"/>
            </a:xfrm>
            <a:prstGeom prst="straightConnector1">
              <a:avLst/>
            </a:prstGeom>
            <a:ln w="0">
              <a:solidFill>
                <a:srgbClr val="ff9e1b"/>
              </a:solidFill>
            </a:ln>
          </p:spPr>
        </p:cxnSp>
        <p:cxnSp>
          <p:nvCxnSpPr>
            <p:cNvPr id="262" name="Gerader Verbinder 70"/>
            <p:cNvCxnSpPr/>
            <p:nvPr/>
          </p:nvCxnSpPr>
          <p:spPr>
            <a:xfrm>
              <a:off x="8183880" y="-171000"/>
              <a:ext cx="1080" cy="73080"/>
            </a:xfrm>
            <a:prstGeom prst="straightConnector1">
              <a:avLst/>
            </a:prstGeom>
            <a:ln w="0">
              <a:solidFill>
                <a:srgbClr val="ff9e1b"/>
              </a:solidFill>
            </a:ln>
          </p:spPr>
        </p:cxnSp>
        <p:cxnSp>
          <p:nvCxnSpPr>
            <p:cNvPr id="263" name="Gerader Verbinder 71"/>
            <p:cNvCxnSpPr/>
            <p:nvPr/>
          </p:nvCxnSpPr>
          <p:spPr>
            <a:xfrm>
              <a:off x="9624240" y="-171000"/>
              <a:ext cx="1080" cy="73080"/>
            </a:xfrm>
            <a:prstGeom prst="straightConnector1">
              <a:avLst/>
            </a:prstGeom>
            <a:ln w="0">
              <a:solidFill>
                <a:srgbClr val="ff9e1b"/>
              </a:solidFill>
            </a:ln>
          </p:spPr>
        </p:cxnSp>
        <p:cxnSp>
          <p:nvCxnSpPr>
            <p:cNvPr id="264" name="Gerader Verbinder 72"/>
            <p:cNvCxnSpPr/>
            <p:nvPr/>
          </p:nvCxnSpPr>
          <p:spPr>
            <a:xfrm>
              <a:off x="10056240" y="-171000"/>
              <a:ext cx="1080" cy="73080"/>
            </a:xfrm>
            <a:prstGeom prst="straightConnector1">
              <a:avLst/>
            </a:prstGeom>
            <a:ln w="0">
              <a:solidFill>
                <a:srgbClr val="ff9e1b"/>
              </a:solidFill>
            </a:ln>
          </p:spPr>
        </p:cxnSp>
      </p:grpSp>
      <p:pic>
        <p:nvPicPr>
          <p:cNvPr id="265" name="Logo" descr="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10991880" y="483480"/>
            <a:ext cx="502920" cy="5158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66" name="PlaceHolder 1"/>
          <p:cNvSpPr>
            <a:spLocks noGrp="1"/>
          </p:cNvSpPr>
          <p:nvPr>
            <p:ph type="ftr" idx="31"/>
          </p:nvPr>
        </p:nvSpPr>
        <p:spPr>
          <a:xfrm>
            <a:off x="1559880" y="6439680"/>
            <a:ext cx="9358920" cy="142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US" sz="800" strike="noStrike" u="none">
                <a:solidFill>
                  <a:schemeClr val="dk1">
                    <a:alpha val="0"/>
                  </a:schemeClr>
                </a:solidFill>
                <a:uFillTx/>
                <a:latin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trike="noStrike" u="none">
                <a:solidFill>
                  <a:schemeClr val="dk1">
                    <a:alpha val="0"/>
                  </a:schemeClr>
                </a:solidFill>
                <a:uFillTx/>
                <a:latin typeface="Arial"/>
              </a:rPr>
              <a:t> </a:t>
            </a:r>
            <a:endParaRPr b="0" lang="en-US" sz="8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267" name="PlaceHolder 2"/>
          <p:cNvSpPr>
            <a:spLocks noGrp="1"/>
          </p:cNvSpPr>
          <p:nvPr>
            <p:ph type="sldNum" idx="32"/>
          </p:nvPr>
        </p:nvSpPr>
        <p:spPr>
          <a:xfrm>
            <a:off x="10991880" y="6439680"/>
            <a:ext cx="502920" cy="142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de-DE" sz="800" strike="noStrike" u="none">
                <a:solidFill>
                  <a:schemeClr val="dk1">
                    <a:alpha val="0"/>
                  </a:schemeClr>
                </a:solidFill>
                <a:uFillTx/>
                <a:latin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4D486512-4F01-4B6D-84D0-9BCEE6860F0A}" type="slidenum">
              <a:rPr b="0" lang="de-DE" sz="800" strike="noStrike" u="none">
                <a:solidFill>
                  <a:schemeClr val="dk1">
                    <a:alpha val="0"/>
                  </a:schemeClr>
                </a:solidFill>
                <a:uFillTx/>
                <a:latin typeface="Arial"/>
              </a:rPr>
              <a:t>1</a:t>
            </a:fld>
            <a:endParaRPr b="0" lang="en-US" sz="8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268" name="PlaceHolder 3"/>
          <p:cNvSpPr>
            <a:spLocks noGrp="1"/>
          </p:cNvSpPr>
          <p:nvPr>
            <p:ph type="dt" idx="33"/>
          </p:nvPr>
        </p:nvSpPr>
        <p:spPr>
          <a:xfrm>
            <a:off x="695880" y="6439680"/>
            <a:ext cx="790920" cy="142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4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9" name="Gruppieren 5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167760" y="693000"/>
            <a:ext cx="72720" cy="5472720"/>
            <a:chOff x="-167760" y="693000"/>
            <a:chExt cx="72720" cy="5472720"/>
          </a:xfrm>
        </p:grpSpPr>
        <p:cxnSp>
          <p:nvCxnSpPr>
            <p:cNvPr id="270" name="Gerader Verbinder 57"/>
            <p:cNvCxnSpPr/>
            <p:nvPr/>
          </p:nvCxnSpPr>
          <p:spPr>
            <a:xfrm>
              <a:off x="-167760" y="1845000"/>
              <a:ext cx="73080" cy="1080"/>
            </a:xfrm>
            <a:prstGeom prst="straightConnector1">
              <a:avLst/>
            </a:prstGeom>
            <a:ln w="0">
              <a:solidFill>
                <a:srgbClr val="ff9e1b"/>
              </a:solidFill>
            </a:ln>
          </p:spPr>
        </p:cxnSp>
        <p:cxnSp>
          <p:nvCxnSpPr>
            <p:cNvPr id="271" name="Gerader Verbinder 58"/>
            <p:cNvCxnSpPr/>
            <p:nvPr/>
          </p:nvCxnSpPr>
          <p:spPr>
            <a:xfrm>
              <a:off x="-167760" y="6165000"/>
              <a:ext cx="73080" cy="1080"/>
            </a:xfrm>
            <a:prstGeom prst="straightConnector1">
              <a:avLst/>
            </a:prstGeom>
            <a:ln w="0">
              <a:solidFill>
                <a:srgbClr val="ff9e1b"/>
              </a:solidFill>
            </a:ln>
          </p:spPr>
        </p:cxnSp>
        <p:cxnSp>
          <p:nvCxnSpPr>
            <p:cNvPr id="272" name="Gerader Verbinder 59"/>
            <p:cNvCxnSpPr/>
            <p:nvPr/>
          </p:nvCxnSpPr>
          <p:spPr>
            <a:xfrm>
              <a:off x="-167760" y="693000"/>
              <a:ext cx="73080" cy="1080"/>
            </a:xfrm>
            <a:prstGeom prst="straightConnector1">
              <a:avLst/>
            </a:prstGeom>
            <a:ln w="0">
              <a:solidFill>
                <a:srgbClr val="ff9e1b"/>
              </a:solidFill>
            </a:ln>
          </p:spPr>
        </p:cxnSp>
      </p:grpSp>
      <p:grpSp>
        <p:nvGrpSpPr>
          <p:cNvPr id="273" name="Gruppieren 6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95880" y="-171000"/>
            <a:ext cx="10800720" cy="72720"/>
            <a:chOff x="695880" y="-171000"/>
            <a:chExt cx="10800720" cy="72720"/>
          </a:xfrm>
        </p:grpSpPr>
        <p:cxnSp>
          <p:nvCxnSpPr>
            <p:cNvPr id="274" name="Gerader Verbinder 61"/>
            <p:cNvCxnSpPr/>
            <p:nvPr/>
          </p:nvCxnSpPr>
          <p:spPr>
            <a:xfrm>
              <a:off x="695880" y="-171000"/>
              <a:ext cx="1080" cy="73080"/>
            </a:xfrm>
            <a:prstGeom prst="straightConnector1">
              <a:avLst/>
            </a:prstGeom>
            <a:ln w="0">
              <a:solidFill>
                <a:srgbClr val="ff9e1b"/>
              </a:solidFill>
            </a:ln>
          </p:spPr>
        </p:cxnSp>
        <p:cxnSp>
          <p:nvCxnSpPr>
            <p:cNvPr id="275" name="Gerader Verbinder 62"/>
            <p:cNvCxnSpPr/>
            <p:nvPr/>
          </p:nvCxnSpPr>
          <p:spPr>
            <a:xfrm>
              <a:off x="11495880" y="-171000"/>
              <a:ext cx="1080" cy="73080"/>
            </a:xfrm>
            <a:prstGeom prst="straightConnector1">
              <a:avLst/>
            </a:prstGeom>
            <a:ln w="0">
              <a:solidFill>
                <a:srgbClr val="ff9e1b"/>
              </a:solidFill>
            </a:ln>
          </p:spPr>
        </p:cxnSp>
        <p:cxnSp>
          <p:nvCxnSpPr>
            <p:cNvPr id="276" name="Gerader Verbinder 63"/>
            <p:cNvCxnSpPr/>
            <p:nvPr/>
          </p:nvCxnSpPr>
          <p:spPr>
            <a:xfrm>
              <a:off x="2135520" y="-171000"/>
              <a:ext cx="1080" cy="73080"/>
            </a:xfrm>
            <a:prstGeom prst="straightConnector1">
              <a:avLst/>
            </a:prstGeom>
            <a:ln w="0">
              <a:solidFill>
                <a:srgbClr val="ff9e1b"/>
              </a:solidFill>
            </a:ln>
          </p:spPr>
        </p:cxnSp>
        <p:cxnSp>
          <p:nvCxnSpPr>
            <p:cNvPr id="277" name="Gerader Verbinder 64"/>
            <p:cNvCxnSpPr/>
            <p:nvPr/>
          </p:nvCxnSpPr>
          <p:spPr>
            <a:xfrm>
              <a:off x="2567520" y="-171000"/>
              <a:ext cx="1080" cy="73080"/>
            </a:xfrm>
            <a:prstGeom prst="straightConnector1">
              <a:avLst/>
            </a:prstGeom>
            <a:ln w="0">
              <a:solidFill>
                <a:srgbClr val="ff9e1b"/>
              </a:solidFill>
            </a:ln>
          </p:spPr>
        </p:cxnSp>
        <p:cxnSp>
          <p:nvCxnSpPr>
            <p:cNvPr id="278" name="Gerader Verbinder 65"/>
            <p:cNvCxnSpPr/>
            <p:nvPr/>
          </p:nvCxnSpPr>
          <p:spPr>
            <a:xfrm>
              <a:off x="4007520" y="-171000"/>
              <a:ext cx="1080" cy="73080"/>
            </a:xfrm>
            <a:prstGeom prst="straightConnector1">
              <a:avLst/>
            </a:prstGeom>
            <a:ln w="0">
              <a:solidFill>
                <a:srgbClr val="ff9e1b"/>
              </a:solidFill>
            </a:ln>
          </p:spPr>
        </p:cxnSp>
        <p:cxnSp>
          <p:nvCxnSpPr>
            <p:cNvPr id="279" name="Gerader Verbinder 66"/>
            <p:cNvCxnSpPr/>
            <p:nvPr/>
          </p:nvCxnSpPr>
          <p:spPr>
            <a:xfrm>
              <a:off x="4439520" y="-171000"/>
              <a:ext cx="1080" cy="73080"/>
            </a:xfrm>
            <a:prstGeom prst="straightConnector1">
              <a:avLst/>
            </a:prstGeom>
            <a:ln w="0">
              <a:solidFill>
                <a:srgbClr val="ff9e1b"/>
              </a:solidFill>
            </a:ln>
          </p:spPr>
        </p:cxnSp>
        <p:cxnSp>
          <p:nvCxnSpPr>
            <p:cNvPr id="280" name="Gerader Verbinder 67"/>
            <p:cNvCxnSpPr/>
            <p:nvPr/>
          </p:nvCxnSpPr>
          <p:spPr>
            <a:xfrm>
              <a:off x="5879880" y="-171000"/>
              <a:ext cx="1080" cy="73080"/>
            </a:xfrm>
            <a:prstGeom prst="straightConnector1">
              <a:avLst/>
            </a:prstGeom>
            <a:ln w="0">
              <a:solidFill>
                <a:srgbClr val="ff9e1b"/>
              </a:solidFill>
            </a:ln>
          </p:spPr>
        </p:cxnSp>
        <p:cxnSp>
          <p:nvCxnSpPr>
            <p:cNvPr id="281" name="Gerader Verbinder 68"/>
            <p:cNvCxnSpPr/>
            <p:nvPr/>
          </p:nvCxnSpPr>
          <p:spPr>
            <a:xfrm>
              <a:off x="6311880" y="-171000"/>
              <a:ext cx="1080" cy="73080"/>
            </a:xfrm>
            <a:prstGeom prst="straightConnector1">
              <a:avLst/>
            </a:prstGeom>
            <a:ln w="0">
              <a:solidFill>
                <a:srgbClr val="ff9e1b"/>
              </a:solidFill>
            </a:ln>
          </p:spPr>
        </p:cxnSp>
        <p:cxnSp>
          <p:nvCxnSpPr>
            <p:cNvPr id="282" name="Gerader Verbinder 69"/>
            <p:cNvCxnSpPr/>
            <p:nvPr/>
          </p:nvCxnSpPr>
          <p:spPr>
            <a:xfrm>
              <a:off x="7751880" y="-171000"/>
              <a:ext cx="1080" cy="73080"/>
            </a:xfrm>
            <a:prstGeom prst="straightConnector1">
              <a:avLst/>
            </a:prstGeom>
            <a:ln w="0">
              <a:solidFill>
                <a:srgbClr val="ff9e1b"/>
              </a:solidFill>
            </a:ln>
          </p:spPr>
        </p:cxnSp>
        <p:cxnSp>
          <p:nvCxnSpPr>
            <p:cNvPr id="283" name="Gerader Verbinder 70"/>
            <p:cNvCxnSpPr/>
            <p:nvPr/>
          </p:nvCxnSpPr>
          <p:spPr>
            <a:xfrm>
              <a:off x="8183880" y="-171000"/>
              <a:ext cx="1080" cy="73080"/>
            </a:xfrm>
            <a:prstGeom prst="straightConnector1">
              <a:avLst/>
            </a:prstGeom>
            <a:ln w="0">
              <a:solidFill>
                <a:srgbClr val="ff9e1b"/>
              </a:solidFill>
            </a:ln>
          </p:spPr>
        </p:cxnSp>
        <p:cxnSp>
          <p:nvCxnSpPr>
            <p:cNvPr id="284" name="Gerader Verbinder 71"/>
            <p:cNvCxnSpPr/>
            <p:nvPr/>
          </p:nvCxnSpPr>
          <p:spPr>
            <a:xfrm>
              <a:off x="9624240" y="-171000"/>
              <a:ext cx="1080" cy="73080"/>
            </a:xfrm>
            <a:prstGeom prst="straightConnector1">
              <a:avLst/>
            </a:prstGeom>
            <a:ln w="0">
              <a:solidFill>
                <a:srgbClr val="ff9e1b"/>
              </a:solidFill>
            </a:ln>
          </p:spPr>
        </p:cxnSp>
        <p:cxnSp>
          <p:nvCxnSpPr>
            <p:cNvPr id="285" name="Gerader Verbinder 72"/>
            <p:cNvCxnSpPr/>
            <p:nvPr/>
          </p:nvCxnSpPr>
          <p:spPr>
            <a:xfrm>
              <a:off x="10056240" y="-171000"/>
              <a:ext cx="1080" cy="73080"/>
            </a:xfrm>
            <a:prstGeom prst="straightConnector1">
              <a:avLst/>
            </a:prstGeom>
            <a:ln w="0">
              <a:solidFill>
                <a:srgbClr val="ff9e1b"/>
              </a:solidFill>
            </a:ln>
          </p:spPr>
        </p:cxnSp>
      </p:grpSp>
      <p:pic>
        <p:nvPicPr>
          <p:cNvPr id="286" name="Logo" descr="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10991880" y="483480"/>
            <a:ext cx="502920" cy="5158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87" name="PlaceHolder 1"/>
          <p:cNvSpPr>
            <a:spLocks noGrp="1"/>
          </p:cNvSpPr>
          <p:nvPr>
            <p:ph type="ftr" idx="34"/>
          </p:nvPr>
        </p:nvSpPr>
        <p:spPr>
          <a:xfrm>
            <a:off x="1559880" y="6439680"/>
            <a:ext cx="9358920" cy="142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US" sz="800" strike="noStrike" u="none">
                <a:solidFill>
                  <a:schemeClr val="dk1">
                    <a:alpha val="0"/>
                  </a:schemeClr>
                </a:solidFill>
                <a:uFillTx/>
                <a:latin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trike="noStrike" u="none">
                <a:solidFill>
                  <a:schemeClr val="dk1">
                    <a:alpha val="0"/>
                  </a:schemeClr>
                </a:solidFill>
                <a:uFillTx/>
                <a:latin typeface="Arial"/>
              </a:rPr>
              <a:t> </a:t>
            </a:r>
            <a:endParaRPr b="0" lang="en-US" sz="8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288" name="PlaceHolder 2"/>
          <p:cNvSpPr>
            <a:spLocks noGrp="1"/>
          </p:cNvSpPr>
          <p:nvPr>
            <p:ph type="sldNum" idx="35"/>
          </p:nvPr>
        </p:nvSpPr>
        <p:spPr>
          <a:xfrm>
            <a:off x="10991880" y="6439680"/>
            <a:ext cx="502920" cy="142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de-DE" sz="800" strike="noStrike" u="none">
                <a:solidFill>
                  <a:schemeClr val="dk1">
                    <a:alpha val="0"/>
                  </a:schemeClr>
                </a:solidFill>
                <a:uFillTx/>
                <a:latin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4EDFBE8B-9CDF-4833-9C44-644437E9424B}" type="slidenum">
              <a:rPr b="0" lang="de-DE" sz="800" strike="noStrike" u="none">
                <a:solidFill>
                  <a:schemeClr val="dk1">
                    <a:alpha val="0"/>
                  </a:schemeClr>
                </a:solidFill>
                <a:uFillTx/>
                <a:latin typeface="Arial"/>
              </a:rPr>
              <a:t>1</a:t>
            </a:fld>
            <a:endParaRPr b="0" lang="en-US" sz="8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289" name="PlaceHolder 3"/>
          <p:cNvSpPr>
            <a:spLocks noGrp="1"/>
          </p:cNvSpPr>
          <p:nvPr>
            <p:ph type="dt" idx="36"/>
          </p:nvPr>
        </p:nvSpPr>
        <p:spPr>
          <a:xfrm>
            <a:off x="695880" y="6439680"/>
            <a:ext cx="790920" cy="142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4"/>
  </p:sldLayoutIdLst>
</p:sldMaster>
</file>

<file path=ppt/slideMasters/slideMaster1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0" name="Gruppieren 5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167760" y="693000"/>
            <a:ext cx="72720" cy="5472720"/>
            <a:chOff x="-167760" y="693000"/>
            <a:chExt cx="72720" cy="5472720"/>
          </a:xfrm>
        </p:grpSpPr>
        <p:cxnSp>
          <p:nvCxnSpPr>
            <p:cNvPr id="291" name="Gerader Verbinder 57"/>
            <p:cNvCxnSpPr/>
            <p:nvPr/>
          </p:nvCxnSpPr>
          <p:spPr>
            <a:xfrm>
              <a:off x="-167760" y="1845000"/>
              <a:ext cx="73080" cy="1080"/>
            </a:xfrm>
            <a:prstGeom prst="straightConnector1">
              <a:avLst/>
            </a:prstGeom>
            <a:ln w="0">
              <a:solidFill>
                <a:srgbClr val="ff9e1b"/>
              </a:solidFill>
            </a:ln>
          </p:spPr>
        </p:cxnSp>
        <p:cxnSp>
          <p:nvCxnSpPr>
            <p:cNvPr id="292" name="Gerader Verbinder 58"/>
            <p:cNvCxnSpPr/>
            <p:nvPr/>
          </p:nvCxnSpPr>
          <p:spPr>
            <a:xfrm>
              <a:off x="-167760" y="6165000"/>
              <a:ext cx="73080" cy="1080"/>
            </a:xfrm>
            <a:prstGeom prst="straightConnector1">
              <a:avLst/>
            </a:prstGeom>
            <a:ln w="0">
              <a:solidFill>
                <a:srgbClr val="ff9e1b"/>
              </a:solidFill>
            </a:ln>
          </p:spPr>
        </p:cxnSp>
        <p:cxnSp>
          <p:nvCxnSpPr>
            <p:cNvPr id="293" name="Gerader Verbinder 59"/>
            <p:cNvCxnSpPr/>
            <p:nvPr/>
          </p:nvCxnSpPr>
          <p:spPr>
            <a:xfrm>
              <a:off x="-167760" y="693000"/>
              <a:ext cx="73080" cy="1080"/>
            </a:xfrm>
            <a:prstGeom prst="straightConnector1">
              <a:avLst/>
            </a:prstGeom>
            <a:ln w="0">
              <a:solidFill>
                <a:srgbClr val="ff9e1b"/>
              </a:solidFill>
            </a:ln>
          </p:spPr>
        </p:cxnSp>
      </p:grpSp>
      <p:grpSp>
        <p:nvGrpSpPr>
          <p:cNvPr id="294" name="Gruppieren 6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95880" y="-171000"/>
            <a:ext cx="10800720" cy="72720"/>
            <a:chOff x="695880" y="-171000"/>
            <a:chExt cx="10800720" cy="72720"/>
          </a:xfrm>
        </p:grpSpPr>
        <p:cxnSp>
          <p:nvCxnSpPr>
            <p:cNvPr id="295" name="Gerader Verbinder 61"/>
            <p:cNvCxnSpPr/>
            <p:nvPr/>
          </p:nvCxnSpPr>
          <p:spPr>
            <a:xfrm>
              <a:off x="695880" y="-171000"/>
              <a:ext cx="1080" cy="73080"/>
            </a:xfrm>
            <a:prstGeom prst="straightConnector1">
              <a:avLst/>
            </a:prstGeom>
            <a:ln w="0">
              <a:solidFill>
                <a:srgbClr val="ff9e1b"/>
              </a:solidFill>
            </a:ln>
          </p:spPr>
        </p:cxnSp>
        <p:cxnSp>
          <p:nvCxnSpPr>
            <p:cNvPr id="296" name="Gerader Verbinder 62"/>
            <p:cNvCxnSpPr/>
            <p:nvPr/>
          </p:nvCxnSpPr>
          <p:spPr>
            <a:xfrm>
              <a:off x="11495880" y="-171000"/>
              <a:ext cx="1080" cy="73080"/>
            </a:xfrm>
            <a:prstGeom prst="straightConnector1">
              <a:avLst/>
            </a:prstGeom>
            <a:ln w="0">
              <a:solidFill>
                <a:srgbClr val="ff9e1b"/>
              </a:solidFill>
            </a:ln>
          </p:spPr>
        </p:cxnSp>
        <p:cxnSp>
          <p:nvCxnSpPr>
            <p:cNvPr id="297" name="Gerader Verbinder 63"/>
            <p:cNvCxnSpPr/>
            <p:nvPr/>
          </p:nvCxnSpPr>
          <p:spPr>
            <a:xfrm>
              <a:off x="2135520" y="-171000"/>
              <a:ext cx="1080" cy="73080"/>
            </a:xfrm>
            <a:prstGeom prst="straightConnector1">
              <a:avLst/>
            </a:prstGeom>
            <a:ln w="0">
              <a:solidFill>
                <a:srgbClr val="ff9e1b"/>
              </a:solidFill>
            </a:ln>
          </p:spPr>
        </p:cxnSp>
        <p:cxnSp>
          <p:nvCxnSpPr>
            <p:cNvPr id="298" name="Gerader Verbinder 64"/>
            <p:cNvCxnSpPr/>
            <p:nvPr/>
          </p:nvCxnSpPr>
          <p:spPr>
            <a:xfrm>
              <a:off x="2567520" y="-171000"/>
              <a:ext cx="1080" cy="73080"/>
            </a:xfrm>
            <a:prstGeom prst="straightConnector1">
              <a:avLst/>
            </a:prstGeom>
            <a:ln w="0">
              <a:solidFill>
                <a:srgbClr val="ff9e1b"/>
              </a:solidFill>
            </a:ln>
          </p:spPr>
        </p:cxnSp>
        <p:cxnSp>
          <p:nvCxnSpPr>
            <p:cNvPr id="299" name="Gerader Verbinder 65"/>
            <p:cNvCxnSpPr/>
            <p:nvPr/>
          </p:nvCxnSpPr>
          <p:spPr>
            <a:xfrm>
              <a:off x="4007520" y="-171000"/>
              <a:ext cx="1080" cy="73080"/>
            </a:xfrm>
            <a:prstGeom prst="straightConnector1">
              <a:avLst/>
            </a:prstGeom>
            <a:ln w="0">
              <a:solidFill>
                <a:srgbClr val="ff9e1b"/>
              </a:solidFill>
            </a:ln>
          </p:spPr>
        </p:cxnSp>
        <p:cxnSp>
          <p:nvCxnSpPr>
            <p:cNvPr id="300" name="Gerader Verbinder 66"/>
            <p:cNvCxnSpPr/>
            <p:nvPr/>
          </p:nvCxnSpPr>
          <p:spPr>
            <a:xfrm>
              <a:off x="4439520" y="-171000"/>
              <a:ext cx="1080" cy="73080"/>
            </a:xfrm>
            <a:prstGeom prst="straightConnector1">
              <a:avLst/>
            </a:prstGeom>
            <a:ln w="0">
              <a:solidFill>
                <a:srgbClr val="ff9e1b"/>
              </a:solidFill>
            </a:ln>
          </p:spPr>
        </p:cxnSp>
        <p:cxnSp>
          <p:nvCxnSpPr>
            <p:cNvPr id="301" name="Gerader Verbinder 67"/>
            <p:cNvCxnSpPr/>
            <p:nvPr/>
          </p:nvCxnSpPr>
          <p:spPr>
            <a:xfrm>
              <a:off x="5879880" y="-171000"/>
              <a:ext cx="1080" cy="73080"/>
            </a:xfrm>
            <a:prstGeom prst="straightConnector1">
              <a:avLst/>
            </a:prstGeom>
            <a:ln w="0">
              <a:solidFill>
                <a:srgbClr val="ff9e1b"/>
              </a:solidFill>
            </a:ln>
          </p:spPr>
        </p:cxnSp>
        <p:cxnSp>
          <p:nvCxnSpPr>
            <p:cNvPr id="302" name="Gerader Verbinder 68"/>
            <p:cNvCxnSpPr/>
            <p:nvPr/>
          </p:nvCxnSpPr>
          <p:spPr>
            <a:xfrm>
              <a:off x="6311880" y="-171000"/>
              <a:ext cx="1080" cy="73080"/>
            </a:xfrm>
            <a:prstGeom prst="straightConnector1">
              <a:avLst/>
            </a:prstGeom>
            <a:ln w="0">
              <a:solidFill>
                <a:srgbClr val="ff9e1b"/>
              </a:solidFill>
            </a:ln>
          </p:spPr>
        </p:cxnSp>
        <p:cxnSp>
          <p:nvCxnSpPr>
            <p:cNvPr id="303" name="Gerader Verbinder 69"/>
            <p:cNvCxnSpPr/>
            <p:nvPr/>
          </p:nvCxnSpPr>
          <p:spPr>
            <a:xfrm>
              <a:off x="7751880" y="-171000"/>
              <a:ext cx="1080" cy="73080"/>
            </a:xfrm>
            <a:prstGeom prst="straightConnector1">
              <a:avLst/>
            </a:prstGeom>
            <a:ln w="0">
              <a:solidFill>
                <a:srgbClr val="ff9e1b"/>
              </a:solidFill>
            </a:ln>
          </p:spPr>
        </p:cxnSp>
        <p:cxnSp>
          <p:nvCxnSpPr>
            <p:cNvPr id="304" name="Gerader Verbinder 70"/>
            <p:cNvCxnSpPr/>
            <p:nvPr/>
          </p:nvCxnSpPr>
          <p:spPr>
            <a:xfrm>
              <a:off x="8183880" y="-171000"/>
              <a:ext cx="1080" cy="73080"/>
            </a:xfrm>
            <a:prstGeom prst="straightConnector1">
              <a:avLst/>
            </a:prstGeom>
            <a:ln w="0">
              <a:solidFill>
                <a:srgbClr val="ff9e1b"/>
              </a:solidFill>
            </a:ln>
          </p:spPr>
        </p:cxnSp>
        <p:cxnSp>
          <p:nvCxnSpPr>
            <p:cNvPr id="305" name="Gerader Verbinder 71"/>
            <p:cNvCxnSpPr/>
            <p:nvPr/>
          </p:nvCxnSpPr>
          <p:spPr>
            <a:xfrm>
              <a:off x="9624240" y="-171000"/>
              <a:ext cx="1080" cy="73080"/>
            </a:xfrm>
            <a:prstGeom prst="straightConnector1">
              <a:avLst/>
            </a:prstGeom>
            <a:ln w="0">
              <a:solidFill>
                <a:srgbClr val="ff9e1b"/>
              </a:solidFill>
            </a:ln>
          </p:spPr>
        </p:cxnSp>
        <p:cxnSp>
          <p:nvCxnSpPr>
            <p:cNvPr id="306" name="Gerader Verbinder 72"/>
            <p:cNvCxnSpPr/>
            <p:nvPr/>
          </p:nvCxnSpPr>
          <p:spPr>
            <a:xfrm>
              <a:off x="10056240" y="-171000"/>
              <a:ext cx="1080" cy="73080"/>
            </a:xfrm>
            <a:prstGeom prst="straightConnector1">
              <a:avLst/>
            </a:prstGeom>
            <a:ln w="0">
              <a:solidFill>
                <a:srgbClr val="ff9e1b"/>
              </a:solidFill>
            </a:ln>
          </p:spPr>
        </p:cxnSp>
      </p:grpSp>
      <p:pic>
        <p:nvPicPr>
          <p:cNvPr id="307" name="Logo" descr="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10991880" y="483480"/>
            <a:ext cx="502920" cy="5158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08" name="Anführungszeichen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399320" y="1951920"/>
            <a:ext cx="466200" cy="430920"/>
          </a:xfrm>
          <a:custGeom>
            <a:avLst/>
            <a:gdLst>
              <a:gd name="textAreaLeft" fmla="*/ 0 w 466200"/>
              <a:gd name="textAreaRight" fmla="*/ 467280 w 466200"/>
              <a:gd name="textAreaTop" fmla="*/ 0 h 430920"/>
              <a:gd name="textAreaBottom" fmla="*/ 432000 h 430920"/>
            </a:gdLst>
            <a:ahLst/>
            <a:rect l="textAreaLeft" t="textAreaTop" r="textAreaRight" b="textAreaBottom"/>
            <a:pathLst>
              <a:path w="467100" h="432000">
                <a:moveTo>
                  <a:pt x="293400" y="0"/>
                </a:moveTo>
                <a:lnTo>
                  <a:pt x="467100" y="0"/>
                </a:lnTo>
                <a:lnTo>
                  <a:pt x="467100" y="148500"/>
                </a:lnTo>
                <a:cubicBezTo>
                  <a:pt x="467100" y="228900"/>
                  <a:pt x="457800" y="286800"/>
                  <a:pt x="439200" y="322200"/>
                </a:cubicBezTo>
                <a:cubicBezTo>
                  <a:pt x="413399" y="370800"/>
                  <a:pt x="373199" y="407400"/>
                  <a:pt x="318600" y="432000"/>
                </a:cubicBezTo>
                <a:lnTo>
                  <a:pt x="279000" y="368100"/>
                </a:lnTo>
                <a:cubicBezTo>
                  <a:pt x="311400" y="354900"/>
                  <a:pt x="335550" y="334050"/>
                  <a:pt x="351450" y="305550"/>
                </a:cubicBezTo>
                <a:cubicBezTo>
                  <a:pt x="367350" y="277051"/>
                  <a:pt x="376200" y="237901"/>
                  <a:pt x="378000" y="188100"/>
                </a:cubicBezTo>
                <a:lnTo>
                  <a:pt x="293400" y="188100"/>
                </a:lnTo>
                <a:close/>
                <a:moveTo>
                  <a:pt x="14400" y="0"/>
                </a:moveTo>
                <a:lnTo>
                  <a:pt x="188100" y="0"/>
                </a:lnTo>
                <a:lnTo>
                  <a:pt x="188100" y="148500"/>
                </a:lnTo>
                <a:cubicBezTo>
                  <a:pt x="188100" y="228900"/>
                  <a:pt x="178800" y="286800"/>
                  <a:pt x="160200" y="322200"/>
                </a:cubicBezTo>
                <a:cubicBezTo>
                  <a:pt x="134400" y="370800"/>
                  <a:pt x="94200" y="407400"/>
                  <a:pt x="39600" y="432000"/>
                </a:cubicBezTo>
                <a:lnTo>
                  <a:pt x="0" y="368100"/>
                </a:lnTo>
                <a:cubicBezTo>
                  <a:pt x="32400" y="354900"/>
                  <a:pt x="56550" y="334050"/>
                  <a:pt x="72450" y="305550"/>
                </a:cubicBezTo>
                <a:cubicBezTo>
                  <a:pt x="88350" y="277051"/>
                  <a:pt x="97200" y="237901"/>
                  <a:pt x="99000" y="188100"/>
                </a:cubicBezTo>
                <a:lnTo>
                  <a:pt x="14400" y="188100"/>
                </a:lnTo>
                <a:close/>
              </a:path>
            </a:pathLst>
          </a:custGeom>
          <a:solidFill>
            <a:srgbClr val="9ca8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numCol="1" spcCol="0" horzOverflow="overflow" lIns="90000" rIns="90000" tIns="45000" bIns="45000" anchor="t">
            <a:noAutofit/>
          </a:bodyPr>
          <a:p>
            <a:pPr algn="ctr" defTabSz="914400">
              <a:lnSpc>
                <a:spcPct val="100000"/>
              </a:lnSpc>
            </a:pPr>
            <a:endParaRPr b="0" lang="de-DE" sz="19900" strike="noStrike" u="none">
              <a:solidFill>
                <a:srgbClr val="9ca8b2"/>
              </a:solidFill>
              <a:uFillTx/>
              <a:latin typeface="Arial"/>
            </a:endParaRPr>
          </a:p>
        </p:txBody>
      </p:sp>
      <p:sp>
        <p:nvSpPr>
          <p:cNvPr id="309" name="PlaceHolder 1"/>
          <p:cNvSpPr>
            <a:spLocks noGrp="1"/>
          </p:cNvSpPr>
          <p:nvPr>
            <p:ph type="ftr" idx="37"/>
          </p:nvPr>
        </p:nvSpPr>
        <p:spPr>
          <a:xfrm>
            <a:off x="1559880" y="6439680"/>
            <a:ext cx="9358920" cy="142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US" sz="800" strike="noStrike" u="none">
                <a:solidFill>
                  <a:schemeClr val="lt1"/>
                </a:solidFill>
                <a:uFillTx/>
                <a:latin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trike="noStrike" u="none">
                <a:solidFill>
                  <a:schemeClr val="lt1"/>
                </a:solidFill>
                <a:uFillTx/>
                <a:latin typeface="Arial"/>
              </a:rPr>
              <a:t> </a:t>
            </a:r>
            <a:endParaRPr b="0" lang="en-US" sz="8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310" name="PlaceHolder 2"/>
          <p:cNvSpPr>
            <a:spLocks noGrp="1"/>
          </p:cNvSpPr>
          <p:nvPr>
            <p:ph type="sldNum" idx="38"/>
          </p:nvPr>
        </p:nvSpPr>
        <p:spPr>
          <a:xfrm>
            <a:off x="10991880" y="6439680"/>
            <a:ext cx="502920" cy="142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de-DE" sz="800" strike="noStrike" u="none">
                <a:solidFill>
                  <a:schemeClr val="lt1"/>
                </a:solidFill>
                <a:uFillTx/>
                <a:latin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1A8CE3A6-00F2-495B-9A56-07F2E75B1CE4}" type="slidenum">
              <a:rPr b="0" lang="de-DE" sz="800" strike="noStrike" u="none">
                <a:solidFill>
                  <a:schemeClr val="lt1"/>
                </a:solidFill>
                <a:uFillTx/>
                <a:latin typeface="Arial"/>
              </a:rPr>
              <a:t>1</a:t>
            </a:fld>
            <a:endParaRPr b="0" lang="en-US" sz="8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311" name="PlaceHolder 3"/>
          <p:cNvSpPr>
            <a:spLocks noGrp="1"/>
          </p:cNvSpPr>
          <p:nvPr>
            <p:ph type="dt" idx="39"/>
          </p:nvPr>
        </p:nvSpPr>
        <p:spPr>
          <a:xfrm>
            <a:off x="695880" y="6439680"/>
            <a:ext cx="790920" cy="142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4"/>
  </p:sldLayoutIdLst>
</p:sldMaster>
</file>

<file path=ppt/slideMasters/slideMaster1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2" name="Gruppieren 5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167760" y="693000"/>
            <a:ext cx="72720" cy="5472720"/>
            <a:chOff x="-167760" y="693000"/>
            <a:chExt cx="72720" cy="5472720"/>
          </a:xfrm>
        </p:grpSpPr>
        <p:cxnSp>
          <p:nvCxnSpPr>
            <p:cNvPr id="313" name="Gerader Verbinder 57"/>
            <p:cNvCxnSpPr/>
            <p:nvPr/>
          </p:nvCxnSpPr>
          <p:spPr>
            <a:xfrm>
              <a:off x="-167760" y="1845000"/>
              <a:ext cx="73080" cy="1080"/>
            </a:xfrm>
            <a:prstGeom prst="straightConnector1">
              <a:avLst/>
            </a:prstGeom>
            <a:ln w="0">
              <a:solidFill>
                <a:srgbClr val="ff9e1b"/>
              </a:solidFill>
            </a:ln>
          </p:spPr>
        </p:cxnSp>
        <p:cxnSp>
          <p:nvCxnSpPr>
            <p:cNvPr id="314" name="Gerader Verbinder 58"/>
            <p:cNvCxnSpPr/>
            <p:nvPr/>
          </p:nvCxnSpPr>
          <p:spPr>
            <a:xfrm>
              <a:off x="-167760" y="6165000"/>
              <a:ext cx="73080" cy="1080"/>
            </a:xfrm>
            <a:prstGeom prst="straightConnector1">
              <a:avLst/>
            </a:prstGeom>
            <a:ln w="0">
              <a:solidFill>
                <a:srgbClr val="ff9e1b"/>
              </a:solidFill>
            </a:ln>
          </p:spPr>
        </p:cxnSp>
        <p:cxnSp>
          <p:nvCxnSpPr>
            <p:cNvPr id="315" name="Gerader Verbinder 59"/>
            <p:cNvCxnSpPr/>
            <p:nvPr/>
          </p:nvCxnSpPr>
          <p:spPr>
            <a:xfrm>
              <a:off x="-167760" y="693000"/>
              <a:ext cx="73080" cy="1080"/>
            </a:xfrm>
            <a:prstGeom prst="straightConnector1">
              <a:avLst/>
            </a:prstGeom>
            <a:ln w="0">
              <a:solidFill>
                <a:srgbClr val="ff9e1b"/>
              </a:solidFill>
            </a:ln>
          </p:spPr>
        </p:cxnSp>
      </p:grpSp>
      <p:grpSp>
        <p:nvGrpSpPr>
          <p:cNvPr id="316" name="Gruppieren 6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95880" y="-171000"/>
            <a:ext cx="10800720" cy="72720"/>
            <a:chOff x="695880" y="-171000"/>
            <a:chExt cx="10800720" cy="72720"/>
          </a:xfrm>
        </p:grpSpPr>
        <p:cxnSp>
          <p:nvCxnSpPr>
            <p:cNvPr id="317" name="Gerader Verbinder 61"/>
            <p:cNvCxnSpPr/>
            <p:nvPr/>
          </p:nvCxnSpPr>
          <p:spPr>
            <a:xfrm>
              <a:off x="695880" y="-171000"/>
              <a:ext cx="1080" cy="73080"/>
            </a:xfrm>
            <a:prstGeom prst="straightConnector1">
              <a:avLst/>
            </a:prstGeom>
            <a:ln w="0">
              <a:solidFill>
                <a:srgbClr val="ff9e1b"/>
              </a:solidFill>
            </a:ln>
          </p:spPr>
        </p:cxnSp>
        <p:cxnSp>
          <p:nvCxnSpPr>
            <p:cNvPr id="318" name="Gerader Verbinder 62"/>
            <p:cNvCxnSpPr/>
            <p:nvPr/>
          </p:nvCxnSpPr>
          <p:spPr>
            <a:xfrm>
              <a:off x="11495880" y="-171000"/>
              <a:ext cx="1080" cy="73080"/>
            </a:xfrm>
            <a:prstGeom prst="straightConnector1">
              <a:avLst/>
            </a:prstGeom>
            <a:ln w="0">
              <a:solidFill>
                <a:srgbClr val="ff9e1b"/>
              </a:solidFill>
            </a:ln>
          </p:spPr>
        </p:cxnSp>
        <p:cxnSp>
          <p:nvCxnSpPr>
            <p:cNvPr id="319" name="Gerader Verbinder 63"/>
            <p:cNvCxnSpPr/>
            <p:nvPr/>
          </p:nvCxnSpPr>
          <p:spPr>
            <a:xfrm>
              <a:off x="2135520" y="-171000"/>
              <a:ext cx="1080" cy="73080"/>
            </a:xfrm>
            <a:prstGeom prst="straightConnector1">
              <a:avLst/>
            </a:prstGeom>
            <a:ln w="0">
              <a:solidFill>
                <a:srgbClr val="ff9e1b"/>
              </a:solidFill>
            </a:ln>
          </p:spPr>
        </p:cxnSp>
        <p:cxnSp>
          <p:nvCxnSpPr>
            <p:cNvPr id="320" name="Gerader Verbinder 64"/>
            <p:cNvCxnSpPr/>
            <p:nvPr/>
          </p:nvCxnSpPr>
          <p:spPr>
            <a:xfrm>
              <a:off x="2567520" y="-171000"/>
              <a:ext cx="1080" cy="73080"/>
            </a:xfrm>
            <a:prstGeom prst="straightConnector1">
              <a:avLst/>
            </a:prstGeom>
            <a:ln w="0">
              <a:solidFill>
                <a:srgbClr val="ff9e1b"/>
              </a:solidFill>
            </a:ln>
          </p:spPr>
        </p:cxnSp>
        <p:cxnSp>
          <p:nvCxnSpPr>
            <p:cNvPr id="321" name="Gerader Verbinder 65"/>
            <p:cNvCxnSpPr/>
            <p:nvPr/>
          </p:nvCxnSpPr>
          <p:spPr>
            <a:xfrm>
              <a:off x="4007520" y="-171000"/>
              <a:ext cx="1080" cy="73080"/>
            </a:xfrm>
            <a:prstGeom prst="straightConnector1">
              <a:avLst/>
            </a:prstGeom>
            <a:ln w="0">
              <a:solidFill>
                <a:srgbClr val="ff9e1b"/>
              </a:solidFill>
            </a:ln>
          </p:spPr>
        </p:cxnSp>
        <p:cxnSp>
          <p:nvCxnSpPr>
            <p:cNvPr id="322" name="Gerader Verbinder 66"/>
            <p:cNvCxnSpPr/>
            <p:nvPr/>
          </p:nvCxnSpPr>
          <p:spPr>
            <a:xfrm>
              <a:off x="4439520" y="-171000"/>
              <a:ext cx="1080" cy="73080"/>
            </a:xfrm>
            <a:prstGeom prst="straightConnector1">
              <a:avLst/>
            </a:prstGeom>
            <a:ln w="0">
              <a:solidFill>
                <a:srgbClr val="ff9e1b"/>
              </a:solidFill>
            </a:ln>
          </p:spPr>
        </p:cxnSp>
        <p:cxnSp>
          <p:nvCxnSpPr>
            <p:cNvPr id="323" name="Gerader Verbinder 67"/>
            <p:cNvCxnSpPr/>
            <p:nvPr/>
          </p:nvCxnSpPr>
          <p:spPr>
            <a:xfrm>
              <a:off x="5879880" y="-171000"/>
              <a:ext cx="1080" cy="73080"/>
            </a:xfrm>
            <a:prstGeom prst="straightConnector1">
              <a:avLst/>
            </a:prstGeom>
            <a:ln w="0">
              <a:solidFill>
                <a:srgbClr val="ff9e1b"/>
              </a:solidFill>
            </a:ln>
          </p:spPr>
        </p:cxnSp>
        <p:cxnSp>
          <p:nvCxnSpPr>
            <p:cNvPr id="324" name="Gerader Verbinder 68"/>
            <p:cNvCxnSpPr/>
            <p:nvPr/>
          </p:nvCxnSpPr>
          <p:spPr>
            <a:xfrm>
              <a:off x="6311880" y="-171000"/>
              <a:ext cx="1080" cy="73080"/>
            </a:xfrm>
            <a:prstGeom prst="straightConnector1">
              <a:avLst/>
            </a:prstGeom>
            <a:ln w="0">
              <a:solidFill>
                <a:srgbClr val="ff9e1b"/>
              </a:solidFill>
            </a:ln>
          </p:spPr>
        </p:cxnSp>
        <p:cxnSp>
          <p:nvCxnSpPr>
            <p:cNvPr id="325" name="Gerader Verbinder 69"/>
            <p:cNvCxnSpPr/>
            <p:nvPr/>
          </p:nvCxnSpPr>
          <p:spPr>
            <a:xfrm>
              <a:off x="7751880" y="-171000"/>
              <a:ext cx="1080" cy="73080"/>
            </a:xfrm>
            <a:prstGeom prst="straightConnector1">
              <a:avLst/>
            </a:prstGeom>
            <a:ln w="0">
              <a:solidFill>
                <a:srgbClr val="ff9e1b"/>
              </a:solidFill>
            </a:ln>
          </p:spPr>
        </p:cxnSp>
        <p:cxnSp>
          <p:nvCxnSpPr>
            <p:cNvPr id="326" name="Gerader Verbinder 70"/>
            <p:cNvCxnSpPr/>
            <p:nvPr/>
          </p:nvCxnSpPr>
          <p:spPr>
            <a:xfrm>
              <a:off x="8183880" y="-171000"/>
              <a:ext cx="1080" cy="73080"/>
            </a:xfrm>
            <a:prstGeom prst="straightConnector1">
              <a:avLst/>
            </a:prstGeom>
            <a:ln w="0">
              <a:solidFill>
                <a:srgbClr val="ff9e1b"/>
              </a:solidFill>
            </a:ln>
          </p:spPr>
        </p:cxnSp>
        <p:cxnSp>
          <p:nvCxnSpPr>
            <p:cNvPr id="327" name="Gerader Verbinder 71"/>
            <p:cNvCxnSpPr/>
            <p:nvPr/>
          </p:nvCxnSpPr>
          <p:spPr>
            <a:xfrm>
              <a:off x="9624240" y="-171000"/>
              <a:ext cx="1080" cy="73080"/>
            </a:xfrm>
            <a:prstGeom prst="straightConnector1">
              <a:avLst/>
            </a:prstGeom>
            <a:ln w="0">
              <a:solidFill>
                <a:srgbClr val="ff9e1b"/>
              </a:solidFill>
            </a:ln>
          </p:spPr>
        </p:cxnSp>
        <p:cxnSp>
          <p:nvCxnSpPr>
            <p:cNvPr id="328" name="Gerader Verbinder 72"/>
            <p:cNvCxnSpPr/>
            <p:nvPr/>
          </p:nvCxnSpPr>
          <p:spPr>
            <a:xfrm>
              <a:off x="10056240" y="-171000"/>
              <a:ext cx="1080" cy="73080"/>
            </a:xfrm>
            <a:prstGeom prst="straightConnector1">
              <a:avLst/>
            </a:prstGeom>
            <a:ln w="0">
              <a:solidFill>
                <a:srgbClr val="ff9e1b"/>
              </a:solidFill>
            </a:ln>
          </p:spPr>
        </p:cxnSp>
      </p:grpSp>
      <p:pic>
        <p:nvPicPr>
          <p:cNvPr id="329" name="Logo" descr="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10991880" y="483480"/>
            <a:ext cx="502920" cy="5158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330" name="Logo" descr="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/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/>
        </p:blipFill>
        <p:spPr>
          <a:xfrm>
            <a:off x="9861120" y="621000"/>
            <a:ext cx="1705680" cy="21589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trike="noStrike" u="none">
                <a:solidFill>
                  <a:srgbClr val="ffffff"/>
                </a:solidFill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6"/>
  </p:sldLayoutIdLst>
</p:sldMaster>
</file>

<file path=ppt/slideMasters/slideMaster1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3" name="Gruppieren 5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167760" y="693000"/>
            <a:ext cx="72720" cy="5472720"/>
            <a:chOff x="-167760" y="693000"/>
            <a:chExt cx="72720" cy="5472720"/>
          </a:xfrm>
        </p:grpSpPr>
        <p:cxnSp>
          <p:nvCxnSpPr>
            <p:cNvPr id="334" name="Gerader Verbinder 57"/>
            <p:cNvCxnSpPr/>
            <p:nvPr/>
          </p:nvCxnSpPr>
          <p:spPr>
            <a:xfrm>
              <a:off x="-167760" y="1845000"/>
              <a:ext cx="73080" cy="1080"/>
            </a:xfrm>
            <a:prstGeom prst="straightConnector1">
              <a:avLst/>
            </a:prstGeom>
            <a:ln w="0">
              <a:solidFill>
                <a:srgbClr val="ff9e1b"/>
              </a:solidFill>
            </a:ln>
          </p:spPr>
        </p:cxnSp>
        <p:cxnSp>
          <p:nvCxnSpPr>
            <p:cNvPr id="335" name="Gerader Verbinder 58"/>
            <p:cNvCxnSpPr/>
            <p:nvPr/>
          </p:nvCxnSpPr>
          <p:spPr>
            <a:xfrm>
              <a:off x="-167760" y="6165000"/>
              <a:ext cx="73080" cy="1080"/>
            </a:xfrm>
            <a:prstGeom prst="straightConnector1">
              <a:avLst/>
            </a:prstGeom>
            <a:ln w="0">
              <a:solidFill>
                <a:srgbClr val="ff9e1b"/>
              </a:solidFill>
            </a:ln>
          </p:spPr>
        </p:cxnSp>
        <p:cxnSp>
          <p:nvCxnSpPr>
            <p:cNvPr id="336" name="Gerader Verbinder 59"/>
            <p:cNvCxnSpPr/>
            <p:nvPr/>
          </p:nvCxnSpPr>
          <p:spPr>
            <a:xfrm>
              <a:off x="-167760" y="693000"/>
              <a:ext cx="73080" cy="1080"/>
            </a:xfrm>
            <a:prstGeom prst="straightConnector1">
              <a:avLst/>
            </a:prstGeom>
            <a:ln w="0">
              <a:solidFill>
                <a:srgbClr val="ff9e1b"/>
              </a:solidFill>
            </a:ln>
          </p:spPr>
        </p:cxnSp>
      </p:grpSp>
      <p:grpSp>
        <p:nvGrpSpPr>
          <p:cNvPr id="337" name="Gruppieren 6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95880" y="-171000"/>
            <a:ext cx="10800720" cy="72720"/>
            <a:chOff x="695880" y="-171000"/>
            <a:chExt cx="10800720" cy="72720"/>
          </a:xfrm>
        </p:grpSpPr>
        <p:cxnSp>
          <p:nvCxnSpPr>
            <p:cNvPr id="338" name="Gerader Verbinder 61"/>
            <p:cNvCxnSpPr/>
            <p:nvPr/>
          </p:nvCxnSpPr>
          <p:spPr>
            <a:xfrm>
              <a:off x="695880" y="-171000"/>
              <a:ext cx="1080" cy="73080"/>
            </a:xfrm>
            <a:prstGeom prst="straightConnector1">
              <a:avLst/>
            </a:prstGeom>
            <a:ln w="0">
              <a:solidFill>
                <a:srgbClr val="ff9e1b"/>
              </a:solidFill>
            </a:ln>
          </p:spPr>
        </p:cxnSp>
        <p:cxnSp>
          <p:nvCxnSpPr>
            <p:cNvPr id="339" name="Gerader Verbinder 62"/>
            <p:cNvCxnSpPr/>
            <p:nvPr/>
          </p:nvCxnSpPr>
          <p:spPr>
            <a:xfrm>
              <a:off x="11495880" y="-171000"/>
              <a:ext cx="1080" cy="73080"/>
            </a:xfrm>
            <a:prstGeom prst="straightConnector1">
              <a:avLst/>
            </a:prstGeom>
            <a:ln w="0">
              <a:solidFill>
                <a:srgbClr val="ff9e1b"/>
              </a:solidFill>
            </a:ln>
          </p:spPr>
        </p:cxnSp>
        <p:cxnSp>
          <p:nvCxnSpPr>
            <p:cNvPr id="340" name="Gerader Verbinder 63"/>
            <p:cNvCxnSpPr/>
            <p:nvPr/>
          </p:nvCxnSpPr>
          <p:spPr>
            <a:xfrm>
              <a:off x="2135520" y="-171000"/>
              <a:ext cx="1080" cy="73080"/>
            </a:xfrm>
            <a:prstGeom prst="straightConnector1">
              <a:avLst/>
            </a:prstGeom>
            <a:ln w="0">
              <a:solidFill>
                <a:srgbClr val="ff9e1b"/>
              </a:solidFill>
            </a:ln>
          </p:spPr>
        </p:cxnSp>
        <p:cxnSp>
          <p:nvCxnSpPr>
            <p:cNvPr id="341" name="Gerader Verbinder 64"/>
            <p:cNvCxnSpPr/>
            <p:nvPr/>
          </p:nvCxnSpPr>
          <p:spPr>
            <a:xfrm>
              <a:off x="2567520" y="-171000"/>
              <a:ext cx="1080" cy="73080"/>
            </a:xfrm>
            <a:prstGeom prst="straightConnector1">
              <a:avLst/>
            </a:prstGeom>
            <a:ln w="0">
              <a:solidFill>
                <a:srgbClr val="ff9e1b"/>
              </a:solidFill>
            </a:ln>
          </p:spPr>
        </p:cxnSp>
        <p:cxnSp>
          <p:nvCxnSpPr>
            <p:cNvPr id="342" name="Gerader Verbinder 65"/>
            <p:cNvCxnSpPr/>
            <p:nvPr/>
          </p:nvCxnSpPr>
          <p:spPr>
            <a:xfrm>
              <a:off x="4007520" y="-171000"/>
              <a:ext cx="1080" cy="73080"/>
            </a:xfrm>
            <a:prstGeom prst="straightConnector1">
              <a:avLst/>
            </a:prstGeom>
            <a:ln w="0">
              <a:solidFill>
                <a:srgbClr val="ff9e1b"/>
              </a:solidFill>
            </a:ln>
          </p:spPr>
        </p:cxnSp>
        <p:cxnSp>
          <p:nvCxnSpPr>
            <p:cNvPr id="343" name="Gerader Verbinder 66"/>
            <p:cNvCxnSpPr/>
            <p:nvPr/>
          </p:nvCxnSpPr>
          <p:spPr>
            <a:xfrm>
              <a:off x="4439520" y="-171000"/>
              <a:ext cx="1080" cy="73080"/>
            </a:xfrm>
            <a:prstGeom prst="straightConnector1">
              <a:avLst/>
            </a:prstGeom>
            <a:ln w="0">
              <a:solidFill>
                <a:srgbClr val="ff9e1b"/>
              </a:solidFill>
            </a:ln>
          </p:spPr>
        </p:cxnSp>
        <p:cxnSp>
          <p:nvCxnSpPr>
            <p:cNvPr id="344" name="Gerader Verbinder 67"/>
            <p:cNvCxnSpPr/>
            <p:nvPr/>
          </p:nvCxnSpPr>
          <p:spPr>
            <a:xfrm>
              <a:off x="5879880" y="-171000"/>
              <a:ext cx="1080" cy="73080"/>
            </a:xfrm>
            <a:prstGeom prst="straightConnector1">
              <a:avLst/>
            </a:prstGeom>
            <a:ln w="0">
              <a:solidFill>
                <a:srgbClr val="ff9e1b"/>
              </a:solidFill>
            </a:ln>
          </p:spPr>
        </p:cxnSp>
        <p:cxnSp>
          <p:nvCxnSpPr>
            <p:cNvPr id="345" name="Gerader Verbinder 68"/>
            <p:cNvCxnSpPr/>
            <p:nvPr/>
          </p:nvCxnSpPr>
          <p:spPr>
            <a:xfrm>
              <a:off x="6311880" y="-171000"/>
              <a:ext cx="1080" cy="73080"/>
            </a:xfrm>
            <a:prstGeom prst="straightConnector1">
              <a:avLst/>
            </a:prstGeom>
            <a:ln w="0">
              <a:solidFill>
                <a:srgbClr val="ff9e1b"/>
              </a:solidFill>
            </a:ln>
          </p:spPr>
        </p:cxnSp>
        <p:cxnSp>
          <p:nvCxnSpPr>
            <p:cNvPr id="346" name="Gerader Verbinder 69"/>
            <p:cNvCxnSpPr/>
            <p:nvPr/>
          </p:nvCxnSpPr>
          <p:spPr>
            <a:xfrm>
              <a:off x="7751880" y="-171000"/>
              <a:ext cx="1080" cy="73080"/>
            </a:xfrm>
            <a:prstGeom prst="straightConnector1">
              <a:avLst/>
            </a:prstGeom>
            <a:ln w="0">
              <a:solidFill>
                <a:srgbClr val="ff9e1b"/>
              </a:solidFill>
            </a:ln>
          </p:spPr>
        </p:cxnSp>
        <p:cxnSp>
          <p:nvCxnSpPr>
            <p:cNvPr id="347" name="Gerader Verbinder 70"/>
            <p:cNvCxnSpPr/>
            <p:nvPr/>
          </p:nvCxnSpPr>
          <p:spPr>
            <a:xfrm>
              <a:off x="8183880" y="-171000"/>
              <a:ext cx="1080" cy="73080"/>
            </a:xfrm>
            <a:prstGeom prst="straightConnector1">
              <a:avLst/>
            </a:prstGeom>
            <a:ln w="0">
              <a:solidFill>
                <a:srgbClr val="ff9e1b"/>
              </a:solidFill>
            </a:ln>
          </p:spPr>
        </p:cxnSp>
        <p:cxnSp>
          <p:nvCxnSpPr>
            <p:cNvPr id="348" name="Gerader Verbinder 71"/>
            <p:cNvCxnSpPr/>
            <p:nvPr/>
          </p:nvCxnSpPr>
          <p:spPr>
            <a:xfrm>
              <a:off x="9624240" y="-171000"/>
              <a:ext cx="1080" cy="73080"/>
            </a:xfrm>
            <a:prstGeom prst="straightConnector1">
              <a:avLst/>
            </a:prstGeom>
            <a:ln w="0">
              <a:solidFill>
                <a:srgbClr val="ff9e1b"/>
              </a:solidFill>
            </a:ln>
          </p:spPr>
        </p:cxnSp>
        <p:cxnSp>
          <p:nvCxnSpPr>
            <p:cNvPr id="349" name="Gerader Verbinder 72"/>
            <p:cNvCxnSpPr/>
            <p:nvPr/>
          </p:nvCxnSpPr>
          <p:spPr>
            <a:xfrm>
              <a:off x="10056240" y="-171000"/>
              <a:ext cx="1080" cy="73080"/>
            </a:xfrm>
            <a:prstGeom prst="straightConnector1">
              <a:avLst/>
            </a:prstGeom>
            <a:ln w="0">
              <a:solidFill>
                <a:srgbClr val="ff9e1b"/>
              </a:solidFill>
            </a:ln>
          </p:spPr>
        </p:cxnSp>
      </p:grpSp>
      <p:pic>
        <p:nvPicPr>
          <p:cNvPr id="350" name="Logo" descr="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10991880" y="483480"/>
            <a:ext cx="502920" cy="5158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51" name="PlaceHolder 1"/>
          <p:cNvSpPr>
            <a:spLocks noGrp="1"/>
          </p:cNvSpPr>
          <p:nvPr>
            <p:ph type="ftr" idx="40"/>
          </p:nvPr>
        </p:nvSpPr>
        <p:spPr>
          <a:xfrm>
            <a:off x="1559880" y="6439680"/>
            <a:ext cx="9358920" cy="142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US" sz="800" strike="noStrike" u="none">
                <a:solidFill>
                  <a:schemeClr val="dk1">
                    <a:alpha val="0"/>
                  </a:schemeClr>
                </a:solidFill>
                <a:uFillTx/>
                <a:latin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trike="noStrike" u="none">
                <a:solidFill>
                  <a:schemeClr val="dk1">
                    <a:alpha val="0"/>
                  </a:schemeClr>
                </a:solidFill>
                <a:uFillTx/>
                <a:latin typeface="Arial"/>
              </a:rPr>
              <a:t> </a:t>
            </a:r>
            <a:endParaRPr b="0" lang="en-US" sz="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52" name="PlaceHolder 2"/>
          <p:cNvSpPr>
            <a:spLocks noGrp="1"/>
          </p:cNvSpPr>
          <p:nvPr>
            <p:ph type="sldNum" idx="41"/>
          </p:nvPr>
        </p:nvSpPr>
        <p:spPr>
          <a:xfrm>
            <a:off x="10991880" y="6439680"/>
            <a:ext cx="502920" cy="142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de-DE" sz="800" strike="noStrike" u="none">
                <a:solidFill>
                  <a:schemeClr val="dk1">
                    <a:alpha val="0"/>
                  </a:schemeClr>
                </a:solidFill>
                <a:uFillTx/>
                <a:latin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9B839445-0404-4594-84D0-A038E1D32FF6}" type="slidenum">
              <a:rPr b="0" lang="de-DE" sz="800" strike="noStrike" u="none">
                <a:solidFill>
                  <a:schemeClr val="dk1">
                    <a:alpha val="0"/>
                  </a:schemeClr>
                </a:solidFill>
                <a:uFillTx/>
                <a:latin typeface="Arial"/>
              </a:rPr>
              <a:t>1</a:t>
            </a:fld>
            <a:endParaRPr b="0" lang="en-US" sz="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53" name="PlaceHolder 3"/>
          <p:cNvSpPr>
            <a:spLocks noGrp="1"/>
          </p:cNvSpPr>
          <p:nvPr>
            <p:ph type="dt" idx="42"/>
          </p:nvPr>
        </p:nvSpPr>
        <p:spPr>
          <a:xfrm>
            <a:off x="695880" y="6439680"/>
            <a:ext cx="790920" cy="142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4"/>
  </p:sldLayoutIdLst>
</p:sldMaster>
</file>

<file path=ppt/slideMasters/slideMaster1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4" name="Gruppieren 5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167760" y="693000"/>
            <a:ext cx="72720" cy="5472720"/>
            <a:chOff x="-167760" y="693000"/>
            <a:chExt cx="72720" cy="5472720"/>
          </a:xfrm>
        </p:grpSpPr>
        <p:cxnSp>
          <p:nvCxnSpPr>
            <p:cNvPr id="355" name="Gerader Verbinder 57"/>
            <p:cNvCxnSpPr/>
            <p:nvPr/>
          </p:nvCxnSpPr>
          <p:spPr>
            <a:xfrm>
              <a:off x="-167760" y="1845000"/>
              <a:ext cx="73080" cy="1080"/>
            </a:xfrm>
            <a:prstGeom prst="straightConnector1">
              <a:avLst/>
            </a:prstGeom>
            <a:ln w="0">
              <a:solidFill>
                <a:srgbClr val="ff9e1b"/>
              </a:solidFill>
            </a:ln>
          </p:spPr>
        </p:cxnSp>
        <p:cxnSp>
          <p:nvCxnSpPr>
            <p:cNvPr id="356" name="Gerader Verbinder 58"/>
            <p:cNvCxnSpPr/>
            <p:nvPr/>
          </p:nvCxnSpPr>
          <p:spPr>
            <a:xfrm>
              <a:off x="-167760" y="6165000"/>
              <a:ext cx="73080" cy="1080"/>
            </a:xfrm>
            <a:prstGeom prst="straightConnector1">
              <a:avLst/>
            </a:prstGeom>
            <a:ln w="0">
              <a:solidFill>
                <a:srgbClr val="ff9e1b"/>
              </a:solidFill>
            </a:ln>
          </p:spPr>
        </p:cxnSp>
        <p:cxnSp>
          <p:nvCxnSpPr>
            <p:cNvPr id="357" name="Gerader Verbinder 59"/>
            <p:cNvCxnSpPr/>
            <p:nvPr/>
          </p:nvCxnSpPr>
          <p:spPr>
            <a:xfrm>
              <a:off x="-167760" y="693000"/>
              <a:ext cx="73080" cy="1080"/>
            </a:xfrm>
            <a:prstGeom prst="straightConnector1">
              <a:avLst/>
            </a:prstGeom>
            <a:ln w="0">
              <a:solidFill>
                <a:srgbClr val="ff9e1b"/>
              </a:solidFill>
            </a:ln>
          </p:spPr>
        </p:cxnSp>
      </p:grpSp>
      <p:grpSp>
        <p:nvGrpSpPr>
          <p:cNvPr id="358" name="Gruppieren 6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95880" y="-171000"/>
            <a:ext cx="10800720" cy="72720"/>
            <a:chOff x="695880" y="-171000"/>
            <a:chExt cx="10800720" cy="72720"/>
          </a:xfrm>
        </p:grpSpPr>
        <p:cxnSp>
          <p:nvCxnSpPr>
            <p:cNvPr id="359" name="Gerader Verbinder 61"/>
            <p:cNvCxnSpPr/>
            <p:nvPr/>
          </p:nvCxnSpPr>
          <p:spPr>
            <a:xfrm>
              <a:off x="695880" y="-171000"/>
              <a:ext cx="1080" cy="73080"/>
            </a:xfrm>
            <a:prstGeom prst="straightConnector1">
              <a:avLst/>
            </a:prstGeom>
            <a:ln w="0">
              <a:solidFill>
                <a:srgbClr val="ff9e1b"/>
              </a:solidFill>
            </a:ln>
          </p:spPr>
        </p:cxnSp>
        <p:cxnSp>
          <p:nvCxnSpPr>
            <p:cNvPr id="360" name="Gerader Verbinder 62"/>
            <p:cNvCxnSpPr/>
            <p:nvPr/>
          </p:nvCxnSpPr>
          <p:spPr>
            <a:xfrm>
              <a:off x="11495880" y="-171000"/>
              <a:ext cx="1080" cy="73080"/>
            </a:xfrm>
            <a:prstGeom prst="straightConnector1">
              <a:avLst/>
            </a:prstGeom>
            <a:ln w="0">
              <a:solidFill>
                <a:srgbClr val="ff9e1b"/>
              </a:solidFill>
            </a:ln>
          </p:spPr>
        </p:cxnSp>
        <p:cxnSp>
          <p:nvCxnSpPr>
            <p:cNvPr id="361" name="Gerader Verbinder 63"/>
            <p:cNvCxnSpPr/>
            <p:nvPr/>
          </p:nvCxnSpPr>
          <p:spPr>
            <a:xfrm>
              <a:off x="2135520" y="-171000"/>
              <a:ext cx="1080" cy="73080"/>
            </a:xfrm>
            <a:prstGeom prst="straightConnector1">
              <a:avLst/>
            </a:prstGeom>
            <a:ln w="0">
              <a:solidFill>
                <a:srgbClr val="ff9e1b"/>
              </a:solidFill>
            </a:ln>
          </p:spPr>
        </p:cxnSp>
        <p:cxnSp>
          <p:nvCxnSpPr>
            <p:cNvPr id="362" name="Gerader Verbinder 64"/>
            <p:cNvCxnSpPr/>
            <p:nvPr/>
          </p:nvCxnSpPr>
          <p:spPr>
            <a:xfrm>
              <a:off x="2567520" y="-171000"/>
              <a:ext cx="1080" cy="73080"/>
            </a:xfrm>
            <a:prstGeom prst="straightConnector1">
              <a:avLst/>
            </a:prstGeom>
            <a:ln w="0">
              <a:solidFill>
                <a:srgbClr val="ff9e1b"/>
              </a:solidFill>
            </a:ln>
          </p:spPr>
        </p:cxnSp>
        <p:cxnSp>
          <p:nvCxnSpPr>
            <p:cNvPr id="363" name="Gerader Verbinder 65"/>
            <p:cNvCxnSpPr/>
            <p:nvPr/>
          </p:nvCxnSpPr>
          <p:spPr>
            <a:xfrm>
              <a:off x="4007520" y="-171000"/>
              <a:ext cx="1080" cy="73080"/>
            </a:xfrm>
            <a:prstGeom prst="straightConnector1">
              <a:avLst/>
            </a:prstGeom>
            <a:ln w="0">
              <a:solidFill>
                <a:srgbClr val="ff9e1b"/>
              </a:solidFill>
            </a:ln>
          </p:spPr>
        </p:cxnSp>
        <p:cxnSp>
          <p:nvCxnSpPr>
            <p:cNvPr id="364" name="Gerader Verbinder 66"/>
            <p:cNvCxnSpPr/>
            <p:nvPr/>
          </p:nvCxnSpPr>
          <p:spPr>
            <a:xfrm>
              <a:off x="4439520" y="-171000"/>
              <a:ext cx="1080" cy="73080"/>
            </a:xfrm>
            <a:prstGeom prst="straightConnector1">
              <a:avLst/>
            </a:prstGeom>
            <a:ln w="0">
              <a:solidFill>
                <a:srgbClr val="ff9e1b"/>
              </a:solidFill>
            </a:ln>
          </p:spPr>
        </p:cxnSp>
        <p:cxnSp>
          <p:nvCxnSpPr>
            <p:cNvPr id="365" name="Gerader Verbinder 67"/>
            <p:cNvCxnSpPr/>
            <p:nvPr/>
          </p:nvCxnSpPr>
          <p:spPr>
            <a:xfrm>
              <a:off x="5879880" y="-171000"/>
              <a:ext cx="1080" cy="73080"/>
            </a:xfrm>
            <a:prstGeom prst="straightConnector1">
              <a:avLst/>
            </a:prstGeom>
            <a:ln w="0">
              <a:solidFill>
                <a:srgbClr val="ff9e1b"/>
              </a:solidFill>
            </a:ln>
          </p:spPr>
        </p:cxnSp>
        <p:cxnSp>
          <p:nvCxnSpPr>
            <p:cNvPr id="366" name="Gerader Verbinder 68"/>
            <p:cNvCxnSpPr/>
            <p:nvPr/>
          </p:nvCxnSpPr>
          <p:spPr>
            <a:xfrm>
              <a:off x="6311880" y="-171000"/>
              <a:ext cx="1080" cy="73080"/>
            </a:xfrm>
            <a:prstGeom prst="straightConnector1">
              <a:avLst/>
            </a:prstGeom>
            <a:ln w="0">
              <a:solidFill>
                <a:srgbClr val="ff9e1b"/>
              </a:solidFill>
            </a:ln>
          </p:spPr>
        </p:cxnSp>
        <p:cxnSp>
          <p:nvCxnSpPr>
            <p:cNvPr id="367" name="Gerader Verbinder 69"/>
            <p:cNvCxnSpPr/>
            <p:nvPr/>
          </p:nvCxnSpPr>
          <p:spPr>
            <a:xfrm>
              <a:off x="7751880" y="-171000"/>
              <a:ext cx="1080" cy="73080"/>
            </a:xfrm>
            <a:prstGeom prst="straightConnector1">
              <a:avLst/>
            </a:prstGeom>
            <a:ln w="0">
              <a:solidFill>
                <a:srgbClr val="ff9e1b"/>
              </a:solidFill>
            </a:ln>
          </p:spPr>
        </p:cxnSp>
        <p:cxnSp>
          <p:nvCxnSpPr>
            <p:cNvPr id="368" name="Gerader Verbinder 70"/>
            <p:cNvCxnSpPr/>
            <p:nvPr/>
          </p:nvCxnSpPr>
          <p:spPr>
            <a:xfrm>
              <a:off x="8183880" y="-171000"/>
              <a:ext cx="1080" cy="73080"/>
            </a:xfrm>
            <a:prstGeom prst="straightConnector1">
              <a:avLst/>
            </a:prstGeom>
            <a:ln w="0">
              <a:solidFill>
                <a:srgbClr val="ff9e1b"/>
              </a:solidFill>
            </a:ln>
          </p:spPr>
        </p:cxnSp>
        <p:cxnSp>
          <p:nvCxnSpPr>
            <p:cNvPr id="369" name="Gerader Verbinder 71"/>
            <p:cNvCxnSpPr/>
            <p:nvPr/>
          </p:nvCxnSpPr>
          <p:spPr>
            <a:xfrm>
              <a:off x="9624240" y="-171000"/>
              <a:ext cx="1080" cy="73080"/>
            </a:xfrm>
            <a:prstGeom prst="straightConnector1">
              <a:avLst/>
            </a:prstGeom>
            <a:ln w="0">
              <a:solidFill>
                <a:srgbClr val="ff9e1b"/>
              </a:solidFill>
            </a:ln>
          </p:spPr>
        </p:cxnSp>
        <p:cxnSp>
          <p:nvCxnSpPr>
            <p:cNvPr id="370" name="Gerader Verbinder 72"/>
            <p:cNvCxnSpPr/>
            <p:nvPr/>
          </p:nvCxnSpPr>
          <p:spPr>
            <a:xfrm>
              <a:off x="10056240" y="-171000"/>
              <a:ext cx="1080" cy="73080"/>
            </a:xfrm>
            <a:prstGeom prst="straightConnector1">
              <a:avLst/>
            </a:prstGeom>
            <a:ln w="0">
              <a:solidFill>
                <a:srgbClr val="ff9e1b"/>
              </a:solidFill>
            </a:ln>
          </p:spPr>
        </p:cxnSp>
      </p:grpSp>
      <p:pic>
        <p:nvPicPr>
          <p:cNvPr id="371" name="Logo" descr="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10991880" y="483480"/>
            <a:ext cx="502920" cy="515880"/>
          </a:xfrm>
          <a:prstGeom prst="rect">
            <a:avLst/>
          </a:prstGeom>
          <a:noFill/>
          <a:ln w="0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4"/>
  </p:sldLayoutIdLst>
</p:sldMaster>
</file>

<file path=ppt/slideMasters/slideMaster1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2" name="Gruppieren 5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167760" y="693000"/>
            <a:ext cx="72720" cy="5472720"/>
            <a:chOff x="-167760" y="693000"/>
            <a:chExt cx="72720" cy="5472720"/>
          </a:xfrm>
        </p:grpSpPr>
        <p:cxnSp>
          <p:nvCxnSpPr>
            <p:cNvPr id="373" name="Gerader Verbinder 57"/>
            <p:cNvCxnSpPr/>
            <p:nvPr/>
          </p:nvCxnSpPr>
          <p:spPr>
            <a:xfrm>
              <a:off x="-167760" y="1845000"/>
              <a:ext cx="73080" cy="1080"/>
            </a:xfrm>
            <a:prstGeom prst="straightConnector1">
              <a:avLst/>
            </a:prstGeom>
            <a:ln w="0">
              <a:solidFill>
                <a:srgbClr val="ff9e1b"/>
              </a:solidFill>
            </a:ln>
          </p:spPr>
        </p:cxnSp>
        <p:cxnSp>
          <p:nvCxnSpPr>
            <p:cNvPr id="374" name="Gerader Verbinder 58"/>
            <p:cNvCxnSpPr/>
            <p:nvPr/>
          </p:nvCxnSpPr>
          <p:spPr>
            <a:xfrm>
              <a:off x="-167760" y="6165000"/>
              <a:ext cx="73080" cy="1080"/>
            </a:xfrm>
            <a:prstGeom prst="straightConnector1">
              <a:avLst/>
            </a:prstGeom>
            <a:ln w="0">
              <a:solidFill>
                <a:srgbClr val="ff9e1b"/>
              </a:solidFill>
            </a:ln>
          </p:spPr>
        </p:cxnSp>
        <p:cxnSp>
          <p:nvCxnSpPr>
            <p:cNvPr id="375" name="Gerader Verbinder 59"/>
            <p:cNvCxnSpPr/>
            <p:nvPr/>
          </p:nvCxnSpPr>
          <p:spPr>
            <a:xfrm>
              <a:off x="-167760" y="693000"/>
              <a:ext cx="73080" cy="1080"/>
            </a:xfrm>
            <a:prstGeom prst="straightConnector1">
              <a:avLst/>
            </a:prstGeom>
            <a:ln w="0">
              <a:solidFill>
                <a:srgbClr val="ff9e1b"/>
              </a:solidFill>
            </a:ln>
          </p:spPr>
        </p:cxnSp>
      </p:grpSp>
      <p:grpSp>
        <p:nvGrpSpPr>
          <p:cNvPr id="376" name="Gruppieren 6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95880" y="-171000"/>
            <a:ext cx="10800720" cy="72720"/>
            <a:chOff x="695880" y="-171000"/>
            <a:chExt cx="10800720" cy="72720"/>
          </a:xfrm>
        </p:grpSpPr>
        <p:cxnSp>
          <p:nvCxnSpPr>
            <p:cNvPr id="377" name="Gerader Verbinder 61"/>
            <p:cNvCxnSpPr/>
            <p:nvPr/>
          </p:nvCxnSpPr>
          <p:spPr>
            <a:xfrm>
              <a:off x="695880" y="-171000"/>
              <a:ext cx="1080" cy="73080"/>
            </a:xfrm>
            <a:prstGeom prst="straightConnector1">
              <a:avLst/>
            </a:prstGeom>
            <a:ln w="0">
              <a:solidFill>
                <a:srgbClr val="ff9e1b"/>
              </a:solidFill>
            </a:ln>
          </p:spPr>
        </p:cxnSp>
        <p:cxnSp>
          <p:nvCxnSpPr>
            <p:cNvPr id="378" name="Gerader Verbinder 62"/>
            <p:cNvCxnSpPr/>
            <p:nvPr/>
          </p:nvCxnSpPr>
          <p:spPr>
            <a:xfrm>
              <a:off x="11495880" y="-171000"/>
              <a:ext cx="1080" cy="73080"/>
            </a:xfrm>
            <a:prstGeom prst="straightConnector1">
              <a:avLst/>
            </a:prstGeom>
            <a:ln w="0">
              <a:solidFill>
                <a:srgbClr val="ff9e1b"/>
              </a:solidFill>
            </a:ln>
          </p:spPr>
        </p:cxnSp>
        <p:cxnSp>
          <p:nvCxnSpPr>
            <p:cNvPr id="379" name="Gerader Verbinder 63"/>
            <p:cNvCxnSpPr/>
            <p:nvPr/>
          </p:nvCxnSpPr>
          <p:spPr>
            <a:xfrm>
              <a:off x="2135520" y="-171000"/>
              <a:ext cx="1080" cy="73080"/>
            </a:xfrm>
            <a:prstGeom prst="straightConnector1">
              <a:avLst/>
            </a:prstGeom>
            <a:ln w="0">
              <a:solidFill>
                <a:srgbClr val="ff9e1b"/>
              </a:solidFill>
            </a:ln>
          </p:spPr>
        </p:cxnSp>
        <p:cxnSp>
          <p:nvCxnSpPr>
            <p:cNvPr id="380" name="Gerader Verbinder 64"/>
            <p:cNvCxnSpPr/>
            <p:nvPr/>
          </p:nvCxnSpPr>
          <p:spPr>
            <a:xfrm>
              <a:off x="2567520" y="-171000"/>
              <a:ext cx="1080" cy="73080"/>
            </a:xfrm>
            <a:prstGeom prst="straightConnector1">
              <a:avLst/>
            </a:prstGeom>
            <a:ln w="0">
              <a:solidFill>
                <a:srgbClr val="ff9e1b"/>
              </a:solidFill>
            </a:ln>
          </p:spPr>
        </p:cxnSp>
        <p:cxnSp>
          <p:nvCxnSpPr>
            <p:cNvPr id="381" name="Gerader Verbinder 65"/>
            <p:cNvCxnSpPr/>
            <p:nvPr/>
          </p:nvCxnSpPr>
          <p:spPr>
            <a:xfrm>
              <a:off x="4007520" y="-171000"/>
              <a:ext cx="1080" cy="73080"/>
            </a:xfrm>
            <a:prstGeom prst="straightConnector1">
              <a:avLst/>
            </a:prstGeom>
            <a:ln w="0">
              <a:solidFill>
                <a:srgbClr val="ff9e1b"/>
              </a:solidFill>
            </a:ln>
          </p:spPr>
        </p:cxnSp>
        <p:cxnSp>
          <p:nvCxnSpPr>
            <p:cNvPr id="382" name="Gerader Verbinder 66"/>
            <p:cNvCxnSpPr/>
            <p:nvPr/>
          </p:nvCxnSpPr>
          <p:spPr>
            <a:xfrm>
              <a:off x="4439520" y="-171000"/>
              <a:ext cx="1080" cy="73080"/>
            </a:xfrm>
            <a:prstGeom prst="straightConnector1">
              <a:avLst/>
            </a:prstGeom>
            <a:ln w="0">
              <a:solidFill>
                <a:srgbClr val="ff9e1b"/>
              </a:solidFill>
            </a:ln>
          </p:spPr>
        </p:cxnSp>
        <p:cxnSp>
          <p:nvCxnSpPr>
            <p:cNvPr id="383" name="Gerader Verbinder 67"/>
            <p:cNvCxnSpPr/>
            <p:nvPr/>
          </p:nvCxnSpPr>
          <p:spPr>
            <a:xfrm>
              <a:off x="5879880" y="-171000"/>
              <a:ext cx="1080" cy="73080"/>
            </a:xfrm>
            <a:prstGeom prst="straightConnector1">
              <a:avLst/>
            </a:prstGeom>
            <a:ln w="0">
              <a:solidFill>
                <a:srgbClr val="ff9e1b"/>
              </a:solidFill>
            </a:ln>
          </p:spPr>
        </p:cxnSp>
        <p:cxnSp>
          <p:nvCxnSpPr>
            <p:cNvPr id="384" name="Gerader Verbinder 68"/>
            <p:cNvCxnSpPr/>
            <p:nvPr/>
          </p:nvCxnSpPr>
          <p:spPr>
            <a:xfrm>
              <a:off x="6311880" y="-171000"/>
              <a:ext cx="1080" cy="73080"/>
            </a:xfrm>
            <a:prstGeom prst="straightConnector1">
              <a:avLst/>
            </a:prstGeom>
            <a:ln w="0">
              <a:solidFill>
                <a:srgbClr val="ff9e1b"/>
              </a:solidFill>
            </a:ln>
          </p:spPr>
        </p:cxnSp>
        <p:cxnSp>
          <p:nvCxnSpPr>
            <p:cNvPr id="385" name="Gerader Verbinder 69"/>
            <p:cNvCxnSpPr/>
            <p:nvPr/>
          </p:nvCxnSpPr>
          <p:spPr>
            <a:xfrm>
              <a:off x="7751880" y="-171000"/>
              <a:ext cx="1080" cy="73080"/>
            </a:xfrm>
            <a:prstGeom prst="straightConnector1">
              <a:avLst/>
            </a:prstGeom>
            <a:ln w="0">
              <a:solidFill>
                <a:srgbClr val="ff9e1b"/>
              </a:solidFill>
            </a:ln>
          </p:spPr>
        </p:cxnSp>
        <p:cxnSp>
          <p:nvCxnSpPr>
            <p:cNvPr id="386" name="Gerader Verbinder 70"/>
            <p:cNvCxnSpPr/>
            <p:nvPr/>
          </p:nvCxnSpPr>
          <p:spPr>
            <a:xfrm>
              <a:off x="8183880" y="-171000"/>
              <a:ext cx="1080" cy="73080"/>
            </a:xfrm>
            <a:prstGeom prst="straightConnector1">
              <a:avLst/>
            </a:prstGeom>
            <a:ln w="0">
              <a:solidFill>
                <a:srgbClr val="ff9e1b"/>
              </a:solidFill>
            </a:ln>
          </p:spPr>
        </p:cxnSp>
        <p:cxnSp>
          <p:nvCxnSpPr>
            <p:cNvPr id="387" name="Gerader Verbinder 71"/>
            <p:cNvCxnSpPr/>
            <p:nvPr/>
          </p:nvCxnSpPr>
          <p:spPr>
            <a:xfrm>
              <a:off x="9624240" y="-171000"/>
              <a:ext cx="1080" cy="73080"/>
            </a:xfrm>
            <a:prstGeom prst="straightConnector1">
              <a:avLst/>
            </a:prstGeom>
            <a:ln w="0">
              <a:solidFill>
                <a:srgbClr val="ff9e1b"/>
              </a:solidFill>
            </a:ln>
          </p:spPr>
        </p:cxnSp>
        <p:cxnSp>
          <p:nvCxnSpPr>
            <p:cNvPr id="388" name="Gerader Verbinder 72"/>
            <p:cNvCxnSpPr/>
            <p:nvPr/>
          </p:nvCxnSpPr>
          <p:spPr>
            <a:xfrm>
              <a:off x="10056240" y="-171000"/>
              <a:ext cx="1080" cy="73080"/>
            </a:xfrm>
            <a:prstGeom prst="straightConnector1">
              <a:avLst/>
            </a:prstGeom>
            <a:ln w="0">
              <a:solidFill>
                <a:srgbClr val="ff9e1b"/>
              </a:solidFill>
            </a:ln>
          </p:spPr>
        </p:cxnSp>
      </p:grpSp>
      <p:pic>
        <p:nvPicPr>
          <p:cNvPr id="389" name="Logo" descr="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10991880" y="483480"/>
            <a:ext cx="502920" cy="5158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390" name="Logo" descr="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/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/>
        </p:blipFill>
        <p:spPr>
          <a:xfrm>
            <a:off x="9861120" y="621000"/>
            <a:ext cx="1705680" cy="2158920"/>
          </a:xfrm>
          <a:prstGeom prst="rect">
            <a:avLst/>
          </a:prstGeom>
          <a:noFill/>
          <a:ln w="0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6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uppieren 5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167760" y="693000"/>
            <a:ext cx="72720" cy="5472720"/>
            <a:chOff x="-167760" y="693000"/>
            <a:chExt cx="72720" cy="5472720"/>
          </a:xfrm>
        </p:grpSpPr>
        <p:cxnSp>
          <p:nvCxnSpPr>
            <p:cNvPr id="20" name="Gerader Verbinder 57"/>
            <p:cNvCxnSpPr/>
            <p:nvPr/>
          </p:nvCxnSpPr>
          <p:spPr>
            <a:xfrm>
              <a:off x="-167760" y="1845000"/>
              <a:ext cx="73080" cy="1080"/>
            </a:xfrm>
            <a:prstGeom prst="straightConnector1">
              <a:avLst/>
            </a:prstGeom>
            <a:ln w="0">
              <a:solidFill>
                <a:srgbClr val="ff9e1b"/>
              </a:solidFill>
            </a:ln>
          </p:spPr>
        </p:cxnSp>
        <p:cxnSp>
          <p:nvCxnSpPr>
            <p:cNvPr id="21" name="Gerader Verbinder 58"/>
            <p:cNvCxnSpPr/>
            <p:nvPr/>
          </p:nvCxnSpPr>
          <p:spPr>
            <a:xfrm>
              <a:off x="-167760" y="6165000"/>
              <a:ext cx="73080" cy="1080"/>
            </a:xfrm>
            <a:prstGeom prst="straightConnector1">
              <a:avLst/>
            </a:prstGeom>
            <a:ln w="0">
              <a:solidFill>
                <a:srgbClr val="ff9e1b"/>
              </a:solidFill>
            </a:ln>
          </p:spPr>
        </p:cxnSp>
        <p:cxnSp>
          <p:nvCxnSpPr>
            <p:cNvPr id="22" name="Gerader Verbinder 59"/>
            <p:cNvCxnSpPr/>
            <p:nvPr/>
          </p:nvCxnSpPr>
          <p:spPr>
            <a:xfrm>
              <a:off x="-167760" y="693000"/>
              <a:ext cx="73080" cy="1080"/>
            </a:xfrm>
            <a:prstGeom prst="straightConnector1">
              <a:avLst/>
            </a:prstGeom>
            <a:ln w="0">
              <a:solidFill>
                <a:srgbClr val="ff9e1b"/>
              </a:solidFill>
            </a:ln>
          </p:spPr>
        </p:cxnSp>
      </p:grpSp>
      <p:grpSp>
        <p:nvGrpSpPr>
          <p:cNvPr id="23" name="Gruppieren 6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95880" y="-171000"/>
            <a:ext cx="10800720" cy="72720"/>
            <a:chOff x="695880" y="-171000"/>
            <a:chExt cx="10800720" cy="72720"/>
          </a:xfrm>
        </p:grpSpPr>
        <p:cxnSp>
          <p:nvCxnSpPr>
            <p:cNvPr id="24" name="Gerader Verbinder 61"/>
            <p:cNvCxnSpPr/>
            <p:nvPr/>
          </p:nvCxnSpPr>
          <p:spPr>
            <a:xfrm>
              <a:off x="695880" y="-171000"/>
              <a:ext cx="1080" cy="73080"/>
            </a:xfrm>
            <a:prstGeom prst="straightConnector1">
              <a:avLst/>
            </a:prstGeom>
            <a:ln w="0">
              <a:solidFill>
                <a:srgbClr val="ff9e1b"/>
              </a:solidFill>
            </a:ln>
          </p:spPr>
        </p:cxnSp>
        <p:cxnSp>
          <p:nvCxnSpPr>
            <p:cNvPr id="25" name="Gerader Verbinder 62"/>
            <p:cNvCxnSpPr/>
            <p:nvPr/>
          </p:nvCxnSpPr>
          <p:spPr>
            <a:xfrm>
              <a:off x="11495880" y="-171000"/>
              <a:ext cx="1080" cy="73080"/>
            </a:xfrm>
            <a:prstGeom prst="straightConnector1">
              <a:avLst/>
            </a:prstGeom>
            <a:ln w="0">
              <a:solidFill>
                <a:srgbClr val="ff9e1b"/>
              </a:solidFill>
            </a:ln>
          </p:spPr>
        </p:cxnSp>
        <p:cxnSp>
          <p:nvCxnSpPr>
            <p:cNvPr id="26" name="Gerader Verbinder 63"/>
            <p:cNvCxnSpPr/>
            <p:nvPr/>
          </p:nvCxnSpPr>
          <p:spPr>
            <a:xfrm>
              <a:off x="2135520" y="-171000"/>
              <a:ext cx="1080" cy="73080"/>
            </a:xfrm>
            <a:prstGeom prst="straightConnector1">
              <a:avLst/>
            </a:prstGeom>
            <a:ln w="0">
              <a:solidFill>
                <a:srgbClr val="ff9e1b"/>
              </a:solidFill>
            </a:ln>
          </p:spPr>
        </p:cxnSp>
        <p:cxnSp>
          <p:nvCxnSpPr>
            <p:cNvPr id="27" name="Gerader Verbinder 64"/>
            <p:cNvCxnSpPr/>
            <p:nvPr/>
          </p:nvCxnSpPr>
          <p:spPr>
            <a:xfrm>
              <a:off x="2567520" y="-171000"/>
              <a:ext cx="1080" cy="73080"/>
            </a:xfrm>
            <a:prstGeom prst="straightConnector1">
              <a:avLst/>
            </a:prstGeom>
            <a:ln w="0">
              <a:solidFill>
                <a:srgbClr val="ff9e1b"/>
              </a:solidFill>
            </a:ln>
          </p:spPr>
        </p:cxnSp>
        <p:cxnSp>
          <p:nvCxnSpPr>
            <p:cNvPr id="28" name="Gerader Verbinder 65"/>
            <p:cNvCxnSpPr/>
            <p:nvPr/>
          </p:nvCxnSpPr>
          <p:spPr>
            <a:xfrm>
              <a:off x="4007520" y="-171000"/>
              <a:ext cx="1080" cy="73080"/>
            </a:xfrm>
            <a:prstGeom prst="straightConnector1">
              <a:avLst/>
            </a:prstGeom>
            <a:ln w="0">
              <a:solidFill>
                <a:srgbClr val="ff9e1b"/>
              </a:solidFill>
            </a:ln>
          </p:spPr>
        </p:cxnSp>
        <p:cxnSp>
          <p:nvCxnSpPr>
            <p:cNvPr id="29" name="Gerader Verbinder 66"/>
            <p:cNvCxnSpPr/>
            <p:nvPr/>
          </p:nvCxnSpPr>
          <p:spPr>
            <a:xfrm>
              <a:off x="4439520" y="-171000"/>
              <a:ext cx="1080" cy="73080"/>
            </a:xfrm>
            <a:prstGeom prst="straightConnector1">
              <a:avLst/>
            </a:prstGeom>
            <a:ln w="0">
              <a:solidFill>
                <a:srgbClr val="ff9e1b"/>
              </a:solidFill>
            </a:ln>
          </p:spPr>
        </p:cxnSp>
        <p:cxnSp>
          <p:nvCxnSpPr>
            <p:cNvPr id="30" name="Gerader Verbinder 67"/>
            <p:cNvCxnSpPr/>
            <p:nvPr/>
          </p:nvCxnSpPr>
          <p:spPr>
            <a:xfrm>
              <a:off x="5879880" y="-171000"/>
              <a:ext cx="1080" cy="73080"/>
            </a:xfrm>
            <a:prstGeom prst="straightConnector1">
              <a:avLst/>
            </a:prstGeom>
            <a:ln w="0">
              <a:solidFill>
                <a:srgbClr val="ff9e1b"/>
              </a:solidFill>
            </a:ln>
          </p:spPr>
        </p:cxnSp>
        <p:cxnSp>
          <p:nvCxnSpPr>
            <p:cNvPr id="31" name="Gerader Verbinder 68"/>
            <p:cNvCxnSpPr/>
            <p:nvPr/>
          </p:nvCxnSpPr>
          <p:spPr>
            <a:xfrm>
              <a:off x="6311880" y="-171000"/>
              <a:ext cx="1080" cy="73080"/>
            </a:xfrm>
            <a:prstGeom prst="straightConnector1">
              <a:avLst/>
            </a:prstGeom>
            <a:ln w="0">
              <a:solidFill>
                <a:srgbClr val="ff9e1b"/>
              </a:solidFill>
            </a:ln>
          </p:spPr>
        </p:cxnSp>
        <p:cxnSp>
          <p:nvCxnSpPr>
            <p:cNvPr id="32" name="Gerader Verbinder 69"/>
            <p:cNvCxnSpPr/>
            <p:nvPr/>
          </p:nvCxnSpPr>
          <p:spPr>
            <a:xfrm>
              <a:off x="7751880" y="-171000"/>
              <a:ext cx="1080" cy="73080"/>
            </a:xfrm>
            <a:prstGeom prst="straightConnector1">
              <a:avLst/>
            </a:prstGeom>
            <a:ln w="0">
              <a:solidFill>
                <a:srgbClr val="ff9e1b"/>
              </a:solidFill>
            </a:ln>
          </p:spPr>
        </p:cxnSp>
        <p:cxnSp>
          <p:nvCxnSpPr>
            <p:cNvPr id="33" name="Gerader Verbinder 70"/>
            <p:cNvCxnSpPr/>
            <p:nvPr/>
          </p:nvCxnSpPr>
          <p:spPr>
            <a:xfrm>
              <a:off x="8183880" y="-171000"/>
              <a:ext cx="1080" cy="73080"/>
            </a:xfrm>
            <a:prstGeom prst="straightConnector1">
              <a:avLst/>
            </a:prstGeom>
            <a:ln w="0">
              <a:solidFill>
                <a:srgbClr val="ff9e1b"/>
              </a:solidFill>
            </a:ln>
          </p:spPr>
        </p:cxnSp>
        <p:cxnSp>
          <p:nvCxnSpPr>
            <p:cNvPr id="34" name="Gerader Verbinder 71"/>
            <p:cNvCxnSpPr/>
            <p:nvPr/>
          </p:nvCxnSpPr>
          <p:spPr>
            <a:xfrm>
              <a:off x="9624240" y="-171000"/>
              <a:ext cx="1080" cy="73080"/>
            </a:xfrm>
            <a:prstGeom prst="straightConnector1">
              <a:avLst/>
            </a:prstGeom>
            <a:ln w="0">
              <a:solidFill>
                <a:srgbClr val="ff9e1b"/>
              </a:solidFill>
            </a:ln>
          </p:spPr>
        </p:cxnSp>
        <p:cxnSp>
          <p:nvCxnSpPr>
            <p:cNvPr id="35" name="Gerader Verbinder 72"/>
            <p:cNvCxnSpPr/>
            <p:nvPr/>
          </p:nvCxnSpPr>
          <p:spPr>
            <a:xfrm>
              <a:off x="10056240" y="-171000"/>
              <a:ext cx="1080" cy="73080"/>
            </a:xfrm>
            <a:prstGeom prst="straightConnector1">
              <a:avLst/>
            </a:prstGeom>
            <a:ln w="0">
              <a:solidFill>
                <a:srgbClr val="ff9e1b"/>
              </a:solidFill>
            </a:ln>
          </p:spPr>
        </p:cxnSp>
      </p:grpSp>
      <p:pic>
        <p:nvPicPr>
          <p:cNvPr id="36" name="Logo" descr="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10991880" y="483480"/>
            <a:ext cx="502920" cy="5158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7" name="PlaceHolder 1"/>
          <p:cNvSpPr>
            <a:spLocks noGrp="1"/>
          </p:cNvSpPr>
          <p:nvPr>
            <p:ph type="ftr" idx="1"/>
          </p:nvPr>
        </p:nvSpPr>
        <p:spPr>
          <a:xfrm>
            <a:off x="1559880" y="6439680"/>
            <a:ext cx="9358920" cy="142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US" sz="800" strike="noStrike" u="none">
                <a:solidFill>
                  <a:schemeClr val="dk1"/>
                </a:solidFill>
                <a:uFillTx/>
                <a:latin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trike="noStrike" u="none">
                <a:solidFill>
                  <a:schemeClr val="dk1"/>
                </a:solidFill>
                <a:uFillTx/>
                <a:latin typeface="Arial"/>
              </a:rPr>
              <a:t> </a:t>
            </a:r>
            <a:endParaRPr b="0" lang="en-US" sz="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sldNum" idx="2"/>
          </p:nvPr>
        </p:nvSpPr>
        <p:spPr>
          <a:xfrm>
            <a:off x="10991880" y="6439680"/>
            <a:ext cx="502920" cy="142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de-DE" sz="800" strike="noStrike" u="none">
                <a:solidFill>
                  <a:schemeClr val="dk1"/>
                </a:solidFill>
                <a:uFillTx/>
                <a:latin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561E0D10-5317-4037-AD86-8CF227853337}" type="slidenum">
              <a:rPr b="0" lang="de-DE" sz="800" strike="noStrike" u="none">
                <a:solidFill>
                  <a:schemeClr val="dk1"/>
                </a:solidFill>
                <a:uFillTx/>
                <a:latin typeface="Arial"/>
              </a:rPr>
              <a:t>1</a:t>
            </a:fld>
            <a:endParaRPr b="0" lang="en-US" sz="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dt" idx="3"/>
          </p:nvPr>
        </p:nvSpPr>
        <p:spPr>
          <a:xfrm>
            <a:off x="695880" y="6439680"/>
            <a:ext cx="790920" cy="142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4"/>
  </p:sldLayoutIdLst>
</p:sldMaster>
</file>

<file path=ppt/slideMasters/slideMaster2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1" name="Gruppieren 5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167760" y="693000"/>
            <a:ext cx="72720" cy="5472720"/>
            <a:chOff x="-167760" y="693000"/>
            <a:chExt cx="72720" cy="5472720"/>
          </a:xfrm>
        </p:grpSpPr>
        <p:cxnSp>
          <p:nvCxnSpPr>
            <p:cNvPr id="392" name="Gerader Verbinder 57"/>
            <p:cNvCxnSpPr/>
            <p:nvPr/>
          </p:nvCxnSpPr>
          <p:spPr>
            <a:xfrm>
              <a:off x="-167760" y="1845000"/>
              <a:ext cx="73080" cy="1080"/>
            </a:xfrm>
            <a:prstGeom prst="straightConnector1">
              <a:avLst/>
            </a:prstGeom>
            <a:ln w="0">
              <a:solidFill>
                <a:srgbClr val="ff9e1b"/>
              </a:solidFill>
            </a:ln>
          </p:spPr>
        </p:cxnSp>
        <p:cxnSp>
          <p:nvCxnSpPr>
            <p:cNvPr id="393" name="Gerader Verbinder 58"/>
            <p:cNvCxnSpPr/>
            <p:nvPr/>
          </p:nvCxnSpPr>
          <p:spPr>
            <a:xfrm>
              <a:off x="-167760" y="6165000"/>
              <a:ext cx="73080" cy="1080"/>
            </a:xfrm>
            <a:prstGeom prst="straightConnector1">
              <a:avLst/>
            </a:prstGeom>
            <a:ln w="0">
              <a:solidFill>
                <a:srgbClr val="ff9e1b"/>
              </a:solidFill>
            </a:ln>
          </p:spPr>
        </p:cxnSp>
        <p:cxnSp>
          <p:nvCxnSpPr>
            <p:cNvPr id="394" name="Gerader Verbinder 59"/>
            <p:cNvCxnSpPr/>
            <p:nvPr/>
          </p:nvCxnSpPr>
          <p:spPr>
            <a:xfrm>
              <a:off x="-167760" y="693000"/>
              <a:ext cx="73080" cy="1080"/>
            </a:xfrm>
            <a:prstGeom prst="straightConnector1">
              <a:avLst/>
            </a:prstGeom>
            <a:ln w="0">
              <a:solidFill>
                <a:srgbClr val="ff9e1b"/>
              </a:solidFill>
            </a:ln>
          </p:spPr>
        </p:cxnSp>
      </p:grpSp>
      <p:grpSp>
        <p:nvGrpSpPr>
          <p:cNvPr id="395" name="Gruppieren 6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95880" y="-171000"/>
            <a:ext cx="10800720" cy="72720"/>
            <a:chOff x="695880" y="-171000"/>
            <a:chExt cx="10800720" cy="72720"/>
          </a:xfrm>
        </p:grpSpPr>
        <p:cxnSp>
          <p:nvCxnSpPr>
            <p:cNvPr id="396" name="Gerader Verbinder 61"/>
            <p:cNvCxnSpPr/>
            <p:nvPr/>
          </p:nvCxnSpPr>
          <p:spPr>
            <a:xfrm>
              <a:off x="695880" y="-171000"/>
              <a:ext cx="1080" cy="73080"/>
            </a:xfrm>
            <a:prstGeom prst="straightConnector1">
              <a:avLst/>
            </a:prstGeom>
            <a:ln w="0">
              <a:solidFill>
                <a:srgbClr val="ff9e1b"/>
              </a:solidFill>
            </a:ln>
          </p:spPr>
        </p:cxnSp>
        <p:cxnSp>
          <p:nvCxnSpPr>
            <p:cNvPr id="397" name="Gerader Verbinder 62"/>
            <p:cNvCxnSpPr/>
            <p:nvPr/>
          </p:nvCxnSpPr>
          <p:spPr>
            <a:xfrm>
              <a:off x="11495880" y="-171000"/>
              <a:ext cx="1080" cy="73080"/>
            </a:xfrm>
            <a:prstGeom prst="straightConnector1">
              <a:avLst/>
            </a:prstGeom>
            <a:ln w="0">
              <a:solidFill>
                <a:srgbClr val="ff9e1b"/>
              </a:solidFill>
            </a:ln>
          </p:spPr>
        </p:cxnSp>
        <p:cxnSp>
          <p:nvCxnSpPr>
            <p:cNvPr id="398" name="Gerader Verbinder 63"/>
            <p:cNvCxnSpPr/>
            <p:nvPr/>
          </p:nvCxnSpPr>
          <p:spPr>
            <a:xfrm>
              <a:off x="2135520" y="-171000"/>
              <a:ext cx="1080" cy="73080"/>
            </a:xfrm>
            <a:prstGeom prst="straightConnector1">
              <a:avLst/>
            </a:prstGeom>
            <a:ln w="0">
              <a:solidFill>
                <a:srgbClr val="ff9e1b"/>
              </a:solidFill>
            </a:ln>
          </p:spPr>
        </p:cxnSp>
        <p:cxnSp>
          <p:nvCxnSpPr>
            <p:cNvPr id="399" name="Gerader Verbinder 64"/>
            <p:cNvCxnSpPr/>
            <p:nvPr/>
          </p:nvCxnSpPr>
          <p:spPr>
            <a:xfrm>
              <a:off x="2567520" y="-171000"/>
              <a:ext cx="1080" cy="73080"/>
            </a:xfrm>
            <a:prstGeom prst="straightConnector1">
              <a:avLst/>
            </a:prstGeom>
            <a:ln w="0">
              <a:solidFill>
                <a:srgbClr val="ff9e1b"/>
              </a:solidFill>
            </a:ln>
          </p:spPr>
        </p:cxnSp>
        <p:cxnSp>
          <p:nvCxnSpPr>
            <p:cNvPr id="400" name="Gerader Verbinder 65"/>
            <p:cNvCxnSpPr/>
            <p:nvPr/>
          </p:nvCxnSpPr>
          <p:spPr>
            <a:xfrm>
              <a:off x="4007520" y="-171000"/>
              <a:ext cx="1080" cy="73080"/>
            </a:xfrm>
            <a:prstGeom prst="straightConnector1">
              <a:avLst/>
            </a:prstGeom>
            <a:ln w="0">
              <a:solidFill>
                <a:srgbClr val="ff9e1b"/>
              </a:solidFill>
            </a:ln>
          </p:spPr>
        </p:cxnSp>
        <p:cxnSp>
          <p:nvCxnSpPr>
            <p:cNvPr id="401" name="Gerader Verbinder 66"/>
            <p:cNvCxnSpPr/>
            <p:nvPr/>
          </p:nvCxnSpPr>
          <p:spPr>
            <a:xfrm>
              <a:off x="4439520" y="-171000"/>
              <a:ext cx="1080" cy="73080"/>
            </a:xfrm>
            <a:prstGeom prst="straightConnector1">
              <a:avLst/>
            </a:prstGeom>
            <a:ln w="0">
              <a:solidFill>
                <a:srgbClr val="ff9e1b"/>
              </a:solidFill>
            </a:ln>
          </p:spPr>
        </p:cxnSp>
        <p:cxnSp>
          <p:nvCxnSpPr>
            <p:cNvPr id="402" name="Gerader Verbinder 67"/>
            <p:cNvCxnSpPr/>
            <p:nvPr/>
          </p:nvCxnSpPr>
          <p:spPr>
            <a:xfrm>
              <a:off x="5879880" y="-171000"/>
              <a:ext cx="1080" cy="73080"/>
            </a:xfrm>
            <a:prstGeom prst="straightConnector1">
              <a:avLst/>
            </a:prstGeom>
            <a:ln w="0">
              <a:solidFill>
                <a:srgbClr val="ff9e1b"/>
              </a:solidFill>
            </a:ln>
          </p:spPr>
        </p:cxnSp>
        <p:cxnSp>
          <p:nvCxnSpPr>
            <p:cNvPr id="403" name="Gerader Verbinder 68"/>
            <p:cNvCxnSpPr/>
            <p:nvPr/>
          </p:nvCxnSpPr>
          <p:spPr>
            <a:xfrm>
              <a:off x="6311880" y="-171000"/>
              <a:ext cx="1080" cy="73080"/>
            </a:xfrm>
            <a:prstGeom prst="straightConnector1">
              <a:avLst/>
            </a:prstGeom>
            <a:ln w="0">
              <a:solidFill>
                <a:srgbClr val="ff9e1b"/>
              </a:solidFill>
            </a:ln>
          </p:spPr>
        </p:cxnSp>
        <p:cxnSp>
          <p:nvCxnSpPr>
            <p:cNvPr id="404" name="Gerader Verbinder 69"/>
            <p:cNvCxnSpPr/>
            <p:nvPr/>
          </p:nvCxnSpPr>
          <p:spPr>
            <a:xfrm>
              <a:off x="7751880" y="-171000"/>
              <a:ext cx="1080" cy="73080"/>
            </a:xfrm>
            <a:prstGeom prst="straightConnector1">
              <a:avLst/>
            </a:prstGeom>
            <a:ln w="0">
              <a:solidFill>
                <a:srgbClr val="ff9e1b"/>
              </a:solidFill>
            </a:ln>
          </p:spPr>
        </p:cxnSp>
        <p:cxnSp>
          <p:nvCxnSpPr>
            <p:cNvPr id="405" name="Gerader Verbinder 70"/>
            <p:cNvCxnSpPr/>
            <p:nvPr/>
          </p:nvCxnSpPr>
          <p:spPr>
            <a:xfrm>
              <a:off x="8183880" y="-171000"/>
              <a:ext cx="1080" cy="73080"/>
            </a:xfrm>
            <a:prstGeom prst="straightConnector1">
              <a:avLst/>
            </a:prstGeom>
            <a:ln w="0">
              <a:solidFill>
                <a:srgbClr val="ff9e1b"/>
              </a:solidFill>
            </a:ln>
          </p:spPr>
        </p:cxnSp>
        <p:cxnSp>
          <p:nvCxnSpPr>
            <p:cNvPr id="406" name="Gerader Verbinder 71"/>
            <p:cNvCxnSpPr/>
            <p:nvPr/>
          </p:nvCxnSpPr>
          <p:spPr>
            <a:xfrm>
              <a:off x="9624240" y="-171000"/>
              <a:ext cx="1080" cy="73080"/>
            </a:xfrm>
            <a:prstGeom prst="straightConnector1">
              <a:avLst/>
            </a:prstGeom>
            <a:ln w="0">
              <a:solidFill>
                <a:srgbClr val="ff9e1b"/>
              </a:solidFill>
            </a:ln>
          </p:spPr>
        </p:cxnSp>
        <p:cxnSp>
          <p:nvCxnSpPr>
            <p:cNvPr id="407" name="Gerader Verbinder 72"/>
            <p:cNvCxnSpPr/>
            <p:nvPr/>
          </p:nvCxnSpPr>
          <p:spPr>
            <a:xfrm>
              <a:off x="10056240" y="-171000"/>
              <a:ext cx="1080" cy="73080"/>
            </a:xfrm>
            <a:prstGeom prst="straightConnector1">
              <a:avLst/>
            </a:prstGeom>
            <a:ln w="0">
              <a:solidFill>
                <a:srgbClr val="ff9e1b"/>
              </a:solidFill>
            </a:ln>
          </p:spPr>
        </p:cxnSp>
      </p:grpSp>
      <p:pic>
        <p:nvPicPr>
          <p:cNvPr id="408" name="Logo" descr="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10991880" y="483480"/>
            <a:ext cx="502920" cy="5158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409" name="Logo" descr="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/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/>
        </p:blipFill>
        <p:spPr>
          <a:xfrm>
            <a:off x="9861120" y="621000"/>
            <a:ext cx="1705680" cy="2158920"/>
          </a:xfrm>
          <a:prstGeom prst="rect">
            <a:avLst/>
          </a:prstGeom>
          <a:noFill/>
          <a:ln w="0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6"/>
  </p:sldLayoutIdLst>
</p:sldMaster>
</file>

<file path=ppt/slideMasters/slideMaster2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0" name="Gruppieren 5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167760" y="693000"/>
            <a:ext cx="72720" cy="5472720"/>
            <a:chOff x="-167760" y="693000"/>
            <a:chExt cx="72720" cy="5472720"/>
          </a:xfrm>
        </p:grpSpPr>
        <p:cxnSp>
          <p:nvCxnSpPr>
            <p:cNvPr id="411" name="Gerader Verbinder 57"/>
            <p:cNvCxnSpPr/>
            <p:nvPr/>
          </p:nvCxnSpPr>
          <p:spPr>
            <a:xfrm>
              <a:off x="-167760" y="1845000"/>
              <a:ext cx="73080" cy="1080"/>
            </a:xfrm>
            <a:prstGeom prst="straightConnector1">
              <a:avLst/>
            </a:prstGeom>
            <a:ln w="0">
              <a:solidFill>
                <a:srgbClr val="ff9e1b"/>
              </a:solidFill>
            </a:ln>
          </p:spPr>
        </p:cxnSp>
        <p:cxnSp>
          <p:nvCxnSpPr>
            <p:cNvPr id="412" name="Gerader Verbinder 58"/>
            <p:cNvCxnSpPr/>
            <p:nvPr/>
          </p:nvCxnSpPr>
          <p:spPr>
            <a:xfrm>
              <a:off x="-167760" y="6165000"/>
              <a:ext cx="73080" cy="1080"/>
            </a:xfrm>
            <a:prstGeom prst="straightConnector1">
              <a:avLst/>
            </a:prstGeom>
            <a:ln w="0">
              <a:solidFill>
                <a:srgbClr val="ff9e1b"/>
              </a:solidFill>
            </a:ln>
          </p:spPr>
        </p:cxnSp>
        <p:cxnSp>
          <p:nvCxnSpPr>
            <p:cNvPr id="413" name="Gerader Verbinder 59"/>
            <p:cNvCxnSpPr/>
            <p:nvPr/>
          </p:nvCxnSpPr>
          <p:spPr>
            <a:xfrm>
              <a:off x="-167760" y="693000"/>
              <a:ext cx="73080" cy="1080"/>
            </a:xfrm>
            <a:prstGeom prst="straightConnector1">
              <a:avLst/>
            </a:prstGeom>
            <a:ln w="0">
              <a:solidFill>
                <a:srgbClr val="ff9e1b"/>
              </a:solidFill>
            </a:ln>
          </p:spPr>
        </p:cxnSp>
      </p:grpSp>
      <p:grpSp>
        <p:nvGrpSpPr>
          <p:cNvPr id="414" name="Gruppieren 6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95880" y="-171000"/>
            <a:ext cx="10800720" cy="72720"/>
            <a:chOff x="695880" y="-171000"/>
            <a:chExt cx="10800720" cy="72720"/>
          </a:xfrm>
        </p:grpSpPr>
        <p:cxnSp>
          <p:nvCxnSpPr>
            <p:cNvPr id="415" name="Gerader Verbinder 61"/>
            <p:cNvCxnSpPr/>
            <p:nvPr/>
          </p:nvCxnSpPr>
          <p:spPr>
            <a:xfrm>
              <a:off x="695880" y="-171000"/>
              <a:ext cx="1080" cy="73080"/>
            </a:xfrm>
            <a:prstGeom prst="straightConnector1">
              <a:avLst/>
            </a:prstGeom>
            <a:ln w="0">
              <a:solidFill>
                <a:srgbClr val="ff9e1b"/>
              </a:solidFill>
            </a:ln>
          </p:spPr>
        </p:cxnSp>
        <p:cxnSp>
          <p:nvCxnSpPr>
            <p:cNvPr id="416" name="Gerader Verbinder 62"/>
            <p:cNvCxnSpPr/>
            <p:nvPr/>
          </p:nvCxnSpPr>
          <p:spPr>
            <a:xfrm>
              <a:off x="11495880" y="-171000"/>
              <a:ext cx="1080" cy="73080"/>
            </a:xfrm>
            <a:prstGeom prst="straightConnector1">
              <a:avLst/>
            </a:prstGeom>
            <a:ln w="0">
              <a:solidFill>
                <a:srgbClr val="ff9e1b"/>
              </a:solidFill>
            </a:ln>
          </p:spPr>
        </p:cxnSp>
        <p:cxnSp>
          <p:nvCxnSpPr>
            <p:cNvPr id="417" name="Gerader Verbinder 63"/>
            <p:cNvCxnSpPr/>
            <p:nvPr/>
          </p:nvCxnSpPr>
          <p:spPr>
            <a:xfrm>
              <a:off x="2135520" y="-171000"/>
              <a:ext cx="1080" cy="73080"/>
            </a:xfrm>
            <a:prstGeom prst="straightConnector1">
              <a:avLst/>
            </a:prstGeom>
            <a:ln w="0">
              <a:solidFill>
                <a:srgbClr val="ff9e1b"/>
              </a:solidFill>
            </a:ln>
          </p:spPr>
        </p:cxnSp>
        <p:cxnSp>
          <p:nvCxnSpPr>
            <p:cNvPr id="418" name="Gerader Verbinder 64"/>
            <p:cNvCxnSpPr/>
            <p:nvPr/>
          </p:nvCxnSpPr>
          <p:spPr>
            <a:xfrm>
              <a:off x="2567520" y="-171000"/>
              <a:ext cx="1080" cy="73080"/>
            </a:xfrm>
            <a:prstGeom prst="straightConnector1">
              <a:avLst/>
            </a:prstGeom>
            <a:ln w="0">
              <a:solidFill>
                <a:srgbClr val="ff9e1b"/>
              </a:solidFill>
            </a:ln>
          </p:spPr>
        </p:cxnSp>
        <p:cxnSp>
          <p:nvCxnSpPr>
            <p:cNvPr id="419" name="Gerader Verbinder 65"/>
            <p:cNvCxnSpPr/>
            <p:nvPr/>
          </p:nvCxnSpPr>
          <p:spPr>
            <a:xfrm>
              <a:off x="4007520" y="-171000"/>
              <a:ext cx="1080" cy="73080"/>
            </a:xfrm>
            <a:prstGeom prst="straightConnector1">
              <a:avLst/>
            </a:prstGeom>
            <a:ln w="0">
              <a:solidFill>
                <a:srgbClr val="ff9e1b"/>
              </a:solidFill>
            </a:ln>
          </p:spPr>
        </p:cxnSp>
        <p:cxnSp>
          <p:nvCxnSpPr>
            <p:cNvPr id="420" name="Gerader Verbinder 66"/>
            <p:cNvCxnSpPr/>
            <p:nvPr/>
          </p:nvCxnSpPr>
          <p:spPr>
            <a:xfrm>
              <a:off x="4439520" y="-171000"/>
              <a:ext cx="1080" cy="73080"/>
            </a:xfrm>
            <a:prstGeom prst="straightConnector1">
              <a:avLst/>
            </a:prstGeom>
            <a:ln w="0">
              <a:solidFill>
                <a:srgbClr val="ff9e1b"/>
              </a:solidFill>
            </a:ln>
          </p:spPr>
        </p:cxnSp>
        <p:cxnSp>
          <p:nvCxnSpPr>
            <p:cNvPr id="421" name="Gerader Verbinder 67"/>
            <p:cNvCxnSpPr/>
            <p:nvPr/>
          </p:nvCxnSpPr>
          <p:spPr>
            <a:xfrm>
              <a:off x="5879880" y="-171000"/>
              <a:ext cx="1080" cy="73080"/>
            </a:xfrm>
            <a:prstGeom prst="straightConnector1">
              <a:avLst/>
            </a:prstGeom>
            <a:ln w="0">
              <a:solidFill>
                <a:srgbClr val="ff9e1b"/>
              </a:solidFill>
            </a:ln>
          </p:spPr>
        </p:cxnSp>
        <p:cxnSp>
          <p:nvCxnSpPr>
            <p:cNvPr id="422" name="Gerader Verbinder 68"/>
            <p:cNvCxnSpPr/>
            <p:nvPr/>
          </p:nvCxnSpPr>
          <p:spPr>
            <a:xfrm>
              <a:off x="6311880" y="-171000"/>
              <a:ext cx="1080" cy="73080"/>
            </a:xfrm>
            <a:prstGeom prst="straightConnector1">
              <a:avLst/>
            </a:prstGeom>
            <a:ln w="0">
              <a:solidFill>
                <a:srgbClr val="ff9e1b"/>
              </a:solidFill>
            </a:ln>
          </p:spPr>
        </p:cxnSp>
        <p:cxnSp>
          <p:nvCxnSpPr>
            <p:cNvPr id="423" name="Gerader Verbinder 69"/>
            <p:cNvCxnSpPr/>
            <p:nvPr/>
          </p:nvCxnSpPr>
          <p:spPr>
            <a:xfrm>
              <a:off x="7751880" y="-171000"/>
              <a:ext cx="1080" cy="73080"/>
            </a:xfrm>
            <a:prstGeom prst="straightConnector1">
              <a:avLst/>
            </a:prstGeom>
            <a:ln w="0">
              <a:solidFill>
                <a:srgbClr val="ff9e1b"/>
              </a:solidFill>
            </a:ln>
          </p:spPr>
        </p:cxnSp>
        <p:cxnSp>
          <p:nvCxnSpPr>
            <p:cNvPr id="424" name="Gerader Verbinder 70"/>
            <p:cNvCxnSpPr/>
            <p:nvPr/>
          </p:nvCxnSpPr>
          <p:spPr>
            <a:xfrm>
              <a:off x="8183880" y="-171000"/>
              <a:ext cx="1080" cy="73080"/>
            </a:xfrm>
            <a:prstGeom prst="straightConnector1">
              <a:avLst/>
            </a:prstGeom>
            <a:ln w="0">
              <a:solidFill>
                <a:srgbClr val="ff9e1b"/>
              </a:solidFill>
            </a:ln>
          </p:spPr>
        </p:cxnSp>
        <p:cxnSp>
          <p:nvCxnSpPr>
            <p:cNvPr id="425" name="Gerader Verbinder 71"/>
            <p:cNvCxnSpPr/>
            <p:nvPr/>
          </p:nvCxnSpPr>
          <p:spPr>
            <a:xfrm>
              <a:off x="9624240" y="-171000"/>
              <a:ext cx="1080" cy="73080"/>
            </a:xfrm>
            <a:prstGeom prst="straightConnector1">
              <a:avLst/>
            </a:prstGeom>
            <a:ln w="0">
              <a:solidFill>
                <a:srgbClr val="ff9e1b"/>
              </a:solidFill>
            </a:ln>
          </p:spPr>
        </p:cxnSp>
        <p:cxnSp>
          <p:nvCxnSpPr>
            <p:cNvPr id="426" name="Gerader Verbinder 72"/>
            <p:cNvCxnSpPr/>
            <p:nvPr/>
          </p:nvCxnSpPr>
          <p:spPr>
            <a:xfrm>
              <a:off x="10056240" y="-171000"/>
              <a:ext cx="1080" cy="73080"/>
            </a:xfrm>
            <a:prstGeom prst="straightConnector1">
              <a:avLst/>
            </a:prstGeom>
            <a:ln w="0">
              <a:solidFill>
                <a:srgbClr val="ff9e1b"/>
              </a:solidFill>
            </a:ln>
          </p:spPr>
        </p:cxnSp>
      </p:grpSp>
      <p:pic>
        <p:nvPicPr>
          <p:cNvPr id="427" name="Logo" descr="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10991880" y="483480"/>
            <a:ext cx="502920" cy="5158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28" name="PlaceHolder 1"/>
          <p:cNvSpPr>
            <a:spLocks noGrp="1"/>
          </p:cNvSpPr>
          <p:nvPr>
            <p:ph type="title"/>
          </p:nvPr>
        </p:nvSpPr>
        <p:spPr>
          <a:xfrm>
            <a:off x="695160" y="693000"/>
            <a:ext cx="8926920" cy="79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29" name="PlaceHolder 2"/>
          <p:cNvSpPr>
            <a:spLocks noGrp="1"/>
          </p:cNvSpPr>
          <p:nvPr>
            <p:ph type="body"/>
          </p:nvPr>
        </p:nvSpPr>
        <p:spPr>
          <a:xfrm>
            <a:off x="695160" y="1844640"/>
            <a:ext cx="8926920" cy="431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30" name="PlaceHolder 3"/>
          <p:cNvSpPr>
            <a:spLocks noGrp="1"/>
          </p:cNvSpPr>
          <p:nvPr>
            <p:ph type="ftr" idx="43"/>
          </p:nvPr>
        </p:nvSpPr>
        <p:spPr>
          <a:xfrm>
            <a:off x="1559880" y="6439680"/>
            <a:ext cx="9358920" cy="142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US" sz="800" strike="noStrike" u="none">
                <a:solidFill>
                  <a:schemeClr val="dk1"/>
                </a:solidFill>
                <a:uFillTx/>
                <a:latin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trike="noStrike" u="none">
                <a:solidFill>
                  <a:schemeClr val="dk1"/>
                </a:solidFill>
                <a:uFillTx/>
                <a:latin typeface="Arial"/>
              </a:rPr>
              <a:t>&lt;footer&gt;</a:t>
            </a:r>
            <a:endParaRPr b="0" lang="en-US" sz="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31" name="PlaceHolder 4"/>
          <p:cNvSpPr>
            <a:spLocks noGrp="1"/>
          </p:cNvSpPr>
          <p:nvPr>
            <p:ph type="sldNum" idx="44"/>
          </p:nvPr>
        </p:nvSpPr>
        <p:spPr>
          <a:xfrm>
            <a:off x="10991880" y="6439680"/>
            <a:ext cx="502920" cy="142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de-DE" sz="800" strike="noStrike" u="none">
                <a:solidFill>
                  <a:schemeClr val="dk1"/>
                </a:solidFill>
                <a:uFillTx/>
                <a:latin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EB1DD823-6158-4AA2-8D25-B85446ED31BB}" type="slidenum">
              <a:rPr b="0" lang="de-DE" sz="800" strike="noStrike" u="none">
                <a:solidFill>
                  <a:schemeClr val="dk1"/>
                </a:solidFill>
                <a:uFillTx/>
                <a:latin typeface="Arial"/>
              </a:rPr>
              <a:t>&lt;number&gt;</a:t>
            </a:fld>
            <a:endParaRPr b="0" lang="en-US" sz="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32" name="PlaceHolder 5"/>
          <p:cNvSpPr>
            <a:spLocks noGrp="1"/>
          </p:cNvSpPr>
          <p:nvPr>
            <p:ph type="dt" idx="45"/>
          </p:nvPr>
        </p:nvSpPr>
        <p:spPr>
          <a:xfrm>
            <a:off x="695880" y="6439680"/>
            <a:ext cx="790920" cy="142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4"/>
  </p:sldLayoutIdLst>
</p:sldMaster>
</file>

<file path=ppt/slideMasters/slideMaster2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5" name="Gruppieren 5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167760" y="693000"/>
            <a:ext cx="72720" cy="5472720"/>
            <a:chOff x="-167760" y="693000"/>
            <a:chExt cx="72720" cy="5472720"/>
          </a:xfrm>
        </p:grpSpPr>
        <p:cxnSp>
          <p:nvCxnSpPr>
            <p:cNvPr id="436" name="Gerader Verbinder 57"/>
            <p:cNvCxnSpPr/>
            <p:nvPr/>
          </p:nvCxnSpPr>
          <p:spPr>
            <a:xfrm>
              <a:off x="-167760" y="1845000"/>
              <a:ext cx="73080" cy="1080"/>
            </a:xfrm>
            <a:prstGeom prst="straightConnector1">
              <a:avLst/>
            </a:prstGeom>
            <a:ln w="0">
              <a:solidFill>
                <a:srgbClr val="ff9e1b"/>
              </a:solidFill>
            </a:ln>
          </p:spPr>
        </p:cxnSp>
        <p:cxnSp>
          <p:nvCxnSpPr>
            <p:cNvPr id="437" name="Gerader Verbinder 58"/>
            <p:cNvCxnSpPr/>
            <p:nvPr/>
          </p:nvCxnSpPr>
          <p:spPr>
            <a:xfrm>
              <a:off x="-167760" y="6165000"/>
              <a:ext cx="73080" cy="1080"/>
            </a:xfrm>
            <a:prstGeom prst="straightConnector1">
              <a:avLst/>
            </a:prstGeom>
            <a:ln w="0">
              <a:solidFill>
                <a:srgbClr val="ff9e1b"/>
              </a:solidFill>
            </a:ln>
          </p:spPr>
        </p:cxnSp>
        <p:cxnSp>
          <p:nvCxnSpPr>
            <p:cNvPr id="438" name="Gerader Verbinder 59"/>
            <p:cNvCxnSpPr/>
            <p:nvPr/>
          </p:nvCxnSpPr>
          <p:spPr>
            <a:xfrm>
              <a:off x="-167760" y="693000"/>
              <a:ext cx="73080" cy="1080"/>
            </a:xfrm>
            <a:prstGeom prst="straightConnector1">
              <a:avLst/>
            </a:prstGeom>
            <a:ln w="0">
              <a:solidFill>
                <a:srgbClr val="ff9e1b"/>
              </a:solidFill>
            </a:ln>
          </p:spPr>
        </p:cxnSp>
      </p:grpSp>
      <p:grpSp>
        <p:nvGrpSpPr>
          <p:cNvPr id="439" name="Gruppieren 6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95880" y="-171000"/>
            <a:ext cx="10800720" cy="72720"/>
            <a:chOff x="695880" y="-171000"/>
            <a:chExt cx="10800720" cy="72720"/>
          </a:xfrm>
        </p:grpSpPr>
        <p:cxnSp>
          <p:nvCxnSpPr>
            <p:cNvPr id="440" name="Gerader Verbinder 61"/>
            <p:cNvCxnSpPr/>
            <p:nvPr/>
          </p:nvCxnSpPr>
          <p:spPr>
            <a:xfrm>
              <a:off x="695880" y="-171000"/>
              <a:ext cx="1080" cy="73080"/>
            </a:xfrm>
            <a:prstGeom prst="straightConnector1">
              <a:avLst/>
            </a:prstGeom>
            <a:ln w="0">
              <a:solidFill>
                <a:srgbClr val="ff9e1b"/>
              </a:solidFill>
            </a:ln>
          </p:spPr>
        </p:cxnSp>
        <p:cxnSp>
          <p:nvCxnSpPr>
            <p:cNvPr id="441" name="Gerader Verbinder 62"/>
            <p:cNvCxnSpPr/>
            <p:nvPr/>
          </p:nvCxnSpPr>
          <p:spPr>
            <a:xfrm>
              <a:off x="11495880" y="-171000"/>
              <a:ext cx="1080" cy="73080"/>
            </a:xfrm>
            <a:prstGeom prst="straightConnector1">
              <a:avLst/>
            </a:prstGeom>
            <a:ln w="0">
              <a:solidFill>
                <a:srgbClr val="ff9e1b"/>
              </a:solidFill>
            </a:ln>
          </p:spPr>
        </p:cxnSp>
        <p:cxnSp>
          <p:nvCxnSpPr>
            <p:cNvPr id="442" name="Gerader Verbinder 63"/>
            <p:cNvCxnSpPr/>
            <p:nvPr/>
          </p:nvCxnSpPr>
          <p:spPr>
            <a:xfrm>
              <a:off x="2135520" y="-171000"/>
              <a:ext cx="1080" cy="73080"/>
            </a:xfrm>
            <a:prstGeom prst="straightConnector1">
              <a:avLst/>
            </a:prstGeom>
            <a:ln w="0">
              <a:solidFill>
                <a:srgbClr val="ff9e1b"/>
              </a:solidFill>
            </a:ln>
          </p:spPr>
        </p:cxnSp>
        <p:cxnSp>
          <p:nvCxnSpPr>
            <p:cNvPr id="443" name="Gerader Verbinder 64"/>
            <p:cNvCxnSpPr/>
            <p:nvPr/>
          </p:nvCxnSpPr>
          <p:spPr>
            <a:xfrm>
              <a:off x="2567520" y="-171000"/>
              <a:ext cx="1080" cy="73080"/>
            </a:xfrm>
            <a:prstGeom prst="straightConnector1">
              <a:avLst/>
            </a:prstGeom>
            <a:ln w="0">
              <a:solidFill>
                <a:srgbClr val="ff9e1b"/>
              </a:solidFill>
            </a:ln>
          </p:spPr>
        </p:cxnSp>
        <p:cxnSp>
          <p:nvCxnSpPr>
            <p:cNvPr id="444" name="Gerader Verbinder 65"/>
            <p:cNvCxnSpPr/>
            <p:nvPr/>
          </p:nvCxnSpPr>
          <p:spPr>
            <a:xfrm>
              <a:off x="4007520" y="-171000"/>
              <a:ext cx="1080" cy="73080"/>
            </a:xfrm>
            <a:prstGeom prst="straightConnector1">
              <a:avLst/>
            </a:prstGeom>
            <a:ln w="0">
              <a:solidFill>
                <a:srgbClr val="ff9e1b"/>
              </a:solidFill>
            </a:ln>
          </p:spPr>
        </p:cxnSp>
        <p:cxnSp>
          <p:nvCxnSpPr>
            <p:cNvPr id="445" name="Gerader Verbinder 66"/>
            <p:cNvCxnSpPr/>
            <p:nvPr/>
          </p:nvCxnSpPr>
          <p:spPr>
            <a:xfrm>
              <a:off x="4439520" y="-171000"/>
              <a:ext cx="1080" cy="73080"/>
            </a:xfrm>
            <a:prstGeom prst="straightConnector1">
              <a:avLst/>
            </a:prstGeom>
            <a:ln w="0">
              <a:solidFill>
                <a:srgbClr val="ff9e1b"/>
              </a:solidFill>
            </a:ln>
          </p:spPr>
        </p:cxnSp>
        <p:cxnSp>
          <p:nvCxnSpPr>
            <p:cNvPr id="446" name="Gerader Verbinder 67"/>
            <p:cNvCxnSpPr/>
            <p:nvPr/>
          </p:nvCxnSpPr>
          <p:spPr>
            <a:xfrm>
              <a:off x="5879880" y="-171000"/>
              <a:ext cx="1080" cy="73080"/>
            </a:xfrm>
            <a:prstGeom prst="straightConnector1">
              <a:avLst/>
            </a:prstGeom>
            <a:ln w="0">
              <a:solidFill>
                <a:srgbClr val="ff9e1b"/>
              </a:solidFill>
            </a:ln>
          </p:spPr>
        </p:cxnSp>
        <p:cxnSp>
          <p:nvCxnSpPr>
            <p:cNvPr id="447" name="Gerader Verbinder 68"/>
            <p:cNvCxnSpPr/>
            <p:nvPr/>
          </p:nvCxnSpPr>
          <p:spPr>
            <a:xfrm>
              <a:off x="6311880" y="-171000"/>
              <a:ext cx="1080" cy="73080"/>
            </a:xfrm>
            <a:prstGeom prst="straightConnector1">
              <a:avLst/>
            </a:prstGeom>
            <a:ln w="0">
              <a:solidFill>
                <a:srgbClr val="ff9e1b"/>
              </a:solidFill>
            </a:ln>
          </p:spPr>
        </p:cxnSp>
        <p:cxnSp>
          <p:nvCxnSpPr>
            <p:cNvPr id="448" name="Gerader Verbinder 69"/>
            <p:cNvCxnSpPr/>
            <p:nvPr/>
          </p:nvCxnSpPr>
          <p:spPr>
            <a:xfrm>
              <a:off x="7751880" y="-171000"/>
              <a:ext cx="1080" cy="73080"/>
            </a:xfrm>
            <a:prstGeom prst="straightConnector1">
              <a:avLst/>
            </a:prstGeom>
            <a:ln w="0">
              <a:solidFill>
                <a:srgbClr val="ff9e1b"/>
              </a:solidFill>
            </a:ln>
          </p:spPr>
        </p:cxnSp>
        <p:cxnSp>
          <p:nvCxnSpPr>
            <p:cNvPr id="449" name="Gerader Verbinder 70"/>
            <p:cNvCxnSpPr/>
            <p:nvPr/>
          </p:nvCxnSpPr>
          <p:spPr>
            <a:xfrm>
              <a:off x="8183880" y="-171000"/>
              <a:ext cx="1080" cy="73080"/>
            </a:xfrm>
            <a:prstGeom prst="straightConnector1">
              <a:avLst/>
            </a:prstGeom>
            <a:ln w="0">
              <a:solidFill>
                <a:srgbClr val="ff9e1b"/>
              </a:solidFill>
            </a:ln>
          </p:spPr>
        </p:cxnSp>
        <p:cxnSp>
          <p:nvCxnSpPr>
            <p:cNvPr id="450" name="Gerader Verbinder 71"/>
            <p:cNvCxnSpPr/>
            <p:nvPr/>
          </p:nvCxnSpPr>
          <p:spPr>
            <a:xfrm>
              <a:off x="9624240" y="-171000"/>
              <a:ext cx="1080" cy="73080"/>
            </a:xfrm>
            <a:prstGeom prst="straightConnector1">
              <a:avLst/>
            </a:prstGeom>
            <a:ln w="0">
              <a:solidFill>
                <a:srgbClr val="ff9e1b"/>
              </a:solidFill>
            </a:ln>
          </p:spPr>
        </p:cxnSp>
        <p:cxnSp>
          <p:nvCxnSpPr>
            <p:cNvPr id="451" name="Gerader Verbinder 72"/>
            <p:cNvCxnSpPr/>
            <p:nvPr/>
          </p:nvCxnSpPr>
          <p:spPr>
            <a:xfrm>
              <a:off x="10056240" y="-171000"/>
              <a:ext cx="1080" cy="73080"/>
            </a:xfrm>
            <a:prstGeom prst="straightConnector1">
              <a:avLst/>
            </a:prstGeom>
            <a:ln w="0">
              <a:solidFill>
                <a:srgbClr val="ff9e1b"/>
              </a:solidFill>
            </a:ln>
          </p:spPr>
        </p:cxnSp>
      </p:grpSp>
      <p:pic>
        <p:nvPicPr>
          <p:cNvPr id="452" name="Logo" descr="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10991880" y="483480"/>
            <a:ext cx="502920" cy="5158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53" name="PlaceHolder 1"/>
          <p:cNvSpPr>
            <a:spLocks noGrp="1"/>
          </p:cNvSpPr>
          <p:nvPr>
            <p:ph type="title"/>
          </p:nvPr>
        </p:nvSpPr>
        <p:spPr>
          <a:xfrm>
            <a:off x="695160" y="693000"/>
            <a:ext cx="8926920" cy="79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54" name="PlaceHolder 2"/>
          <p:cNvSpPr>
            <a:spLocks noGrp="1"/>
          </p:cNvSpPr>
          <p:nvPr>
            <p:ph type="body"/>
          </p:nvPr>
        </p:nvSpPr>
        <p:spPr>
          <a:xfrm>
            <a:off x="695160" y="1844640"/>
            <a:ext cx="4356000" cy="431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55" name="PlaceHolder 3"/>
          <p:cNvSpPr>
            <a:spLocks noGrp="1"/>
          </p:cNvSpPr>
          <p:nvPr>
            <p:ph type="body"/>
          </p:nvPr>
        </p:nvSpPr>
        <p:spPr>
          <a:xfrm>
            <a:off x="5269680" y="1844640"/>
            <a:ext cx="4356000" cy="431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56" name="PlaceHolder 4"/>
          <p:cNvSpPr>
            <a:spLocks noGrp="1"/>
          </p:cNvSpPr>
          <p:nvPr>
            <p:ph type="ftr" idx="46"/>
          </p:nvPr>
        </p:nvSpPr>
        <p:spPr>
          <a:xfrm>
            <a:off x="1559880" y="6439680"/>
            <a:ext cx="9358920" cy="142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US" sz="800" strike="noStrike" u="none">
                <a:solidFill>
                  <a:schemeClr val="dk1"/>
                </a:solidFill>
                <a:uFillTx/>
                <a:latin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trike="noStrike" u="none">
                <a:solidFill>
                  <a:schemeClr val="dk1"/>
                </a:solidFill>
                <a:uFillTx/>
                <a:latin typeface="Arial"/>
              </a:rPr>
              <a:t>&lt;footer&gt;</a:t>
            </a:r>
            <a:endParaRPr b="0" lang="en-US" sz="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57" name="PlaceHolder 5"/>
          <p:cNvSpPr>
            <a:spLocks noGrp="1"/>
          </p:cNvSpPr>
          <p:nvPr>
            <p:ph type="sldNum" idx="47"/>
          </p:nvPr>
        </p:nvSpPr>
        <p:spPr>
          <a:xfrm>
            <a:off x="10991880" y="6439680"/>
            <a:ext cx="502920" cy="142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de-DE" sz="800" strike="noStrike" u="none">
                <a:solidFill>
                  <a:schemeClr val="dk1"/>
                </a:solidFill>
                <a:uFillTx/>
                <a:latin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3DCAEF76-BD57-4038-808B-25E6A6D6978C}" type="slidenum">
              <a:rPr b="0" lang="de-DE" sz="800" strike="noStrike" u="none">
                <a:solidFill>
                  <a:schemeClr val="dk1"/>
                </a:solidFill>
                <a:uFillTx/>
                <a:latin typeface="Arial"/>
              </a:rPr>
              <a:t>&lt;number&gt;</a:t>
            </a:fld>
            <a:endParaRPr b="0" lang="en-US" sz="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58" name="PlaceHolder 6"/>
          <p:cNvSpPr>
            <a:spLocks noGrp="1"/>
          </p:cNvSpPr>
          <p:nvPr>
            <p:ph type="dt" idx="48"/>
          </p:nvPr>
        </p:nvSpPr>
        <p:spPr>
          <a:xfrm>
            <a:off x="695880" y="6439680"/>
            <a:ext cx="790920" cy="142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4"/>
  </p:sldLayoutIdLst>
</p:sldMaster>
</file>

<file path=ppt/slideMasters/slideMaster2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2" name="Gruppieren 5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167760" y="693000"/>
            <a:ext cx="72720" cy="5472720"/>
            <a:chOff x="-167760" y="693000"/>
            <a:chExt cx="72720" cy="5472720"/>
          </a:xfrm>
        </p:grpSpPr>
        <p:cxnSp>
          <p:nvCxnSpPr>
            <p:cNvPr id="463" name="Gerader Verbinder 57"/>
            <p:cNvCxnSpPr/>
            <p:nvPr/>
          </p:nvCxnSpPr>
          <p:spPr>
            <a:xfrm>
              <a:off x="-167760" y="1845000"/>
              <a:ext cx="73080" cy="1080"/>
            </a:xfrm>
            <a:prstGeom prst="straightConnector1">
              <a:avLst/>
            </a:prstGeom>
            <a:ln w="0">
              <a:solidFill>
                <a:srgbClr val="ff9e1b"/>
              </a:solidFill>
            </a:ln>
          </p:spPr>
        </p:cxnSp>
        <p:cxnSp>
          <p:nvCxnSpPr>
            <p:cNvPr id="464" name="Gerader Verbinder 58"/>
            <p:cNvCxnSpPr/>
            <p:nvPr/>
          </p:nvCxnSpPr>
          <p:spPr>
            <a:xfrm>
              <a:off x="-167760" y="6165000"/>
              <a:ext cx="73080" cy="1080"/>
            </a:xfrm>
            <a:prstGeom prst="straightConnector1">
              <a:avLst/>
            </a:prstGeom>
            <a:ln w="0">
              <a:solidFill>
                <a:srgbClr val="ff9e1b"/>
              </a:solidFill>
            </a:ln>
          </p:spPr>
        </p:cxnSp>
        <p:cxnSp>
          <p:nvCxnSpPr>
            <p:cNvPr id="465" name="Gerader Verbinder 59"/>
            <p:cNvCxnSpPr/>
            <p:nvPr/>
          </p:nvCxnSpPr>
          <p:spPr>
            <a:xfrm>
              <a:off x="-167760" y="693000"/>
              <a:ext cx="73080" cy="1080"/>
            </a:xfrm>
            <a:prstGeom prst="straightConnector1">
              <a:avLst/>
            </a:prstGeom>
            <a:ln w="0">
              <a:solidFill>
                <a:srgbClr val="ff9e1b"/>
              </a:solidFill>
            </a:ln>
          </p:spPr>
        </p:cxnSp>
      </p:grpSp>
      <p:grpSp>
        <p:nvGrpSpPr>
          <p:cNvPr id="466" name="Gruppieren 6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95880" y="-171000"/>
            <a:ext cx="10800720" cy="72720"/>
            <a:chOff x="695880" y="-171000"/>
            <a:chExt cx="10800720" cy="72720"/>
          </a:xfrm>
        </p:grpSpPr>
        <p:cxnSp>
          <p:nvCxnSpPr>
            <p:cNvPr id="467" name="Gerader Verbinder 61"/>
            <p:cNvCxnSpPr/>
            <p:nvPr/>
          </p:nvCxnSpPr>
          <p:spPr>
            <a:xfrm>
              <a:off x="695880" y="-171000"/>
              <a:ext cx="1080" cy="73080"/>
            </a:xfrm>
            <a:prstGeom prst="straightConnector1">
              <a:avLst/>
            </a:prstGeom>
            <a:ln w="0">
              <a:solidFill>
                <a:srgbClr val="ff9e1b"/>
              </a:solidFill>
            </a:ln>
          </p:spPr>
        </p:cxnSp>
        <p:cxnSp>
          <p:nvCxnSpPr>
            <p:cNvPr id="468" name="Gerader Verbinder 62"/>
            <p:cNvCxnSpPr/>
            <p:nvPr/>
          </p:nvCxnSpPr>
          <p:spPr>
            <a:xfrm>
              <a:off x="11495880" y="-171000"/>
              <a:ext cx="1080" cy="73080"/>
            </a:xfrm>
            <a:prstGeom prst="straightConnector1">
              <a:avLst/>
            </a:prstGeom>
            <a:ln w="0">
              <a:solidFill>
                <a:srgbClr val="ff9e1b"/>
              </a:solidFill>
            </a:ln>
          </p:spPr>
        </p:cxnSp>
        <p:cxnSp>
          <p:nvCxnSpPr>
            <p:cNvPr id="469" name="Gerader Verbinder 63"/>
            <p:cNvCxnSpPr/>
            <p:nvPr/>
          </p:nvCxnSpPr>
          <p:spPr>
            <a:xfrm>
              <a:off x="2135520" y="-171000"/>
              <a:ext cx="1080" cy="73080"/>
            </a:xfrm>
            <a:prstGeom prst="straightConnector1">
              <a:avLst/>
            </a:prstGeom>
            <a:ln w="0">
              <a:solidFill>
                <a:srgbClr val="ff9e1b"/>
              </a:solidFill>
            </a:ln>
          </p:spPr>
        </p:cxnSp>
        <p:cxnSp>
          <p:nvCxnSpPr>
            <p:cNvPr id="470" name="Gerader Verbinder 64"/>
            <p:cNvCxnSpPr/>
            <p:nvPr/>
          </p:nvCxnSpPr>
          <p:spPr>
            <a:xfrm>
              <a:off x="2567520" y="-171000"/>
              <a:ext cx="1080" cy="73080"/>
            </a:xfrm>
            <a:prstGeom prst="straightConnector1">
              <a:avLst/>
            </a:prstGeom>
            <a:ln w="0">
              <a:solidFill>
                <a:srgbClr val="ff9e1b"/>
              </a:solidFill>
            </a:ln>
          </p:spPr>
        </p:cxnSp>
        <p:cxnSp>
          <p:nvCxnSpPr>
            <p:cNvPr id="471" name="Gerader Verbinder 65"/>
            <p:cNvCxnSpPr/>
            <p:nvPr/>
          </p:nvCxnSpPr>
          <p:spPr>
            <a:xfrm>
              <a:off x="4007520" y="-171000"/>
              <a:ext cx="1080" cy="73080"/>
            </a:xfrm>
            <a:prstGeom prst="straightConnector1">
              <a:avLst/>
            </a:prstGeom>
            <a:ln w="0">
              <a:solidFill>
                <a:srgbClr val="ff9e1b"/>
              </a:solidFill>
            </a:ln>
          </p:spPr>
        </p:cxnSp>
        <p:cxnSp>
          <p:nvCxnSpPr>
            <p:cNvPr id="472" name="Gerader Verbinder 66"/>
            <p:cNvCxnSpPr/>
            <p:nvPr/>
          </p:nvCxnSpPr>
          <p:spPr>
            <a:xfrm>
              <a:off x="4439520" y="-171000"/>
              <a:ext cx="1080" cy="73080"/>
            </a:xfrm>
            <a:prstGeom prst="straightConnector1">
              <a:avLst/>
            </a:prstGeom>
            <a:ln w="0">
              <a:solidFill>
                <a:srgbClr val="ff9e1b"/>
              </a:solidFill>
            </a:ln>
          </p:spPr>
        </p:cxnSp>
        <p:cxnSp>
          <p:nvCxnSpPr>
            <p:cNvPr id="473" name="Gerader Verbinder 67"/>
            <p:cNvCxnSpPr/>
            <p:nvPr/>
          </p:nvCxnSpPr>
          <p:spPr>
            <a:xfrm>
              <a:off x="5879880" y="-171000"/>
              <a:ext cx="1080" cy="73080"/>
            </a:xfrm>
            <a:prstGeom prst="straightConnector1">
              <a:avLst/>
            </a:prstGeom>
            <a:ln w="0">
              <a:solidFill>
                <a:srgbClr val="ff9e1b"/>
              </a:solidFill>
            </a:ln>
          </p:spPr>
        </p:cxnSp>
        <p:cxnSp>
          <p:nvCxnSpPr>
            <p:cNvPr id="474" name="Gerader Verbinder 68"/>
            <p:cNvCxnSpPr/>
            <p:nvPr/>
          </p:nvCxnSpPr>
          <p:spPr>
            <a:xfrm>
              <a:off x="6311880" y="-171000"/>
              <a:ext cx="1080" cy="73080"/>
            </a:xfrm>
            <a:prstGeom prst="straightConnector1">
              <a:avLst/>
            </a:prstGeom>
            <a:ln w="0">
              <a:solidFill>
                <a:srgbClr val="ff9e1b"/>
              </a:solidFill>
            </a:ln>
          </p:spPr>
        </p:cxnSp>
        <p:cxnSp>
          <p:nvCxnSpPr>
            <p:cNvPr id="475" name="Gerader Verbinder 69"/>
            <p:cNvCxnSpPr/>
            <p:nvPr/>
          </p:nvCxnSpPr>
          <p:spPr>
            <a:xfrm>
              <a:off x="7751880" y="-171000"/>
              <a:ext cx="1080" cy="73080"/>
            </a:xfrm>
            <a:prstGeom prst="straightConnector1">
              <a:avLst/>
            </a:prstGeom>
            <a:ln w="0">
              <a:solidFill>
                <a:srgbClr val="ff9e1b"/>
              </a:solidFill>
            </a:ln>
          </p:spPr>
        </p:cxnSp>
        <p:cxnSp>
          <p:nvCxnSpPr>
            <p:cNvPr id="476" name="Gerader Verbinder 70"/>
            <p:cNvCxnSpPr/>
            <p:nvPr/>
          </p:nvCxnSpPr>
          <p:spPr>
            <a:xfrm>
              <a:off x="8183880" y="-171000"/>
              <a:ext cx="1080" cy="73080"/>
            </a:xfrm>
            <a:prstGeom prst="straightConnector1">
              <a:avLst/>
            </a:prstGeom>
            <a:ln w="0">
              <a:solidFill>
                <a:srgbClr val="ff9e1b"/>
              </a:solidFill>
            </a:ln>
          </p:spPr>
        </p:cxnSp>
        <p:cxnSp>
          <p:nvCxnSpPr>
            <p:cNvPr id="477" name="Gerader Verbinder 71"/>
            <p:cNvCxnSpPr/>
            <p:nvPr/>
          </p:nvCxnSpPr>
          <p:spPr>
            <a:xfrm>
              <a:off x="9624240" y="-171000"/>
              <a:ext cx="1080" cy="73080"/>
            </a:xfrm>
            <a:prstGeom prst="straightConnector1">
              <a:avLst/>
            </a:prstGeom>
            <a:ln w="0">
              <a:solidFill>
                <a:srgbClr val="ff9e1b"/>
              </a:solidFill>
            </a:ln>
          </p:spPr>
        </p:cxnSp>
        <p:cxnSp>
          <p:nvCxnSpPr>
            <p:cNvPr id="478" name="Gerader Verbinder 72"/>
            <p:cNvCxnSpPr/>
            <p:nvPr/>
          </p:nvCxnSpPr>
          <p:spPr>
            <a:xfrm>
              <a:off x="10056240" y="-171000"/>
              <a:ext cx="1080" cy="73080"/>
            </a:xfrm>
            <a:prstGeom prst="straightConnector1">
              <a:avLst/>
            </a:prstGeom>
            <a:ln w="0">
              <a:solidFill>
                <a:srgbClr val="ff9e1b"/>
              </a:solidFill>
            </a:ln>
          </p:spPr>
        </p:cxnSp>
      </p:grpSp>
      <p:pic>
        <p:nvPicPr>
          <p:cNvPr id="479" name="Logo" descr="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10991880" y="483480"/>
            <a:ext cx="502920" cy="5158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80" name="PlaceHolder 1"/>
          <p:cNvSpPr>
            <a:spLocks noGrp="1"/>
          </p:cNvSpPr>
          <p:nvPr>
            <p:ph type="ftr" idx="49"/>
          </p:nvPr>
        </p:nvSpPr>
        <p:spPr>
          <a:xfrm>
            <a:off x="1559880" y="6439680"/>
            <a:ext cx="9358920" cy="142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US" sz="800" strike="noStrike" u="none">
                <a:solidFill>
                  <a:schemeClr val="dk1"/>
                </a:solidFill>
                <a:uFillTx/>
                <a:latin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trike="noStrike" u="none">
                <a:solidFill>
                  <a:schemeClr val="dk1"/>
                </a:solidFill>
                <a:uFillTx/>
                <a:latin typeface="Arial"/>
              </a:rPr>
              <a:t> </a:t>
            </a:r>
            <a:endParaRPr b="0" lang="en-US" sz="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81" name="PlaceHolder 2"/>
          <p:cNvSpPr>
            <a:spLocks noGrp="1"/>
          </p:cNvSpPr>
          <p:nvPr>
            <p:ph type="sldNum" idx="50"/>
          </p:nvPr>
        </p:nvSpPr>
        <p:spPr>
          <a:xfrm>
            <a:off x="10991880" y="6439680"/>
            <a:ext cx="502920" cy="142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de-DE" sz="800" strike="noStrike" u="none">
                <a:solidFill>
                  <a:schemeClr val="dk1"/>
                </a:solidFill>
                <a:uFillTx/>
                <a:latin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9DB5DB74-5DBE-4270-A645-375CF03DA44B}" type="slidenum">
              <a:rPr b="0" lang="de-DE" sz="800" strike="noStrike" u="none">
                <a:solidFill>
                  <a:schemeClr val="dk1"/>
                </a:solidFill>
                <a:uFillTx/>
                <a:latin typeface="Arial"/>
              </a:rPr>
              <a:t>1</a:t>
            </a:fld>
            <a:endParaRPr b="0" lang="en-US" sz="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82" name="PlaceHolder 3"/>
          <p:cNvSpPr>
            <a:spLocks noGrp="1"/>
          </p:cNvSpPr>
          <p:nvPr>
            <p:ph type="dt" idx="51"/>
          </p:nvPr>
        </p:nvSpPr>
        <p:spPr>
          <a:xfrm>
            <a:off x="695880" y="6439680"/>
            <a:ext cx="790920" cy="142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4"/>
  </p:sldLayoutIdLst>
</p:sldMaster>
</file>

<file path=ppt/slideMasters/slideMaster2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3" name="Gruppieren 5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167760" y="693000"/>
            <a:ext cx="72720" cy="5472720"/>
            <a:chOff x="-167760" y="693000"/>
            <a:chExt cx="72720" cy="5472720"/>
          </a:xfrm>
        </p:grpSpPr>
        <p:cxnSp>
          <p:nvCxnSpPr>
            <p:cNvPr id="484" name="Gerader Verbinder 57"/>
            <p:cNvCxnSpPr/>
            <p:nvPr/>
          </p:nvCxnSpPr>
          <p:spPr>
            <a:xfrm>
              <a:off x="-167760" y="1845000"/>
              <a:ext cx="73080" cy="1080"/>
            </a:xfrm>
            <a:prstGeom prst="straightConnector1">
              <a:avLst/>
            </a:prstGeom>
            <a:ln w="0">
              <a:solidFill>
                <a:srgbClr val="ff9e1b"/>
              </a:solidFill>
            </a:ln>
          </p:spPr>
        </p:cxnSp>
        <p:cxnSp>
          <p:nvCxnSpPr>
            <p:cNvPr id="485" name="Gerader Verbinder 58"/>
            <p:cNvCxnSpPr/>
            <p:nvPr/>
          </p:nvCxnSpPr>
          <p:spPr>
            <a:xfrm>
              <a:off x="-167760" y="6165000"/>
              <a:ext cx="73080" cy="1080"/>
            </a:xfrm>
            <a:prstGeom prst="straightConnector1">
              <a:avLst/>
            </a:prstGeom>
            <a:ln w="0">
              <a:solidFill>
                <a:srgbClr val="ff9e1b"/>
              </a:solidFill>
            </a:ln>
          </p:spPr>
        </p:cxnSp>
        <p:cxnSp>
          <p:nvCxnSpPr>
            <p:cNvPr id="486" name="Gerader Verbinder 59"/>
            <p:cNvCxnSpPr/>
            <p:nvPr/>
          </p:nvCxnSpPr>
          <p:spPr>
            <a:xfrm>
              <a:off x="-167760" y="693000"/>
              <a:ext cx="73080" cy="1080"/>
            </a:xfrm>
            <a:prstGeom prst="straightConnector1">
              <a:avLst/>
            </a:prstGeom>
            <a:ln w="0">
              <a:solidFill>
                <a:srgbClr val="ff9e1b"/>
              </a:solidFill>
            </a:ln>
          </p:spPr>
        </p:cxnSp>
      </p:grpSp>
      <p:grpSp>
        <p:nvGrpSpPr>
          <p:cNvPr id="487" name="Gruppieren 6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95880" y="-171000"/>
            <a:ext cx="10800720" cy="72720"/>
            <a:chOff x="695880" y="-171000"/>
            <a:chExt cx="10800720" cy="72720"/>
          </a:xfrm>
        </p:grpSpPr>
        <p:cxnSp>
          <p:nvCxnSpPr>
            <p:cNvPr id="488" name="Gerader Verbinder 61"/>
            <p:cNvCxnSpPr/>
            <p:nvPr/>
          </p:nvCxnSpPr>
          <p:spPr>
            <a:xfrm>
              <a:off x="695880" y="-171000"/>
              <a:ext cx="1080" cy="73080"/>
            </a:xfrm>
            <a:prstGeom prst="straightConnector1">
              <a:avLst/>
            </a:prstGeom>
            <a:ln w="0">
              <a:solidFill>
                <a:srgbClr val="ff9e1b"/>
              </a:solidFill>
            </a:ln>
          </p:spPr>
        </p:cxnSp>
        <p:cxnSp>
          <p:nvCxnSpPr>
            <p:cNvPr id="489" name="Gerader Verbinder 62"/>
            <p:cNvCxnSpPr/>
            <p:nvPr/>
          </p:nvCxnSpPr>
          <p:spPr>
            <a:xfrm>
              <a:off x="11495880" y="-171000"/>
              <a:ext cx="1080" cy="73080"/>
            </a:xfrm>
            <a:prstGeom prst="straightConnector1">
              <a:avLst/>
            </a:prstGeom>
            <a:ln w="0">
              <a:solidFill>
                <a:srgbClr val="ff9e1b"/>
              </a:solidFill>
            </a:ln>
          </p:spPr>
        </p:cxnSp>
        <p:cxnSp>
          <p:nvCxnSpPr>
            <p:cNvPr id="490" name="Gerader Verbinder 63"/>
            <p:cNvCxnSpPr/>
            <p:nvPr/>
          </p:nvCxnSpPr>
          <p:spPr>
            <a:xfrm>
              <a:off x="2135520" y="-171000"/>
              <a:ext cx="1080" cy="73080"/>
            </a:xfrm>
            <a:prstGeom prst="straightConnector1">
              <a:avLst/>
            </a:prstGeom>
            <a:ln w="0">
              <a:solidFill>
                <a:srgbClr val="ff9e1b"/>
              </a:solidFill>
            </a:ln>
          </p:spPr>
        </p:cxnSp>
        <p:cxnSp>
          <p:nvCxnSpPr>
            <p:cNvPr id="491" name="Gerader Verbinder 64"/>
            <p:cNvCxnSpPr/>
            <p:nvPr/>
          </p:nvCxnSpPr>
          <p:spPr>
            <a:xfrm>
              <a:off x="2567520" y="-171000"/>
              <a:ext cx="1080" cy="73080"/>
            </a:xfrm>
            <a:prstGeom prst="straightConnector1">
              <a:avLst/>
            </a:prstGeom>
            <a:ln w="0">
              <a:solidFill>
                <a:srgbClr val="ff9e1b"/>
              </a:solidFill>
            </a:ln>
          </p:spPr>
        </p:cxnSp>
        <p:cxnSp>
          <p:nvCxnSpPr>
            <p:cNvPr id="492" name="Gerader Verbinder 65"/>
            <p:cNvCxnSpPr/>
            <p:nvPr/>
          </p:nvCxnSpPr>
          <p:spPr>
            <a:xfrm>
              <a:off x="4007520" y="-171000"/>
              <a:ext cx="1080" cy="73080"/>
            </a:xfrm>
            <a:prstGeom prst="straightConnector1">
              <a:avLst/>
            </a:prstGeom>
            <a:ln w="0">
              <a:solidFill>
                <a:srgbClr val="ff9e1b"/>
              </a:solidFill>
            </a:ln>
          </p:spPr>
        </p:cxnSp>
        <p:cxnSp>
          <p:nvCxnSpPr>
            <p:cNvPr id="493" name="Gerader Verbinder 66"/>
            <p:cNvCxnSpPr/>
            <p:nvPr/>
          </p:nvCxnSpPr>
          <p:spPr>
            <a:xfrm>
              <a:off x="4439520" y="-171000"/>
              <a:ext cx="1080" cy="73080"/>
            </a:xfrm>
            <a:prstGeom prst="straightConnector1">
              <a:avLst/>
            </a:prstGeom>
            <a:ln w="0">
              <a:solidFill>
                <a:srgbClr val="ff9e1b"/>
              </a:solidFill>
            </a:ln>
          </p:spPr>
        </p:cxnSp>
        <p:cxnSp>
          <p:nvCxnSpPr>
            <p:cNvPr id="494" name="Gerader Verbinder 67"/>
            <p:cNvCxnSpPr/>
            <p:nvPr/>
          </p:nvCxnSpPr>
          <p:spPr>
            <a:xfrm>
              <a:off x="5879880" y="-171000"/>
              <a:ext cx="1080" cy="73080"/>
            </a:xfrm>
            <a:prstGeom prst="straightConnector1">
              <a:avLst/>
            </a:prstGeom>
            <a:ln w="0">
              <a:solidFill>
                <a:srgbClr val="ff9e1b"/>
              </a:solidFill>
            </a:ln>
          </p:spPr>
        </p:cxnSp>
        <p:cxnSp>
          <p:nvCxnSpPr>
            <p:cNvPr id="495" name="Gerader Verbinder 68"/>
            <p:cNvCxnSpPr/>
            <p:nvPr/>
          </p:nvCxnSpPr>
          <p:spPr>
            <a:xfrm>
              <a:off x="6311880" y="-171000"/>
              <a:ext cx="1080" cy="73080"/>
            </a:xfrm>
            <a:prstGeom prst="straightConnector1">
              <a:avLst/>
            </a:prstGeom>
            <a:ln w="0">
              <a:solidFill>
                <a:srgbClr val="ff9e1b"/>
              </a:solidFill>
            </a:ln>
          </p:spPr>
        </p:cxnSp>
        <p:cxnSp>
          <p:nvCxnSpPr>
            <p:cNvPr id="496" name="Gerader Verbinder 69"/>
            <p:cNvCxnSpPr/>
            <p:nvPr/>
          </p:nvCxnSpPr>
          <p:spPr>
            <a:xfrm>
              <a:off x="7751880" y="-171000"/>
              <a:ext cx="1080" cy="73080"/>
            </a:xfrm>
            <a:prstGeom prst="straightConnector1">
              <a:avLst/>
            </a:prstGeom>
            <a:ln w="0">
              <a:solidFill>
                <a:srgbClr val="ff9e1b"/>
              </a:solidFill>
            </a:ln>
          </p:spPr>
        </p:cxnSp>
        <p:cxnSp>
          <p:nvCxnSpPr>
            <p:cNvPr id="497" name="Gerader Verbinder 70"/>
            <p:cNvCxnSpPr/>
            <p:nvPr/>
          </p:nvCxnSpPr>
          <p:spPr>
            <a:xfrm>
              <a:off x="8183880" y="-171000"/>
              <a:ext cx="1080" cy="73080"/>
            </a:xfrm>
            <a:prstGeom prst="straightConnector1">
              <a:avLst/>
            </a:prstGeom>
            <a:ln w="0">
              <a:solidFill>
                <a:srgbClr val="ff9e1b"/>
              </a:solidFill>
            </a:ln>
          </p:spPr>
        </p:cxnSp>
        <p:cxnSp>
          <p:nvCxnSpPr>
            <p:cNvPr id="498" name="Gerader Verbinder 71"/>
            <p:cNvCxnSpPr/>
            <p:nvPr/>
          </p:nvCxnSpPr>
          <p:spPr>
            <a:xfrm>
              <a:off x="9624240" y="-171000"/>
              <a:ext cx="1080" cy="73080"/>
            </a:xfrm>
            <a:prstGeom prst="straightConnector1">
              <a:avLst/>
            </a:prstGeom>
            <a:ln w="0">
              <a:solidFill>
                <a:srgbClr val="ff9e1b"/>
              </a:solidFill>
            </a:ln>
          </p:spPr>
        </p:cxnSp>
        <p:cxnSp>
          <p:nvCxnSpPr>
            <p:cNvPr id="499" name="Gerader Verbinder 72"/>
            <p:cNvCxnSpPr/>
            <p:nvPr/>
          </p:nvCxnSpPr>
          <p:spPr>
            <a:xfrm>
              <a:off x="10056240" y="-171000"/>
              <a:ext cx="1080" cy="73080"/>
            </a:xfrm>
            <a:prstGeom prst="straightConnector1">
              <a:avLst/>
            </a:prstGeom>
            <a:ln w="0">
              <a:solidFill>
                <a:srgbClr val="ff9e1b"/>
              </a:solidFill>
            </a:ln>
          </p:spPr>
        </p:cxnSp>
      </p:grpSp>
      <p:pic>
        <p:nvPicPr>
          <p:cNvPr id="500" name="Logo" descr="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10991880" y="483480"/>
            <a:ext cx="502920" cy="5158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501" name="PlaceHolder 1"/>
          <p:cNvSpPr>
            <a:spLocks noGrp="1"/>
          </p:cNvSpPr>
          <p:nvPr>
            <p:ph type="title"/>
          </p:nvPr>
        </p:nvSpPr>
        <p:spPr>
          <a:xfrm>
            <a:off x="695160" y="693000"/>
            <a:ext cx="8926920" cy="79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02" name="PlaceHolder 2"/>
          <p:cNvSpPr>
            <a:spLocks noGrp="1"/>
          </p:cNvSpPr>
          <p:nvPr>
            <p:ph type="body"/>
          </p:nvPr>
        </p:nvSpPr>
        <p:spPr>
          <a:xfrm>
            <a:off x="695160" y="1844640"/>
            <a:ext cx="4356000" cy="431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03" name="PlaceHolder 3"/>
          <p:cNvSpPr>
            <a:spLocks noGrp="1"/>
          </p:cNvSpPr>
          <p:nvPr>
            <p:ph type="body"/>
          </p:nvPr>
        </p:nvSpPr>
        <p:spPr>
          <a:xfrm>
            <a:off x="5269680" y="1844640"/>
            <a:ext cx="4356000" cy="431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04" name="PlaceHolder 4"/>
          <p:cNvSpPr>
            <a:spLocks noGrp="1"/>
          </p:cNvSpPr>
          <p:nvPr>
            <p:ph type="ftr" idx="52"/>
          </p:nvPr>
        </p:nvSpPr>
        <p:spPr>
          <a:xfrm>
            <a:off x="1559880" y="6439680"/>
            <a:ext cx="9358920" cy="142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US" sz="800" strike="noStrike" u="none">
                <a:solidFill>
                  <a:schemeClr val="dk1"/>
                </a:solidFill>
                <a:uFillTx/>
                <a:latin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trike="noStrike" u="none">
                <a:solidFill>
                  <a:schemeClr val="dk1"/>
                </a:solidFill>
                <a:uFillTx/>
                <a:latin typeface="Arial"/>
              </a:rPr>
              <a:t>&lt;footer&gt;</a:t>
            </a:r>
            <a:endParaRPr b="0" lang="en-US" sz="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05" name="PlaceHolder 5"/>
          <p:cNvSpPr>
            <a:spLocks noGrp="1"/>
          </p:cNvSpPr>
          <p:nvPr>
            <p:ph type="sldNum" idx="53"/>
          </p:nvPr>
        </p:nvSpPr>
        <p:spPr>
          <a:xfrm>
            <a:off x="10991880" y="6439680"/>
            <a:ext cx="502920" cy="142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de-DE" sz="800" strike="noStrike" u="none">
                <a:solidFill>
                  <a:schemeClr val="dk1"/>
                </a:solidFill>
                <a:uFillTx/>
                <a:latin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5A870D86-EDA5-465F-8124-D2FF3CA9729D}" type="slidenum">
              <a:rPr b="0" lang="de-DE" sz="800" strike="noStrike" u="none">
                <a:solidFill>
                  <a:schemeClr val="dk1"/>
                </a:solidFill>
                <a:uFillTx/>
                <a:latin typeface="Arial"/>
              </a:rPr>
              <a:t>&lt;number&gt;</a:t>
            </a:fld>
            <a:endParaRPr b="0" lang="en-US" sz="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06" name="PlaceHolder 6"/>
          <p:cNvSpPr>
            <a:spLocks noGrp="1"/>
          </p:cNvSpPr>
          <p:nvPr>
            <p:ph type="dt" idx="54"/>
          </p:nvPr>
        </p:nvSpPr>
        <p:spPr>
          <a:xfrm>
            <a:off x="695880" y="6439680"/>
            <a:ext cx="790920" cy="142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4"/>
  </p:sldLayoutIdLst>
</p:sldMaster>
</file>

<file path=ppt/slideMasters/slideMaster2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0" name="Gruppieren 5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167760" y="693000"/>
            <a:ext cx="72720" cy="5472720"/>
            <a:chOff x="-167760" y="693000"/>
            <a:chExt cx="72720" cy="5472720"/>
          </a:xfrm>
        </p:grpSpPr>
        <p:cxnSp>
          <p:nvCxnSpPr>
            <p:cNvPr id="511" name="Gerader Verbinder 57"/>
            <p:cNvCxnSpPr/>
            <p:nvPr/>
          </p:nvCxnSpPr>
          <p:spPr>
            <a:xfrm>
              <a:off x="-167760" y="1845000"/>
              <a:ext cx="73080" cy="1080"/>
            </a:xfrm>
            <a:prstGeom prst="straightConnector1">
              <a:avLst/>
            </a:prstGeom>
            <a:ln w="0">
              <a:solidFill>
                <a:srgbClr val="ff9e1b"/>
              </a:solidFill>
            </a:ln>
          </p:spPr>
        </p:cxnSp>
        <p:cxnSp>
          <p:nvCxnSpPr>
            <p:cNvPr id="512" name="Gerader Verbinder 58"/>
            <p:cNvCxnSpPr/>
            <p:nvPr/>
          </p:nvCxnSpPr>
          <p:spPr>
            <a:xfrm>
              <a:off x="-167760" y="6165000"/>
              <a:ext cx="73080" cy="1080"/>
            </a:xfrm>
            <a:prstGeom prst="straightConnector1">
              <a:avLst/>
            </a:prstGeom>
            <a:ln w="0">
              <a:solidFill>
                <a:srgbClr val="ff9e1b"/>
              </a:solidFill>
            </a:ln>
          </p:spPr>
        </p:cxnSp>
        <p:cxnSp>
          <p:nvCxnSpPr>
            <p:cNvPr id="513" name="Gerader Verbinder 59"/>
            <p:cNvCxnSpPr/>
            <p:nvPr/>
          </p:nvCxnSpPr>
          <p:spPr>
            <a:xfrm>
              <a:off x="-167760" y="693000"/>
              <a:ext cx="73080" cy="1080"/>
            </a:xfrm>
            <a:prstGeom prst="straightConnector1">
              <a:avLst/>
            </a:prstGeom>
            <a:ln w="0">
              <a:solidFill>
                <a:srgbClr val="ff9e1b"/>
              </a:solidFill>
            </a:ln>
          </p:spPr>
        </p:cxnSp>
      </p:grpSp>
      <p:grpSp>
        <p:nvGrpSpPr>
          <p:cNvPr id="514" name="Gruppieren 6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95880" y="-171000"/>
            <a:ext cx="10800720" cy="72720"/>
            <a:chOff x="695880" y="-171000"/>
            <a:chExt cx="10800720" cy="72720"/>
          </a:xfrm>
        </p:grpSpPr>
        <p:cxnSp>
          <p:nvCxnSpPr>
            <p:cNvPr id="515" name="Gerader Verbinder 61"/>
            <p:cNvCxnSpPr/>
            <p:nvPr/>
          </p:nvCxnSpPr>
          <p:spPr>
            <a:xfrm>
              <a:off x="695880" y="-171000"/>
              <a:ext cx="1080" cy="73080"/>
            </a:xfrm>
            <a:prstGeom prst="straightConnector1">
              <a:avLst/>
            </a:prstGeom>
            <a:ln w="0">
              <a:solidFill>
                <a:srgbClr val="ff9e1b"/>
              </a:solidFill>
            </a:ln>
          </p:spPr>
        </p:cxnSp>
        <p:cxnSp>
          <p:nvCxnSpPr>
            <p:cNvPr id="516" name="Gerader Verbinder 62"/>
            <p:cNvCxnSpPr/>
            <p:nvPr/>
          </p:nvCxnSpPr>
          <p:spPr>
            <a:xfrm>
              <a:off x="11495880" y="-171000"/>
              <a:ext cx="1080" cy="73080"/>
            </a:xfrm>
            <a:prstGeom prst="straightConnector1">
              <a:avLst/>
            </a:prstGeom>
            <a:ln w="0">
              <a:solidFill>
                <a:srgbClr val="ff9e1b"/>
              </a:solidFill>
            </a:ln>
          </p:spPr>
        </p:cxnSp>
        <p:cxnSp>
          <p:nvCxnSpPr>
            <p:cNvPr id="517" name="Gerader Verbinder 63"/>
            <p:cNvCxnSpPr/>
            <p:nvPr/>
          </p:nvCxnSpPr>
          <p:spPr>
            <a:xfrm>
              <a:off x="2135520" y="-171000"/>
              <a:ext cx="1080" cy="73080"/>
            </a:xfrm>
            <a:prstGeom prst="straightConnector1">
              <a:avLst/>
            </a:prstGeom>
            <a:ln w="0">
              <a:solidFill>
                <a:srgbClr val="ff9e1b"/>
              </a:solidFill>
            </a:ln>
          </p:spPr>
        </p:cxnSp>
        <p:cxnSp>
          <p:nvCxnSpPr>
            <p:cNvPr id="518" name="Gerader Verbinder 64"/>
            <p:cNvCxnSpPr/>
            <p:nvPr/>
          </p:nvCxnSpPr>
          <p:spPr>
            <a:xfrm>
              <a:off x="2567520" y="-171000"/>
              <a:ext cx="1080" cy="73080"/>
            </a:xfrm>
            <a:prstGeom prst="straightConnector1">
              <a:avLst/>
            </a:prstGeom>
            <a:ln w="0">
              <a:solidFill>
                <a:srgbClr val="ff9e1b"/>
              </a:solidFill>
            </a:ln>
          </p:spPr>
        </p:cxnSp>
        <p:cxnSp>
          <p:nvCxnSpPr>
            <p:cNvPr id="519" name="Gerader Verbinder 65"/>
            <p:cNvCxnSpPr/>
            <p:nvPr/>
          </p:nvCxnSpPr>
          <p:spPr>
            <a:xfrm>
              <a:off x="4007520" y="-171000"/>
              <a:ext cx="1080" cy="73080"/>
            </a:xfrm>
            <a:prstGeom prst="straightConnector1">
              <a:avLst/>
            </a:prstGeom>
            <a:ln w="0">
              <a:solidFill>
                <a:srgbClr val="ff9e1b"/>
              </a:solidFill>
            </a:ln>
          </p:spPr>
        </p:cxnSp>
        <p:cxnSp>
          <p:nvCxnSpPr>
            <p:cNvPr id="520" name="Gerader Verbinder 66"/>
            <p:cNvCxnSpPr/>
            <p:nvPr/>
          </p:nvCxnSpPr>
          <p:spPr>
            <a:xfrm>
              <a:off x="4439520" y="-171000"/>
              <a:ext cx="1080" cy="73080"/>
            </a:xfrm>
            <a:prstGeom prst="straightConnector1">
              <a:avLst/>
            </a:prstGeom>
            <a:ln w="0">
              <a:solidFill>
                <a:srgbClr val="ff9e1b"/>
              </a:solidFill>
            </a:ln>
          </p:spPr>
        </p:cxnSp>
        <p:cxnSp>
          <p:nvCxnSpPr>
            <p:cNvPr id="521" name="Gerader Verbinder 67"/>
            <p:cNvCxnSpPr/>
            <p:nvPr/>
          </p:nvCxnSpPr>
          <p:spPr>
            <a:xfrm>
              <a:off x="5879880" y="-171000"/>
              <a:ext cx="1080" cy="73080"/>
            </a:xfrm>
            <a:prstGeom prst="straightConnector1">
              <a:avLst/>
            </a:prstGeom>
            <a:ln w="0">
              <a:solidFill>
                <a:srgbClr val="ff9e1b"/>
              </a:solidFill>
            </a:ln>
          </p:spPr>
        </p:cxnSp>
        <p:cxnSp>
          <p:nvCxnSpPr>
            <p:cNvPr id="522" name="Gerader Verbinder 68"/>
            <p:cNvCxnSpPr/>
            <p:nvPr/>
          </p:nvCxnSpPr>
          <p:spPr>
            <a:xfrm>
              <a:off x="6311880" y="-171000"/>
              <a:ext cx="1080" cy="73080"/>
            </a:xfrm>
            <a:prstGeom prst="straightConnector1">
              <a:avLst/>
            </a:prstGeom>
            <a:ln w="0">
              <a:solidFill>
                <a:srgbClr val="ff9e1b"/>
              </a:solidFill>
            </a:ln>
          </p:spPr>
        </p:cxnSp>
        <p:cxnSp>
          <p:nvCxnSpPr>
            <p:cNvPr id="523" name="Gerader Verbinder 69"/>
            <p:cNvCxnSpPr/>
            <p:nvPr/>
          </p:nvCxnSpPr>
          <p:spPr>
            <a:xfrm>
              <a:off x="7751880" y="-171000"/>
              <a:ext cx="1080" cy="73080"/>
            </a:xfrm>
            <a:prstGeom prst="straightConnector1">
              <a:avLst/>
            </a:prstGeom>
            <a:ln w="0">
              <a:solidFill>
                <a:srgbClr val="ff9e1b"/>
              </a:solidFill>
            </a:ln>
          </p:spPr>
        </p:cxnSp>
        <p:cxnSp>
          <p:nvCxnSpPr>
            <p:cNvPr id="524" name="Gerader Verbinder 70"/>
            <p:cNvCxnSpPr/>
            <p:nvPr/>
          </p:nvCxnSpPr>
          <p:spPr>
            <a:xfrm>
              <a:off x="8183880" y="-171000"/>
              <a:ext cx="1080" cy="73080"/>
            </a:xfrm>
            <a:prstGeom prst="straightConnector1">
              <a:avLst/>
            </a:prstGeom>
            <a:ln w="0">
              <a:solidFill>
                <a:srgbClr val="ff9e1b"/>
              </a:solidFill>
            </a:ln>
          </p:spPr>
        </p:cxnSp>
        <p:cxnSp>
          <p:nvCxnSpPr>
            <p:cNvPr id="525" name="Gerader Verbinder 71"/>
            <p:cNvCxnSpPr/>
            <p:nvPr/>
          </p:nvCxnSpPr>
          <p:spPr>
            <a:xfrm>
              <a:off x="9624240" y="-171000"/>
              <a:ext cx="1080" cy="73080"/>
            </a:xfrm>
            <a:prstGeom prst="straightConnector1">
              <a:avLst/>
            </a:prstGeom>
            <a:ln w="0">
              <a:solidFill>
                <a:srgbClr val="ff9e1b"/>
              </a:solidFill>
            </a:ln>
          </p:spPr>
        </p:cxnSp>
        <p:cxnSp>
          <p:nvCxnSpPr>
            <p:cNvPr id="526" name="Gerader Verbinder 72"/>
            <p:cNvCxnSpPr/>
            <p:nvPr/>
          </p:nvCxnSpPr>
          <p:spPr>
            <a:xfrm>
              <a:off x="10056240" y="-171000"/>
              <a:ext cx="1080" cy="73080"/>
            </a:xfrm>
            <a:prstGeom prst="straightConnector1">
              <a:avLst/>
            </a:prstGeom>
            <a:ln w="0">
              <a:solidFill>
                <a:srgbClr val="ff9e1b"/>
              </a:solidFill>
            </a:ln>
          </p:spPr>
        </p:cxnSp>
      </p:grpSp>
      <p:pic>
        <p:nvPicPr>
          <p:cNvPr id="527" name="Logo" descr="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10991880" y="483480"/>
            <a:ext cx="502920" cy="5158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528" name="PlaceHolder 1"/>
          <p:cNvSpPr>
            <a:spLocks noGrp="1"/>
          </p:cNvSpPr>
          <p:nvPr>
            <p:ph type="title"/>
          </p:nvPr>
        </p:nvSpPr>
        <p:spPr>
          <a:xfrm>
            <a:off x="695160" y="693000"/>
            <a:ext cx="8926920" cy="79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29" name="PlaceHolder 2"/>
          <p:cNvSpPr>
            <a:spLocks noGrp="1"/>
          </p:cNvSpPr>
          <p:nvPr>
            <p:ph type="body"/>
          </p:nvPr>
        </p:nvSpPr>
        <p:spPr>
          <a:xfrm>
            <a:off x="695160" y="1844640"/>
            <a:ext cx="8926920" cy="431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30" name="PlaceHolder 3"/>
          <p:cNvSpPr>
            <a:spLocks noGrp="1"/>
          </p:cNvSpPr>
          <p:nvPr>
            <p:ph type="ftr" idx="55"/>
          </p:nvPr>
        </p:nvSpPr>
        <p:spPr>
          <a:xfrm>
            <a:off x="1559880" y="6439680"/>
            <a:ext cx="9358920" cy="142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US" sz="800" strike="noStrike" u="none">
                <a:solidFill>
                  <a:schemeClr val="dk1"/>
                </a:solidFill>
                <a:uFillTx/>
                <a:latin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trike="noStrike" u="none">
                <a:solidFill>
                  <a:schemeClr val="dk1"/>
                </a:solidFill>
                <a:uFillTx/>
                <a:latin typeface="Arial"/>
              </a:rPr>
              <a:t>&lt;footer&gt;</a:t>
            </a:r>
            <a:endParaRPr b="0" lang="en-US" sz="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31" name="PlaceHolder 4"/>
          <p:cNvSpPr>
            <a:spLocks noGrp="1"/>
          </p:cNvSpPr>
          <p:nvPr>
            <p:ph type="sldNum" idx="56"/>
          </p:nvPr>
        </p:nvSpPr>
        <p:spPr>
          <a:xfrm>
            <a:off x="10991880" y="6439680"/>
            <a:ext cx="502920" cy="142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de-DE" sz="800" strike="noStrike" u="none">
                <a:solidFill>
                  <a:schemeClr val="dk1"/>
                </a:solidFill>
                <a:uFillTx/>
                <a:latin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59B2193E-3553-4C56-B582-C78159AAED34}" type="slidenum">
              <a:rPr b="0" lang="de-DE" sz="800" strike="noStrike" u="none">
                <a:solidFill>
                  <a:schemeClr val="dk1"/>
                </a:solidFill>
                <a:uFillTx/>
                <a:latin typeface="Arial"/>
              </a:rPr>
              <a:t>&lt;number&gt;</a:t>
            </a:fld>
            <a:endParaRPr b="0" lang="en-US" sz="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32" name="PlaceHolder 5"/>
          <p:cNvSpPr>
            <a:spLocks noGrp="1"/>
          </p:cNvSpPr>
          <p:nvPr>
            <p:ph type="dt" idx="57"/>
          </p:nvPr>
        </p:nvSpPr>
        <p:spPr>
          <a:xfrm>
            <a:off x="695880" y="6439680"/>
            <a:ext cx="790920" cy="142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4"/>
  </p:sldLayoutIdLst>
</p:sldMaster>
</file>

<file path=ppt/slideMasters/slideMaster2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5" name="Gruppieren 5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167760" y="693000"/>
            <a:ext cx="72720" cy="5472720"/>
            <a:chOff x="-167760" y="693000"/>
            <a:chExt cx="72720" cy="5472720"/>
          </a:xfrm>
        </p:grpSpPr>
        <p:cxnSp>
          <p:nvCxnSpPr>
            <p:cNvPr id="536" name="Gerader Verbinder 57"/>
            <p:cNvCxnSpPr/>
            <p:nvPr/>
          </p:nvCxnSpPr>
          <p:spPr>
            <a:xfrm>
              <a:off x="-167760" y="1845000"/>
              <a:ext cx="73080" cy="1080"/>
            </a:xfrm>
            <a:prstGeom prst="straightConnector1">
              <a:avLst/>
            </a:prstGeom>
            <a:ln w="0">
              <a:solidFill>
                <a:srgbClr val="ff9e1b"/>
              </a:solidFill>
            </a:ln>
          </p:spPr>
        </p:cxnSp>
        <p:cxnSp>
          <p:nvCxnSpPr>
            <p:cNvPr id="537" name="Gerader Verbinder 58"/>
            <p:cNvCxnSpPr/>
            <p:nvPr/>
          </p:nvCxnSpPr>
          <p:spPr>
            <a:xfrm>
              <a:off x="-167760" y="6165000"/>
              <a:ext cx="73080" cy="1080"/>
            </a:xfrm>
            <a:prstGeom prst="straightConnector1">
              <a:avLst/>
            </a:prstGeom>
            <a:ln w="0">
              <a:solidFill>
                <a:srgbClr val="ff9e1b"/>
              </a:solidFill>
            </a:ln>
          </p:spPr>
        </p:cxnSp>
        <p:cxnSp>
          <p:nvCxnSpPr>
            <p:cNvPr id="538" name="Gerader Verbinder 59"/>
            <p:cNvCxnSpPr/>
            <p:nvPr/>
          </p:nvCxnSpPr>
          <p:spPr>
            <a:xfrm>
              <a:off x="-167760" y="693000"/>
              <a:ext cx="73080" cy="1080"/>
            </a:xfrm>
            <a:prstGeom prst="straightConnector1">
              <a:avLst/>
            </a:prstGeom>
            <a:ln w="0">
              <a:solidFill>
                <a:srgbClr val="ff9e1b"/>
              </a:solidFill>
            </a:ln>
          </p:spPr>
        </p:cxnSp>
      </p:grpSp>
      <p:grpSp>
        <p:nvGrpSpPr>
          <p:cNvPr id="539" name="Gruppieren 6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95880" y="-171000"/>
            <a:ext cx="10800720" cy="72720"/>
            <a:chOff x="695880" y="-171000"/>
            <a:chExt cx="10800720" cy="72720"/>
          </a:xfrm>
        </p:grpSpPr>
        <p:cxnSp>
          <p:nvCxnSpPr>
            <p:cNvPr id="540" name="Gerader Verbinder 61"/>
            <p:cNvCxnSpPr/>
            <p:nvPr/>
          </p:nvCxnSpPr>
          <p:spPr>
            <a:xfrm>
              <a:off x="695880" y="-171000"/>
              <a:ext cx="1080" cy="73080"/>
            </a:xfrm>
            <a:prstGeom prst="straightConnector1">
              <a:avLst/>
            </a:prstGeom>
            <a:ln w="0">
              <a:solidFill>
                <a:srgbClr val="ff9e1b"/>
              </a:solidFill>
            </a:ln>
          </p:spPr>
        </p:cxnSp>
        <p:cxnSp>
          <p:nvCxnSpPr>
            <p:cNvPr id="541" name="Gerader Verbinder 62"/>
            <p:cNvCxnSpPr/>
            <p:nvPr/>
          </p:nvCxnSpPr>
          <p:spPr>
            <a:xfrm>
              <a:off x="11495880" y="-171000"/>
              <a:ext cx="1080" cy="73080"/>
            </a:xfrm>
            <a:prstGeom prst="straightConnector1">
              <a:avLst/>
            </a:prstGeom>
            <a:ln w="0">
              <a:solidFill>
                <a:srgbClr val="ff9e1b"/>
              </a:solidFill>
            </a:ln>
          </p:spPr>
        </p:cxnSp>
        <p:cxnSp>
          <p:nvCxnSpPr>
            <p:cNvPr id="542" name="Gerader Verbinder 63"/>
            <p:cNvCxnSpPr/>
            <p:nvPr/>
          </p:nvCxnSpPr>
          <p:spPr>
            <a:xfrm>
              <a:off x="2135520" y="-171000"/>
              <a:ext cx="1080" cy="73080"/>
            </a:xfrm>
            <a:prstGeom prst="straightConnector1">
              <a:avLst/>
            </a:prstGeom>
            <a:ln w="0">
              <a:solidFill>
                <a:srgbClr val="ff9e1b"/>
              </a:solidFill>
            </a:ln>
          </p:spPr>
        </p:cxnSp>
        <p:cxnSp>
          <p:nvCxnSpPr>
            <p:cNvPr id="543" name="Gerader Verbinder 64"/>
            <p:cNvCxnSpPr/>
            <p:nvPr/>
          </p:nvCxnSpPr>
          <p:spPr>
            <a:xfrm>
              <a:off x="2567520" y="-171000"/>
              <a:ext cx="1080" cy="73080"/>
            </a:xfrm>
            <a:prstGeom prst="straightConnector1">
              <a:avLst/>
            </a:prstGeom>
            <a:ln w="0">
              <a:solidFill>
                <a:srgbClr val="ff9e1b"/>
              </a:solidFill>
            </a:ln>
          </p:spPr>
        </p:cxnSp>
        <p:cxnSp>
          <p:nvCxnSpPr>
            <p:cNvPr id="544" name="Gerader Verbinder 65"/>
            <p:cNvCxnSpPr/>
            <p:nvPr/>
          </p:nvCxnSpPr>
          <p:spPr>
            <a:xfrm>
              <a:off x="4007520" y="-171000"/>
              <a:ext cx="1080" cy="73080"/>
            </a:xfrm>
            <a:prstGeom prst="straightConnector1">
              <a:avLst/>
            </a:prstGeom>
            <a:ln w="0">
              <a:solidFill>
                <a:srgbClr val="ff9e1b"/>
              </a:solidFill>
            </a:ln>
          </p:spPr>
        </p:cxnSp>
        <p:cxnSp>
          <p:nvCxnSpPr>
            <p:cNvPr id="545" name="Gerader Verbinder 66"/>
            <p:cNvCxnSpPr/>
            <p:nvPr/>
          </p:nvCxnSpPr>
          <p:spPr>
            <a:xfrm>
              <a:off x="4439520" y="-171000"/>
              <a:ext cx="1080" cy="73080"/>
            </a:xfrm>
            <a:prstGeom prst="straightConnector1">
              <a:avLst/>
            </a:prstGeom>
            <a:ln w="0">
              <a:solidFill>
                <a:srgbClr val="ff9e1b"/>
              </a:solidFill>
            </a:ln>
          </p:spPr>
        </p:cxnSp>
        <p:cxnSp>
          <p:nvCxnSpPr>
            <p:cNvPr id="546" name="Gerader Verbinder 67"/>
            <p:cNvCxnSpPr/>
            <p:nvPr/>
          </p:nvCxnSpPr>
          <p:spPr>
            <a:xfrm>
              <a:off x="5879880" y="-171000"/>
              <a:ext cx="1080" cy="73080"/>
            </a:xfrm>
            <a:prstGeom prst="straightConnector1">
              <a:avLst/>
            </a:prstGeom>
            <a:ln w="0">
              <a:solidFill>
                <a:srgbClr val="ff9e1b"/>
              </a:solidFill>
            </a:ln>
          </p:spPr>
        </p:cxnSp>
        <p:cxnSp>
          <p:nvCxnSpPr>
            <p:cNvPr id="547" name="Gerader Verbinder 68"/>
            <p:cNvCxnSpPr/>
            <p:nvPr/>
          </p:nvCxnSpPr>
          <p:spPr>
            <a:xfrm>
              <a:off x="6311880" y="-171000"/>
              <a:ext cx="1080" cy="73080"/>
            </a:xfrm>
            <a:prstGeom prst="straightConnector1">
              <a:avLst/>
            </a:prstGeom>
            <a:ln w="0">
              <a:solidFill>
                <a:srgbClr val="ff9e1b"/>
              </a:solidFill>
            </a:ln>
          </p:spPr>
        </p:cxnSp>
        <p:cxnSp>
          <p:nvCxnSpPr>
            <p:cNvPr id="548" name="Gerader Verbinder 69"/>
            <p:cNvCxnSpPr/>
            <p:nvPr/>
          </p:nvCxnSpPr>
          <p:spPr>
            <a:xfrm>
              <a:off x="7751880" y="-171000"/>
              <a:ext cx="1080" cy="73080"/>
            </a:xfrm>
            <a:prstGeom prst="straightConnector1">
              <a:avLst/>
            </a:prstGeom>
            <a:ln w="0">
              <a:solidFill>
                <a:srgbClr val="ff9e1b"/>
              </a:solidFill>
            </a:ln>
          </p:spPr>
        </p:cxnSp>
        <p:cxnSp>
          <p:nvCxnSpPr>
            <p:cNvPr id="549" name="Gerader Verbinder 70"/>
            <p:cNvCxnSpPr/>
            <p:nvPr/>
          </p:nvCxnSpPr>
          <p:spPr>
            <a:xfrm>
              <a:off x="8183880" y="-171000"/>
              <a:ext cx="1080" cy="73080"/>
            </a:xfrm>
            <a:prstGeom prst="straightConnector1">
              <a:avLst/>
            </a:prstGeom>
            <a:ln w="0">
              <a:solidFill>
                <a:srgbClr val="ff9e1b"/>
              </a:solidFill>
            </a:ln>
          </p:spPr>
        </p:cxnSp>
        <p:cxnSp>
          <p:nvCxnSpPr>
            <p:cNvPr id="550" name="Gerader Verbinder 71"/>
            <p:cNvCxnSpPr/>
            <p:nvPr/>
          </p:nvCxnSpPr>
          <p:spPr>
            <a:xfrm>
              <a:off x="9624240" y="-171000"/>
              <a:ext cx="1080" cy="73080"/>
            </a:xfrm>
            <a:prstGeom prst="straightConnector1">
              <a:avLst/>
            </a:prstGeom>
            <a:ln w="0">
              <a:solidFill>
                <a:srgbClr val="ff9e1b"/>
              </a:solidFill>
            </a:ln>
          </p:spPr>
        </p:cxnSp>
        <p:cxnSp>
          <p:nvCxnSpPr>
            <p:cNvPr id="551" name="Gerader Verbinder 72"/>
            <p:cNvCxnSpPr/>
            <p:nvPr/>
          </p:nvCxnSpPr>
          <p:spPr>
            <a:xfrm>
              <a:off x="10056240" y="-171000"/>
              <a:ext cx="1080" cy="73080"/>
            </a:xfrm>
            <a:prstGeom prst="straightConnector1">
              <a:avLst/>
            </a:prstGeom>
            <a:ln w="0">
              <a:solidFill>
                <a:srgbClr val="ff9e1b"/>
              </a:solidFill>
            </a:ln>
          </p:spPr>
        </p:cxnSp>
      </p:grpSp>
      <p:pic>
        <p:nvPicPr>
          <p:cNvPr id="552" name="Logo" descr="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10991880" y="483480"/>
            <a:ext cx="502920" cy="5158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553" name="PlaceHolder 1"/>
          <p:cNvSpPr>
            <a:spLocks noGrp="1"/>
          </p:cNvSpPr>
          <p:nvPr>
            <p:ph type="ftr" idx="58"/>
          </p:nvPr>
        </p:nvSpPr>
        <p:spPr>
          <a:xfrm>
            <a:off x="1559880" y="6439680"/>
            <a:ext cx="9358920" cy="142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US" sz="800" strike="noStrike" u="none">
                <a:solidFill>
                  <a:schemeClr val="dk1"/>
                </a:solidFill>
                <a:uFillTx/>
                <a:latin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trike="noStrike" u="none">
                <a:solidFill>
                  <a:schemeClr val="dk1"/>
                </a:solidFill>
                <a:uFillTx/>
                <a:latin typeface="Arial"/>
              </a:rPr>
              <a:t> </a:t>
            </a:r>
            <a:endParaRPr b="0" lang="en-US" sz="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54" name="PlaceHolder 2"/>
          <p:cNvSpPr>
            <a:spLocks noGrp="1"/>
          </p:cNvSpPr>
          <p:nvPr>
            <p:ph type="sldNum" idx="59"/>
          </p:nvPr>
        </p:nvSpPr>
        <p:spPr>
          <a:xfrm>
            <a:off x="10991880" y="6439680"/>
            <a:ext cx="502920" cy="142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de-DE" sz="800" strike="noStrike" u="none">
                <a:solidFill>
                  <a:schemeClr val="dk1"/>
                </a:solidFill>
                <a:uFillTx/>
                <a:latin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426A454D-AE7C-4C6B-9774-E12F7624A25C}" type="slidenum">
              <a:rPr b="0" lang="de-DE" sz="800" strike="noStrike" u="none">
                <a:solidFill>
                  <a:schemeClr val="dk1"/>
                </a:solidFill>
                <a:uFillTx/>
                <a:latin typeface="Arial"/>
              </a:rPr>
              <a:t>1</a:t>
            </a:fld>
            <a:endParaRPr b="0" lang="en-US" sz="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55" name="PlaceHolder 3"/>
          <p:cNvSpPr>
            <a:spLocks noGrp="1"/>
          </p:cNvSpPr>
          <p:nvPr>
            <p:ph type="dt" idx="60"/>
          </p:nvPr>
        </p:nvSpPr>
        <p:spPr>
          <a:xfrm>
            <a:off x="695880" y="6439680"/>
            <a:ext cx="790920" cy="142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4"/>
  </p:sldLayoutIdLst>
</p:sldMaster>
</file>

<file path=ppt/slideMasters/slideMaster2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6" name="Gruppieren 5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167760" y="693000"/>
            <a:ext cx="72720" cy="5472720"/>
            <a:chOff x="-167760" y="693000"/>
            <a:chExt cx="72720" cy="5472720"/>
          </a:xfrm>
        </p:grpSpPr>
        <p:cxnSp>
          <p:nvCxnSpPr>
            <p:cNvPr id="557" name="Gerader Verbinder 57"/>
            <p:cNvCxnSpPr/>
            <p:nvPr/>
          </p:nvCxnSpPr>
          <p:spPr>
            <a:xfrm>
              <a:off x="-167760" y="1845000"/>
              <a:ext cx="73080" cy="1080"/>
            </a:xfrm>
            <a:prstGeom prst="straightConnector1">
              <a:avLst/>
            </a:prstGeom>
            <a:ln w="0">
              <a:solidFill>
                <a:srgbClr val="ff9e1b"/>
              </a:solidFill>
            </a:ln>
          </p:spPr>
        </p:cxnSp>
        <p:cxnSp>
          <p:nvCxnSpPr>
            <p:cNvPr id="558" name="Gerader Verbinder 58"/>
            <p:cNvCxnSpPr/>
            <p:nvPr/>
          </p:nvCxnSpPr>
          <p:spPr>
            <a:xfrm>
              <a:off x="-167760" y="6165000"/>
              <a:ext cx="73080" cy="1080"/>
            </a:xfrm>
            <a:prstGeom prst="straightConnector1">
              <a:avLst/>
            </a:prstGeom>
            <a:ln w="0">
              <a:solidFill>
                <a:srgbClr val="ff9e1b"/>
              </a:solidFill>
            </a:ln>
          </p:spPr>
        </p:cxnSp>
        <p:cxnSp>
          <p:nvCxnSpPr>
            <p:cNvPr id="559" name="Gerader Verbinder 59"/>
            <p:cNvCxnSpPr/>
            <p:nvPr/>
          </p:nvCxnSpPr>
          <p:spPr>
            <a:xfrm>
              <a:off x="-167760" y="693000"/>
              <a:ext cx="73080" cy="1080"/>
            </a:xfrm>
            <a:prstGeom prst="straightConnector1">
              <a:avLst/>
            </a:prstGeom>
            <a:ln w="0">
              <a:solidFill>
                <a:srgbClr val="ff9e1b"/>
              </a:solidFill>
            </a:ln>
          </p:spPr>
        </p:cxnSp>
      </p:grpSp>
      <p:grpSp>
        <p:nvGrpSpPr>
          <p:cNvPr id="560" name="Gruppieren 6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95880" y="-171000"/>
            <a:ext cx="10800720" cy="72720"/>
            <a:chOff x="695880" y="-171000"/>
            <a:chExt cx="10800720" cy="72720"/>
          </a:xfrm>
        </p:grpSpPr>
        <p:cxnSp>
          <p:nvCxnSpPr>
            <p:cNvPr id="561" name="Gerader Verbinder 61"/>
            <p:cNvCxnSpPr/>
            <p:nvPr/>
          </p:nvCxnSpPr>
          <p:spPr>
            <a:xfrm>
              <a:off x="695880" y="-171000"/>
              <a:ext cx="1080" cy="73080"/>
            </a:xfrm>
            <a:prstGeom prst="straightConnector1">
              <a:avLst/>
            </a:prstGeom>
            <a:ln w="0">
              <a:solidFill>
                <a:srgbClr val="ff9e1b"/>
              </a:solidFill>
            </a:ln>
          </p:spPr>
        </p:cxnSp>
        <p:cxnSp>
          <p:nvCxnSpPr>
            <p:cNvPr id="562" name="Gerader Verbinder 62"/>
            <p:cNvCxnSpPr/>
            <p:nvPr/>
          </p:nvCxnSpPr>
          <p:spPr>
            <a:xfrm>
              <a:off x="11495880" y="-171000"/>
              <a:ext cx="1080" cy="73080"/>
            </a:xfrm>
            <a:prstGeom prst="straightConnector1">
              <a:avLst/>
            </a:prstGeom>
            <a:ln w="0">
              <a:solidFill>
                <a:srgbClr val="ff9e1b"/>
              </a:solidFill>
            </a:ln>
          </p:spPr>
        </p:cxnSp>
        <p:cxnSp>
          <p:nvCxnSpPr>
            <p:cNvPr id="563" name="Gerader Verbinder 63"/>
            <p:cNvCxnSpPr/>
            <p:nvPr/>
          </p:nvCxnSpPr>
          <p:spPr>
            <a:xfrm>
              <a:off x="2135520" y="-171000"/>
              <a:ext cx="1080" cy="73080"/>
            </a:xfrm>
            <a:prstGeom prst="straightConnector1">
              <a:avLst/>
            </a:prstGeom>
            <a:ln w="0">
              <a:solidFill>
                <a:srgbClr val="ff9e1b"/>
              </a:solidFill>
            </a:ln>
          </p:spPr>
        </p:cxnSp>
        <p:cxnSp>
          <p:nvCxnSpPr>
            <p:cNvPr id="564" name="Gerader Verbinder 64"/>
            <p:cNvCxnSpPr/>
            <p:nvPr/>
          </p:nvCxnSpPr>
          <p:spPr>
            <a:xfrm>
              <a:off x="2567520" y="-171000"/>
              <a:ext cx="1080" cy="73080"/>
            </a:xfrm>
            <a:prstGeom prst="straightConnector1">
              <a:avLst/>
            </a:prstGeom>
            <a:ln w="0">
              <a:solidFill>
                <a:srgbClr val="ff9e1b"/>
              </a:solidFill>
            </a:ln>
          </p:spPr>
        </p:cxnSp>
        <p:cxnSp>
          <p:nvCxnSpPr>
            <p:cNvPr id="565" name="Gerader Verbinder 65"/>
            <p:cNvCxnSpPr/>
            <p:nvPr/>
          </p:nvCxnSpPr>
          <p:spPr>
            <a:xfrm>
              <a:off x="4007520" y="-171000"/>
              <a:ext cx="1080" cy="73080"/>
            </a:xfrm>
            <a:prstGeom prst="straightConnector1">
              <a:avLst/>
            </a:prstGeom>
            <a:ln w="0">
              <a:solidFill>
                <a:srgbClr val="ff9e1b"/>
              </a:solidFill>
            </a:ln>
          </p:spPr>
        </p:cxnSp>
        <p:cxnSp>
          <p:nvCxnSpPr>
            <p:cNvPr id="566" name="Gerader Verbinder 66"/>
            <p:cNvCxnSpPr/>
            <p:nvPr/>
          </p:nvCxnSpPr>
          <p:spPr>
            <a:xfrm>
              <a:off x="4439520" y="-171000"/>
              <a:ext cx="1080" cy="73080"/>
            </a:xfrm>
            <a:prstGeom prst="straightConnector1">
              <a:avLst/>
            </a:prstGeom>
            <a:ln w="0">
              <a:solidFill>
                <a:srgbClr val="ff9e1b"/>
              </a:solidFill>
            </a:ln>
          </p:spPr>
        </p:cxnSp>
        <p:cxnSp>
          <p:nvCxnSpPr>
            <p:cNvPr id="567" name="Gerader Verbinder 67"/>
            <p:cNvCxnSpPr/>
            <p:nvPr/>
          </p:nvCxnSpPr>
          <p:spPr>
            <a:xfrm>
              <a:off x="5879880" y="-171000"/>
              <a:ext cx="1080" cy="73080"/>
            </a:xfrm>
            <a:prstGeom prst="straightConnector1">
              <a:avLst/>
            </a:prstGeom>
            <a:ln w="0">
              <a:solidFill>
                <a:srgbClr val="ff9e1b"/>
              </a:solidFill>
            </a:ln>
          </p:spPr>
        </p:cxnSp>
        <p:cxnSp>
          <p:nvCxnSpPr>
            <p:cNvPr id="568" name="Gerader Verbinder 68"/>
            <p:cNvCxnSpPr/>
            <p:nvPr/>
          </p:nvCxnSpPr>
          <p:spPr>
            <a:xfrm>
              <a:off x="6311880" y="-171000"/>
              <a:ext cx="1080" cy="73080"/>
            </a:xfrm>
            <a:prstGeom prst="straightConnector1">
              <a:avLst/>
            </a:prstGeom>
            <a:ln w="0">
              <a:solidFill>
                <a:srgbClr val="ff9e1b"/>
              </a:solidFill>
            </a:ln>
          </p:spPr>
        </p:cxnSp>
        <p:cxnSp>
          <p:nvCxnSpPr>
            <p:cNvPr id="569" name="Gerader Verbinder 69"/>
            <p:cNvCxnSpPr/>
            <p:nvPr/>
          </p:nvCxnSpPr>
          <p:spPr>
            <a:xfrm>
              <a:off x="7751880" y="-171000"/>
              <a:ext cx="1080" cy="73080"/>
            </a:xfrm>
            <a:prstGeom prst="straightConnector1">
              <a:avLst/>
            </a:prstGeom>
            <a:ln w="0">
              <a:solidFill>
                <a:srgbClr val="ff9e1b"/>
              </a:solidFill>
            </a:ln>
          </p:spPr>
        </p:cxnSp>
        <p:cxnSp>
          <p:nvCxnSpPr>
            <p:cNvPr id="570" name="Gerader Verbinder 70"/>
            <p:cNvCxnSpPr/>
            <p:nvPr/>
          </p:nvCxnSpPr>
          <p:spPr>
            <a:xfrm>
              <a:off x="8183880" y="-171000"/>
              <a:ext cx="1080" cy="73080"/>
            </a:xfrm>
            <a:prstGeom prst="straightConnector1">
              <a:avLst/>
            </a:prstGeom>
            <a:ln w="0">
              <a:solidFill>
                <a:srgbClr val="ff9e1b"/>
              </a:solidFill>
            </a:ln>
          </p:spPr>
        </p:cxnSp>
        <p:cxnSp>
          <p:nvCxnSpPr>
            <p:cNvPr id="571" name="Gerader Verbinder 71"/>
            <p:cNvCxnSpPr/>
            <p:nvPr/>
          </p:nvCxnSpPr>
          <p:spPr>
            <a:xfrm>
              <a:off x="9624240" y="-171000"/>
              <a:ext cx="1080" cy="73080"/>
            </a:xfrm>
            <a:prstGeom prst="straightConnector1">
              <a:avLst/>
            </a:prstGeom>
            <a:ln w="0">
              <a:solidFill>
                <a:srgbClr val="ff9e1b"/>
              </a:solidFill>
            </a:ln>
          </p:spPr>
        </p:cxnSp>
        <p:cxnSp>
          <p:nvCxnSpPr>
            <p:cNvPr id="572" name="Gerader Verbinder 72"/>
            <p:cNvCxnSpPr/>
            <p:nvPr/>
          </p:nvCxnSpPr>
          <p:spPr>
            <a:xfrm>
              <a:off x="10056240" y="-171000"/>
              <a:ext cx="1080" cy="73080"/>
            </a:xfrm>
            <a:prstGeom prst="straightConnector1">
              <a:avLst/>
            </a:prstGeom>
            <a:ln w="0">
              <a:solidFill>
                <a:srgbClr val="ff9e1b"/>
              </a:solidFill>
            </a:ln>
          </p:spPr>
        </p:cxnSp>
      </p:grpSp>
      <p:pic>
        <p:nvPicPr>
          <p:cNvPr id="573" name="Logo" descr="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10991880" y="483480"/>
            <a:ext cx="502920" cy="5158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574" name="PlaceHolder 1"/>
          <p:cNvSpPr>
            <a:spLocks noGrp="1"/>
          </p:cNvSpPr>
          <p:nvPr>
            <p:ph type="title"/>
          </p:nvPr>
        </p:nvSpPr>
        <p:spPr>
          <a:xfrm>
            <a:off x="695160" y="693000"/>
            <a:ext cx="8926920" cy="79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75" name="PlaceHolder 2"/>
          <p:cNvSpPr>
            <a:spLocks noGrp="1"/>
          </p:cNvSpPr>
          <p:nvPr>
            <p:ph type="body"/>
          </p:nvPr>
        </p:nvSpPr>
        <p:spPr>
          <a:xfrm>
            <a:off x="695160" y="1844640"/>
            <a:ext cx="8926920" cy="431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76" name="PlaceHolder 3"/>
          <p:cNvSpPr>
            <a:spLocks noGrp="1"/>
          </p:cNvSpPr>
          <p:nvPr>
            <p:ph type="ftr" idx="61"/>
          </p:nvPr>
        </p:nvSpPr>
        <p:spPr>
          <a:xfrm>
            <a:off x="1559880" y="6439680"/>
            <a:ext cx="9358920" cy="142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US" sz="800" strike="noStrike" u="none">
                <a:solidFill>
                  <a:schemeClr val="dk1"/>
                </a:solidFill>
                <a:uFillTx/>
                <a:latin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trike="noStrike" u="none">
                <a:solidFill>
                  <a:schemeClr val="dk1"/>
                </a:solidFill>
                <a:uFillTx/>
                <a:latin typeface="Arial"/>
              </a:rPr>
              <a:t>&lt;footer&gt;</a:t>
            </a:r>
            <a:endParaRPr b="0" lang="en-US" sz="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77" name="PlaceHolder 4"/>
          <p:cNvSpPr>
            <a:spLocks noGrp="1"/>
          </p:cNvSpPr>
          <p:nvPr>
            <p:ph type="sldNum" idx="62"/>
          </p:nvPr>
        </p:nvSpPr>
        <p:spPr>
          <a:xfrm>
            <a:off x="10991880" y="6439680"/>
            <a:ext cx="502920" cy="142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de-DE" sz="800" strike="noStrike" u="none">
                <a:solidFill>
                  <a:schemeClr val="dk1"/>
                </a:solidFill>
                <a:uFillTx/>
                <a:latin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6221F8D2-9E60-4CEF-9E7F-B6D5DBA6712B}" type="slidenum">
              <a:rPr b="0" lang="de-DE" sz="800" strike="noStrike" u="none">
                <a:solidFill>
                  <a:schemeClr val="dk1"/>
                </a:solidFill>
                <a:uFillTx/>
                <a:latin typeface="Arial"/>
              </a:rPr>
              <a:t>&lt;number&gt;</a:t>
            </a:fld>
            <a:endParaRPr b="0" lang="en-US" sz="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78" name="PlaceHolder 5"/>
          <p:cNvSpPr>
            <a:spLocks noGrp="1"/>
          </p:cNvSpPr>
          <p:nvPr>
            <p:ph type="dt" idx="63"/>
          </p:nvPr>
        </p:nvSpPr>
        <p:spPr>
          <a:xfrm>
            <a:off x="695880" y="6439680"/>
            <a:ext cx="790920" cy="142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4"/>
    <p:sldLayoutId id="2147483702" r:id="rId5"/>
    <p:sldLayoutId id="2147483703" r:id="rId6"/>
    <p:sldLayoutId id="2147483704" r:id="rId7"/>
  </p:sldLayoutIdLst>
</p:sldMaster>
</file>

<file path=ppt/slideMasters/slideMaster2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6" name="Gruppieren 5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167760" y="693000"/>
            <a:ext cx="72720" cy="5472720"/>
            <a:chOff x="-167760" y="693000"/>
            <a:chExt cx="72720" cy="5472720"/>
          </a:xfrm>
        </p:grpSpPr>
        <p:cxnSp>
          <p:nvCxnSpPr>
            <p:cNvPr id="587" name="Gerader Verbinder 57"/>
            <p:cNvCxnSpPr/>
            <p:nvPr/>
          </p:nvCxnSpPr>
          <p:spPr>
            <a:xfrm>
              <a:off x="-167760" y="1845000"/>
              <a:ext cx="73080" cy="1080"/>
            </a:xfrm>
            <a:prstGeom prst="straightConnector1">
              <a:avLst/>
            </a:prstGeom>
            <a:ln w="0">
              <a:solidFill>
                <a:srgbClr val="ff9e1b"/>
              </a:solidFill>
            </a:ln>
          </p:spPr>
        </p:cxnSp>
        <p:cxnSp>
          <p:nvCxnSpPr>
            <p:cNvPr id="588" name="Gerader Verbinder 58"/>
            <p:cNvCxnSpPr/>
            <p:nvPr/>
          </p:nvCxnSpPr>
          <p:spPr>
            <a:xfrm>
              <a:off x="-167760" y="6165000"/>
              <a:ext cx="73080" cy="1080"/>
            </a:xfrm>
            <a:prstGeom prst="straightConnector1">
              <a:avLst/>
            </a:prstGeom>
            <a:ln w="0">
              <a:solidFill>
                <a:srgbClr val="ff9e1b"/>
              </a:solidFill>
            </a:ln>
          </p:spPr>
        </p:cxnSp>
        <p:cxnSp>
          <p:nvCxnSpPr>
            <p:cNvPr id="589" name="Gerader Verbinder 59"/>
            <p:cNvCxnSpPr/>
            <p:nvPr/>
          </p:nvCxnSpPr>
          <p:spPr>
            <a:xfrm>
              <a:off x="-167760" y="693000"/>
              <a:ext cx="73080" cy="1080"/>
            </a:xfrm>
            <a:prstGeom prst="straightConnector1">
              <a:avLst/>
            </a:prstGeom>
            <a:ln w="0">
              <a:solidFill>
                <a:srgbClr val="ff9e1b"/>
              </a:solidFill>
            </a:ln>
          </p:spPr>
        </p:cxnSp>
      </p:grpSp>
      <p:grpSp>
        <p:nvGrpSpPr>
          <p:cNvPr id="590" name="Gruppieren 6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95880" y="-171000"/>
            <a:ext cx="10800720" cy="72720"/>
            <a:chOff x="695880" y="-171000"/>
            <a:chExt cx="10800720" cy="72720"/>
          </a:xfrm>
        </p:grpSpPr>
        <p:cxnSp>
          <p:nvCxnSpPr>
            <p:cNvPr id="591" name="Gerader Verbinder 61"/>
            <p:cNvCxnSpPr/>
            <p:nvPr/>
          </p:nvCxnSpPr>
          <p:spPr>
            <a:xfrm>
              <a:off x="695880" y="-171000"/>
              <a:ext cx="1080" cy="73080"/>
            </a:xfrm>
            <a:prstGeom prst="straightConnector1">
              <a:avLst/>
            </a:prstGeom>
            <a:ln w="0">
              <a:solidFill>
                <a:srgbClr val="ff9e1b"/>
              </a:solidFill>
            </a:ln>
          </p:spPr>
        </p:cxnSp>
        <p:cxnSp>
          <p:nvCxnSpPr>
            <p:cNvPr id="592" name="Gerader Verbinder 62"/>
            <p:cNvCxnSpPr/>
            <p:nvPr/>
          </p:nvCxnSpPr>
          <p:spPr>
            <a:xfrm>
              <a:off x="11495880" y="-171000"/>
              <a:ext cx="1080" cy="73080"/>
            </a:xfrm>
            <a:prstGeom prst="straightConnector1">
              <a:avLst/>
            </a:prstGeom>
            <a:ln w="0">
              <a:solidFill>
                <a:srgbClr val="ff9e1b"/>
              </a:solidFill>
            </a:ln>
          </p:spPr>
        </p:cxnSp>
        <p:cxnSp>
          <p:nvCxnSpPr>
            <p:cNvPr id="593" name="Gerader Verbinder 63"/>
            <p:cNvCxnSpPr/>
            <p:nvPr/>
          </p:nvCxnSpPr>
          <p:spPr>
            <a:xfrm>
              <a:off x="2135520" y="-171000"/>
              <a:ext cx="1080" cy="73080"/>
            </a:xfrm>
            <a:prstGeom prst="straightConnector1">
              <a:avLst/>
            </a:prstGeom>
            <a:ln w="0">
              <a:solidFill>
                <a:srgbClr val="ff9e1b"/>
              </a:solidFill>
            </a:ln>
          </p:spPr>
        </p:cxnSp>
        <p:cxnSp>
          <p:nvCxnSpPr>
            <p:cNvPr id="594" name="Gerader Verbinder 64"/>
            <p:cNvCxnSpPr/>
            <p:nvPr/>
          </p:nvCxnSpPr>
          <p:spPr>
            <a:xfrm>
              <a:off x="2567520" y="-171000"/>
              <a:ext cx="1080" cy="73080"/>
            </a:xfrm>
            <a:prstGeom prst="straightConnector1">
              <a:avLst/>
            </a:prstGeom>
            <a:ln w="0">
              <a:solidFill>
                <a:srgbClr val="ff9e1b"/>
              </a:solidFill>
            </a:ln>
          </p:spPr>
        </p:cxnSp>
        <p:cxnSp>
          <p:nvCxnSpPr>
            <p:cNvPr id="595" name="Gerader Verbinder 65"/>
            <p:cNvCxnSpPr/>
            <p:nvPr/>
          </p:nvCxnSpPr>
          <p:spPr>
            <a:xfrm>
              <a:off x="4007520" y="-171000"/>
              <a:ext cx="1080" cy="73080"/>
            </a:xfrm>
            <a:prstGeom prst="straightConnector1">
              <a:avLst/>
            </a:prstGeom>
            <a:ln w="0">
              <a:solidFill>
                <a:srgbClr val="ff9e1b"/>
              </a:solidFill>
            </a:ln>
          </p:spPr>
        </p:cxnSp>
        <p:cxnSp>
          <p:nvCxnSpPr>
            <p:cNvPr id="596" name="Gerader Verbinder 66"/>
            <p:cNvCxnSpPr/>
            <p:nvPr/>
          </p:nvCxnSpPr>
          <p:spPr>
            <a:xfrm>
              <a:off x="4439520" y="-171000"/>
              <a:ext cx="1080" cy="73080"/>
            </a:xfrm>
            <a:prstGeom prst="straightConnector1">
              <a:avLst/>
            </a:prstGeom>
            <a:ln w="0">
              <a:solidFill>
                <a:srgbClr val="ff9e1b"/>
              </a:solidFill>
            </a:ln>
          </p:spPr>
        </p:cxnSp>
        <p:cxnSp>
          <p:nvCxnSpPr>
            <p:cNvPr id="597" name="Gerader Verbinder 67"/>
            <p:cNvCxnSpPr/>
            <p:nvPr/>
          </p:nvCxnSpPr>
          <p:spPr>
            <a:xfrm>
              <a:off x="5879880" y="-171000"/>
              <a:ext cx="1080" cy="73080"/>
            </a:xfrm>
            <a:prstGeom prst="straightConnector1">
              <a:avLst/>
            </a:prstGeom>
            <a:ln w="0">
              <a:solidFill>
                <a:srgbClr val="ff9e1b"/>
              </a:solidFill>
            </a:ln>
          </p:spPr>
        </p:cxnSp>
        <p:cxnSp>
          <p:nvCxnSpPr>
            <p:cNvPr id="598" name="Gerader Verbinder 68"/>
            <p:cNvCxnSpPr/>
            <p:nvPr/>
          </p:nvCxnSpPr>
          <p:spPr>
            <a:xfrm>
              <a:off x="6311880" y="-171000"/>
              <a:ext cx="1080" cy="73080"/>
            </a:xfrm>
            <a:prstGeom prst="straightConnector1">
              <a:avLst/>
            </a:prstGeom>
            <a:ln w="0">
              <a:solidFill>
                <a:srgbClr val="ff9e1b"/>
              </a:solidFill>
            </a:ln>
          </p:spPr>
        </p:cxnSp>
        <p:cxnSp>
          <p:nvCxnSpPr>
            <p:cNvPr id="599" name="Gerader Verbinder 69"/>
            <p:cNvCxnSpPr/>
            <p:nvPr/>
          </p:nvCxnSpPr>
          <p:spPr>
            <a:xfrm>
              <a:off x="7751880" y="-171000"/>
              <a:ext cx="1080" cy="73080"/>
            </a:xfrm>
            <a:prstGeom prst="straightConnector1">
              <a:avLst/>
            </a:prstGeom>
            <a:ln w="0">
              <a:solidFill>
                <a:srgbClr val="ff9e1b"/>
              </a:solidFill>
            </a:ln>
          </p:spPr>
        </p:cxnSp>
        <p:cxnSp>
          <p:nvCxnSpPr>
            <p:cNvPr id="600" name="Gerader Verbinder 70"/>
            <p:cNvCxnSpPr/>
            <p:nvPr/>
          </p:nvCxnSpPr>
          <p:spPr>
            <a:xfrm>
              <a:off x="8183880" y="-171000"/>
              <a:ext cx="1080" cy="73080"/>
            </a:xfrm>
            <a:prstGeom prst="straightConnector1">
              <a:avLst/>
            </a:prstGeom>
            <a:ln w="0">
              <a:solidFill>
                <a:srgbClr val="ff9e1b"/>
              </a:solidFill>
            </a:ln>
          </p:spPr>
        </p:cxnSp>
        <p:cxnSp>
          <p:nvCxnSpPr>
            <p:cNvPr id="601" name="Gerader Verbinder 71"/>
            <p:cNvCxnSpPr/>
            <p:nvPr/>
          </p:nvCxnSpPr>
          <p:spPr>
            <a:xfrm>
              <a:off x="9624240" y="-171000"/>
              <a:ext cx="1080" cy="73080"/>
            </a:xfrm>
            <a:prstGeom prst="straightConnector1">
              <a:avLst/>
            </a:prstGeom>
            <a:ln w="0">
              <a:solidFill>
                <a:srgbClr val="ff9e1b"/>
              </a:solidFill>
            </a:ln>
          </p:spPr>
        </p:cxnSp>
        <p:cxnSp>
          <p:nvCxnSpPr>
            <p:cNvPr id="602" name="Gerader Verbinder 72"/>
            <p:cNvCxnSpPr/>
            <p:nvPr/>
          </p:nvCxnSpPr>
          <p:spPr>
            <a:xfrm>
              <a:off x="10056240" y="-171000"/>
              <a:ext cx="1080" cy="73080"/>
            </a:xfrm>
            <a:prstGeom prst="straightConnector1">
              <a:avLst/>
            </a:prstGeom>
            <a:ln w="0">
              <a:solidFill>
                <a:srgbClr val="ff9e1b"/>
              </a:solidFill>
            </a:ln>
          </p:spPr>
        </p:cxnSp>
      </p:grpSp>
      <p:pic>
        <p:nvPicPr>
          <p:cNvPr id="603" name="Logo" descr="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10991880" y="483480"/>
            <a:ext cx="502920" cy="5158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604" name="PlaceHolder 1"/>
          <p:cNvSpPr>
            <a:spLocks noGrp="1"/>
          </p:cNvSpPr>
          <p:nvPr>
            <p:ph type="title"/>
          </p:nvPr>
        </p:nvSpPr>
        <p:spPr>
          <a:xfrm>
            <a:off x="695160" y="693000"/>
            <a:ext cx="8926920" cy="79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05" name="PlaceHolder 2"/>
          <p:cNvSpPr>
            <a:spLocks noGrp="1"/>
          </p:cNvSpPr>
          <p:nvPr>
            <p:ph type="body"/>
          </p:nvPr>
        </p:nvSpPr>
        <p:spPr>
          <a:xfrm>
            <a:off x="695160" y="1844640"/>
            <a:ext cx="4356000" cy="431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06" name="PlaceHolder 3"/>
          <p:cNvSpPr>
            <a:spLocks noGrp="1"/>
          </p:cNvSpPr>
          <p:nvPr>
            <p:ph type="body"/>
          </p:nvPr>
        </p:nvSpPr>
        <p:spPr>
          <a:xfrm>
            <a:off x="5269680" y="1844640"/>
            <a:ext cx="4356000" cy="431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07" name="PlaceHolder 4"/>
          <p:cNvSpPr>
            <a:spLocks noGrp="1"/>
          </p:cNvSpPr>
          <p:nvPr>
            <p:ph type="ftr" idx="64"/>
          </p:nvPr>
        </p:nvSpPr>
        <p:spPr>
          <a:xfrm>
            <a:off x="1559880" y="6439680"/>
            <a:ext cx="9358920" cy="142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US" sz="800" strike="noStrike" u="none">
                <a:solidFill>
                  <a:schemeClr val="dk1"/>
                </a:solidFill>
                <a:uFillTx/>
                <a:latin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trike="noStrike" u="none">
                <a:solidFill>
                  <a:schemeClr val="dk1"/>
                </a:solidFill>
                <a:uFillTx/>
                <a:latin typeface="Arial"/>
              </a:rPr>
              <a:t>&lt;footer&gt;</a:t>
            </a:r>
            <a:endParaRPr b="0" lang="en-US" sz="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08" name="PlaceHolder 5"/>
          <p:cNvSpPr>
            <a:spLocks noGrp="1"/>
          </p:cNvSpPr>
          <p:nvPr>
            <p:ph type="sldNum" idx="65"/>
          </p:nvPr>
        </p:nvSpPr>
        <p:spPr>
          <a:xfrm>
            <a:off x="10991880" y="6439680"/>
            <a:ext cx="502920" cy="142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de-DE" sz="800" strike="noStrike" u="none">
                <a:solidFill>
                  <a:schemeClr val="dk1"/>
                </a:solidFill>
                <a:uFillTx/>
                <a:latin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2EE1C6AC-FFF1-4BA5-BF8B-66B134E2309A}" type="slidenum">
              <a:rPr b="0" lang="de-DE" sz="800" strike="noStrike" u="none">
                <a:solidFill>
                  <a:schemeClr val="dk1"/>
                </a:solidFill>
                <a:uFillTx/>
                <a:latin typeface="Arial"/>
              </a:rPr>
              <a:t>&lt;number&gt;</a:t>
            </a:fld>
            <a:endParaRPr b="0" lang="en-US" sz="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09" name="PlaceHolder 6"/>
          <p:cNvSpPr>
            <a:spLocks noGrp="1"/>
          </p:cNvSpPr>
          <p:nvPr>
            <p:ph type="dt" idx="66"/>
          </p:nvPr>
        </p:nvSpPr>
        <p:spPr>
          <a:xfrm>
            <a:off x="695880" y="6439680"/>
            <a:ext cx="790920" cy="142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4"/>
  </p:sldLayoutIdLst>
</p:sldMaster>
</file>

<file path=ppt/slideMasters/slideMaster2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3" name="Gruppieren 5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167760" y="693000"/>
            <a:ext cx="72720" cy="5472720"/>
            <a:chOff x="-167760" y="693000"/>
            <a:chExt cx="72720" cy="5472720"/>
          </a:xfrm>
        </p:grpSpPr>
        <p:cxnSp>
          <p:nvCxnSpPr>
            <p:cNvPr id="614" name="Gerader Verbinder 57"/>
            <p:cNvCxnSpPr/>
            <p:nvPr/>
          </p:nvCxnSpPr>
          <p:spPr>
            <a:xfrm>
              <a:off x="-167760" y="1845000"/>
              <a:ext cx="73080" cy="1080"/>
            </a:xfrm>
            <a:prstGeom prst="straightConnector1">
              <a:avLst/>
            </a:prstGeom>
            <a:ln w="0">
              <a:solidFill>
                <a:srgbClr val="ff9e1b"/>
              </a:solidFill>
            </a:ln>
          </p:spPr>
        </p:cxnSp>
        <p:cxnSp>
          <p:nvCxnSpPr>
            <p:cNvPr id="615" name="Gerader Verbinder 58"/>
            <p:cNvCxnSpPr/>
            <p:nvPr/>
          </p:nvCxnSpPr>
          <p:spPr>
            <a:xfrm>
              <a:off x="-167760" y="6165000"/>
              <a:ext cx="73080" cy="1080"/>
            </a:xfrm>
            <a:prstGeom prst="straightConnector1">
              <a:avLst/>
            </a:prstGeom>
            <a:ln w="0">
              <a:solidFill>
                <a:srgbClr val="ff9e1b"/>
              </a:solidFill>
            </a:ln>
          </p:spPr>
        </p:cxnSp>
        <p:cxnSp>
          <p:nvCxnSpPr>
            <p:cNvPr id="616" name="Gerader Verbinder 59"/>
            <p:cNvCxnSpPr/>
            <p:nvPr/>
          </p:nvCxnSpPr>
          <p:spPr>
            <a:xfrm>
              <a:off x="-167760" y="693000"/>
              <a:ext cx="73080" cy="1080"/>
            </a:xfrm>
            <a:prstGeom prst="straightConnector1">
              <a:avLst/>
            </a:prstGeom>
            <a:ln w="0">
              <a:solidFill>
                <a:srgbClr val="ff9e1b"/>
              </a:solidFill>
            </a:ln>
          </p:spPr>
        </p:cxnSp>
      </p:grpSp>
      <p:grpSp>
        <p:nvGrpSpPr>
          <p:cNvPr id="617" name="Gruppieren 6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95880" y="-171000"/>
            <a:ext cx="10800720" cy="72720"/>
            <a:chOff x="695880" y="-171000"/>
            <a:chExt cx="10800720" cy="72720"/>
          </a:xfrm>
        </p:grpSpPr>
        <p:cxnSp>
          <p:nvCxnSpPr>
            <p:cNvPr id="618" name="Gerader Verbinder 61"/>
            <p:cNvCxnSpPr/>
            <p:nvPr/>
          </p:nvCxnSpPr>
          <p:spPr>
            <a:xfrm>
              <a:off x="695880" y="-171000"/>
              <a:ext cx="1080" cy="73080"/>
            </a:xfrm>
            <a:prstGeom prst="straightConnector1">
              <a:avLst/>
            </a:prstGeom>
            <a:ln w="0">
              <a:solidFill>
                <a:srgbClr val="ff9e1b"/>
              </a:solidFill>
            </a:ln>
          </p:spPr>
        </p:cxnSp>
        <p:cxnSp>
          <p:nvCxnSpPr>
            <p:cNvPr id="619" name="Gerader Verbinder 62"/>
            <p:cNvCxnSpPr/>
            <p:nvPr/>
          </p:nvCxnSpPr>
          <p:spPr>
            <a:xfrm>
              <a:off x="11495880" y="-171000"/>
              <a:ext cx="1080" cy="73080"/>
            </a:xfrm>
            <a:prstGeom prst="straightConnector1">
              <a:avLst/>
            </a:prstGeom>
            <a:ln w="0">
              <a:solidFill>
                <a:srgbClr val="ff9e1b"/>
              </a:solidFill>
            </a:ln>
          </p:spPr>
        </p:cxnSp>
        <p:cxnSp>
          <p:nvCxnSpPr>
            <p:cNvPr id="620" name="Gerader Verbinder 63"/>
            <p:cNvCxnSpPr/>
            <p:nvPr/>
          </p:nvCxnSpPr>
          <p:spPr>
            <a:xfrm>
              <a:off x="2135520" y="-171000"/>
              <a:ext cx="1080" cy="73080"/>
            </a:xfrm>
            <a:prstGeom prst="straightConnector1">
              <a:avLst/>
            </a:prstGeom>
            <a:ln w="0">
              <a:solidFill>
                <a:srgbClr val="ff9e1b"/>
              </a:solidFill>
            </a:ln>
          </p:spPr>
        </p:cxnSp>
        <p:cxnSp>
          <p:nvCxnSpPr>
            <p:cNvPr id="621" name="Gerader Verbinder 64"/>
            <p:cNvCxnSpPr/>
            <p:nvPr/>
          </p:nvCxnSpPr>
          <p:spPr>
            <a:xfrm>
              <a:off x="2567520" y="-171000"/>
              <a:ext cx="1080" cy="73080"/>
            </a:xfrm>
            <a:prstGeom prst="straightConnector1">
              <a:avLst/>
            </a:prstGeom>
            <a:ln w="0">
              <a:solidFill>
                <a:srgbClr val="ff9e1b"/>
              </a:solidFill>
            </a:ln>
          </p:spPr>
        </p:cxnSp>
        <p:cxnSp>
          <p:nvCxnSpPr>
            <p:cNvPr id="622" name="Gerader Verbinder 65"/>
            <p:cNvCxnSpPr/>
            <p:nvPr/>
          </p:nvCxnSpPr>
          <p:spPr>
            <a:xfrm>
              <a:off x="4007520" y="-171000"/>
              <a:ext cx="1080" cy="73080"/>
            </a:xfrm>
            <a:prstGeom prst="straightConnector1">
              <a:avLst/>
            </a:prstGeom>
            <a:ln w="0">
              <a:solidFill>
                <a:srgbClr val="ff9e1b"/>
              </a:solidFill>
            </a:ln>
          </p:spPr>
        </p:cxnSp>
        <p:cxnSp>
          <p:nvCxnSpPr>
            <p:cNvPr id="623" name="Gerader Verbinder 66"/>
            <p:cNvCxnSpPr/>
            <p:nvPr/>
          </p:nvCxnSpPr>
          <p:spPr>
            <a:xfrm>
              <a:off x="4439520" y="-171000"/>
              <a:ext cx="1080" cy="73080"/>
            </a:xfrm>
            <a:prstGeom prst="straightConnector1">
              <a:avLst/>
            </a:prstGeom>
            <a:ln w="0">
              <a:solidFill>
                <a:srgbClr val="ff9e1b"/>
              </a:solidFill>
            </a:ln>
          </p:spPr>
        </p:cxnSp>
        <p:cxnSp>
          <p:nvCxnSpPr>
            <p:cNvPr id="624" name="Gerader Verbinder 67"/>
            <p:cNvCxnSpPr/>
            <p:nvPr/>
          </p:nvCxnSpPr>
          <p:spPr>
            <a:xfrm>
              <a:off x="5879880" y="-171000"/>
              <a:ext cx="1080" cy="73080"/>
            </a:xfrm>
            <a:prstGeom prst="straightConnector1">
              <a:avLst/>
            </a:prstGeom>
            <a:ln w="0">
              <a:solidFill>
                <a:srgbClr val="ff9e1b"/>
              </a:solidFill>
            </a:ln>
          </p:spPr>
        </p:cxnSp>
        <p:cxnSp>
          <p:nvCxnSpPr>
            <p:cNvPr id="625" name="Gerader Verbinder 68"/>
            <p:cNvCxnSpPr/>
            <p:nvPr/>
          </p:nvCxnSpPr>
          <p:spPr>
            <a:xfrm>
              <a:off x="6311880" y="-171000"/>
              <a:ext cx="1080" cy="73080"/>
            </a:xfrm>
            <a:prstGeom prst="straightConnector1">
              <a:avLst/>
            </a:prstGeom>
            <a:ln w="0">
              <a:solidFill>
                <a:srgbClr val="ff9e1b"/>
              </a:solidFill>
            </a:ln>
          </p:spPr>
        </p:cxnSp>
        <p:cxnSp>
          <p:nvCxnSpPr>
            <p:cNvPr id="626" name="Gerader Verbinder 69"/>
            <p:cNvCxnSpPr/>
            <p:nvPr/>
          </p:nvCxnSpPr>
          <p:spPr>
            <a:xfrm>
              <a:off x="7751880" y="-171000"/>
              <a:ext cx="1080" cy="73080"/>
            </a:xfrm>
            <a:prstGeom prst="straightConnector1">
              <a:avLst/>
            </a:prstGeom>
            <a:ln w="0">
              <a:solidFill>
                <a:srgbClr val="ff9e1b"/>
              </a:solidFill>
            </a:ln>
          </p:spPr>
        </p:cxnSp>
        <p:cxnSp>
          <p:nvCxnSpPr>
            <p:cNvPr id="627" name="Gerader Verbinder 70"/>
            <p:cNvCxnSpPr/>
            <p:nvPr/>
          </p:nvCxnSpPr>
          <p:spPr>
            <a:xfrm>
              <a:off x="8183880" y="-171000"/>
              <a:ext cx="1080" cy="73080"/>
            </a:xfrm>
            <a:prstGeom prst="straightConnector1">
              <a:avLst/>
            </a:prstGeom>
            <a:ln w="0">
              <a:solidFill>
                <a:srgbClr val="ff9e1b"/>
              </a:solidFill>
            </a:ln>
          </p:spPr>
        </p:cxnSp>
        <p:cxnSp>
          <p:nvCxnSpPr>
            <p:cNvPr id="628" name="Gerader Verbinder 71"/>
            <p:cNvCxnSpPr/>
            <p:nvPr/>
          </p:nvCxnSpPr>
          <p:spPr>
            <a:xfrm>
              <a:off x="9624240" y="-171000"/>
              <a:ext cx="1080" cy="73080"/>
            </a:xfrm>
            <a:prstGeom prst="straightConnector1">
              <a:avLst/>
            </a:prstGeom>
            <a:ln w="0">
              <a:solidFill>
                <a:srgbClr val="ff9e1b"/>
              </a:solidFill>
            </a:ln>
          </p:spPr>
        </p:cxnSp>
        <p:cxnSp>
          <p:nvCxnSpPr>
            <p:cNvPr id="629" name="Gerader Verbinder 72"/>
            <p:cNvCxnSpPr/>
            <p:nvPr/>
          </p:nvCxnSpPr>
          <p:spPr>
            <a:xfrm>
              <a:off x="10056240" y="-171000"/>
              <a:ext cx="1080" cy="73080"/>
            </a:xfrm>
            <a:prstGeom prst="straightConnector1">
              <a:avLst/>
            </a:prstGeom>
            <a:ln w="0">
              <a:solidFill>
                <a:srgbClr val="ff9e1b"/>
              </a:solidFill>
            </a:ln>
          </p:spPr>
        </p:cxnSp>
      </p:grpSp>
      <p:pic>
        <p:nvPicPr>
          <p:cNvPr id="630" name="Logo" descr="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10991880" y="483480"/>
            <a:ext cx="502920" cy="5158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631" name="PlaceHolder 1"/>
          <p:cNvSpPr>
            <a:spLocks noGrp="1"/>
          </p:cNvSpPr>
          <p:nvPr>
            <p:ph type="title"/>
          </p:nvPr>
        </p:nvSpPr>
        <p:spPr>
          <a:xfrm>
            <a:off x="695160" y="693000"/>
            <a:ext cx="8926920" cy="79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32" name="PlaceHolder 2"/>
          <p:cNvSpPr>
            <a:spLocks noGrp="1"/>
          </p:cNvSpPr>
          <p:nvPr>
            <p:ph type="body"/>
          </p:nvPr>
        </p:nvSpPr>
        <p:spPr>
          <a:xfrm>
            <a:off x="695160" y="1844640"/>
            <a:ext cx="4356000" cy="431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33" name="PlaceHolder 3"/>
          <p:cNvSpPr>
            <a:spLocks noGrp="1"/>
          </p:cNvSpPr>
          <p:nvPr>
            <p:ph type="body"/>
          </p:nvPr>
        </p:nvSpPr>
        <p:spPr>
          <a:xfrm>
            <a:off x="5269680" y="1844640"/>
            <a:ext cx="4356000" cy="431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34" name="PlaceHolder 4"/>
          <p:cNvSpPr>
            <a:spLocks noGrp="1"/>
          </p:cNvSpPr>
          <p:nvPr>
            <p:ph type="ftr" idx="67"/>
          </p:nvPr>
        </p:nvSpPr>
        <p:spPr>
          <a:xfrm>
            <a:off x="1559880" y="6439680"/>
            <a:ext cx="9358920" cy="142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US" sz="800" strike="noStrike" u="none">
                <a:solidFill>
                  <a:schemeClr val="dk1"/>
                </a:solidFill>
                <a:uFillTx/>
                <a:latin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trike="noStrike" u="none">
                <a:solidFill>
                  <a:schemeClr val="dk1"/>
                </a:solidFill>
                <a:uFillTx/>
                <a:latin typeface="Arial"/>
              </a:rPr>
              <a:t>&lt;footer&gt;</a:t>
            </a:r>
            <a:endParaRPr b="0" lang="en-US" sz="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35" name="PlaceHolder 5"/>
          <p:cNvSpPr>
            <a:spLocks noGrp="1"/>
          </p:cNvSpPr>
          <p:nvPr>
            <p:ph type="sldNum" idx="68"/>
          </p:nvPr>
        </p:nvSpPr>
        <p:spPr>
          <a:xfrm>
            <a:off x="10991880" y="6439680"/>
            <a:ext cx="502920" cy="142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de-DE" sz="800" strike="noStrike" u="none">
                <a:solidFill>
                  <a:schemeClr val="dk1"/>
                </a:solidFill>
                <a:uFillTx/>
                <a:latin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5A202215-D549-4D3E-AB62-DAB842D7423E}" type="slidenum">
              <a:rPr b="0" lang="de-DE" sz="800" strike="noStrike" u="none">
                <a:solidFill>
                  <a:schemeClr val="dk1"/>
                </a:solidFill>
                <a:uFillTx/>
                <a:latin typeface="Arial"/>
              </a:rPr>
              <a:t>&lt;number&gt;</a:t>
            </a:fld>
            <a:endParaRPr b="0" lang="en-US" sz="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36" name="PlaceHolder 6"/>
          <p:cNvSpPr>
            <a:spLocks noGrp="1"/>
          </p:cNvSpPr>
          <p:nvPr>
            <p:ph type="dt" idx="69"/>
          </p:nvPr>
        </p:nvSpPr>
        <p:spPr>
          <a:xfrm>
            <a:off x="695880" y="6439680"/>
            <a:ext cx="790920" cy="142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uppieren 5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167760" y="693000"/>
            <a:ext cx="72720" cy="5472720"/>
            <a:chOff x="-167760" y="693000"/>
            <a:chExt cx="72720" cy="5472720"/>
          </a:xfrm>
        </p:grpSpPr>
        <p:cxnSp>
          <p:nvCxnSpPr>
            <p:cNvPr id="41" name="Gerader Verbinder 57"/>
            <p:cNvCxnSpPr/>
            <p:nvPr/>
          </p:nvCxnSpPr>
          <p:spPr>
            <a:xfrm>
              <a:off x="-167760" y="1845000"/>
              <a:ext cx="73080" cy="1080"/>
            </a:xfrm>
            <a:prstGeom prst="straightConnector1">
              <a:avLst/>
            </a:prstGeom>
            <a:ln w="0">
              <a:solidFill>
                <a:srgbClr val="ff9e1b"/>
              </a:solidFill>
            </a:ln>
          </p:spPr>
        </p:cxnSp>
        <p:cxnSp>
          <p:nvCxnSpPr>
            <p:cNvPr id="42" name="Gerader Verbinder 58"/>
            <p:cNvCxnSpPr/>
            <p:nvPr/>
          </p:nvCxnSpPr>
          <p:spPr>
            <a:xfrm>
              <a:off x="-167760" y="6165000"/>
              <a:ext cx="73080" cy="1080"/>
            </a:xfrm>
            <a:prstGeom prst="straightConnector1">
              <a:avLst/>
            </a:prstGeom>
            <a:ln w="0">
              <a:solidFill>
                <a:srgbClr val="ff9e1b"/>
              </a:solidFill>
            </a:ln>
          </p:spPr>
        </p:cxnSp>
        <p:cxnSp>
          <p:nvCxnSpPr>
            <p:cNvPr id="43" name="Gerader Verbinder 59"/>
            <p:cNvCxnSpPr/>
            <p:nvPr/>
          </p:nvCxnSpPr>
          <p:spPr>
            <a:xfrm>
              <a:off x="-167760" y="693000"/>
              <a:ext cx="73080" cy="1080"/>
            </a:xfrm>
            <a:prstGeom prst="straightConnector1">
              <a:avLst/>
            </a:prstGeom>
            <a:ln w="0">
              <a:solidFill>
                <a:srgbClr val="ff9e1b"/>
              </a:solidFill>
            </a:ln>
          </p:spPr>
        </p:cxnSp>
      </p:grpSp>
      <p:grpSp>
        <p:nvGrpSpPr>
          <p:cNvPr id="44" name="Gruppieren 6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95880" y="-171000"/>
            <a:ext cx="10800720" cy="72720"/>
            <a:chOff x="695880" y="-171000"/>
            <a:chExt cx="10800720" cy="72720"/>
          </a:xfrm>
        </p:grpSpPr>
        <p:cxnSp>
          <p:nvCxnSpPr>
            <p:cNvPr id="45" name="Gerader Verbinder 61"/>
            <p:cNvCxnSpPr/>
            <p:nvPr/>
          </p:nvCxnSpPr>
          <p:spPr>
            <a:xfrm>
              <a:off x="695880" y="-171000"/>
              <a:ext cx="1080" cy="73080"/>
            </a:xfrm>
            <a:prstGeom prst="straightConnector1">
              <a:avLst/>
            </a:prstGeom>
            <a:ln w="0">
              <a:solidFill>
                <a:srgbClr val="ff9e1b"/>
              </a:solidFill>
            </a:ln>
          </p:spPr>
        </p:cxnSp>
        <p:cxnSp>
          <p:nvCxnSpPr>
            <p:cNvPr id="46" name="Gerader Verbinder 62"/>
            <p:cNvCxnSpPr/>
            <p:nvPr/>
          </p:nvCxnSpPr>
          <p:spPr>
            <a:xfrm>
              <a:off x="11495880" y="-171000"/>
              <a:ext cx="1080" cy="73080"/>
            </a:xfrm>
            <a:prstGeom prst="straightConnector1">
              <a:avLst/>
            </a:prstGeom>
            <a:ln w="0">
              <a:solidFill>
                <a:srgbClr val="ff9e1b"/>
              </a:solidFill>
            </a:ln>
          </p:spPr>
        </p:cxnSp>
        <p:cxnSp>
          <p:nvCxnSpPr>
            <p:cNvPr id="47" name="Gerader Verbinder 63"/>
            <p:cNvCxnSpPr/>
            <p:nvPr/>
          </p:nvCxnSpPr>
          <p:spPr>
            <a:xfrm>
              <a:off x="2135520" y="-171000"/>
              <a:ext cx="1080" cy="73080"/>
            </a:xfrm>
            <a:prstGeom prst="straightConnector1">
              <a:avLst/>
            </a:prstGeom>
            <a:ln w="0">
              <a:solidFill>
                <a:srgbClr val="ff9e1b"/>
              </a:solidFill>
            </a:ln>
          </p:spPr>
        </p:cxnSp>
        <p:cxnSp>
          <p:nvCxnSpPr>
            <p:cNvPr id="48" name="Gerader Verbinder 64"/>
            <p:cNvCxnSpPr/>
            <p:nvPr/>
          </p:nvCxnSpPr>
          <p:spPr>
            <a:xfrm>
              <a:off x="2567520" y="-171000"/>
              <a:ext cx="1080" cy="73080"/>
            </a:xfrm>
            <a:prstGeom prst="straightConnector1">
              <a:avLst/>
            </a:prstGeom>
            <a:ln w="0">
              <a:solidFill>
                <a:srgbClr val="ff9e1b"/>
              </a:solidFill>
            </a:ln>
          </p:spPr>
        </p:cxnSp>
        <p:cxnSp>
          <p:nvCxnSpPr>
            <p:cNvPr id="49" name="Gerader Verbinder 65"/>
            <p:cNvCxnSpPr/>
            <p:nvPr/>
          </p:nvCxnSpPr>
          <p:spPr>
            <a:xfrm>
              <a:off x="4007520" y="-171000"/>
              <a:ext cx="1080" cy="73080"/>
            </a:xfrm>
            <a:prstGeom prst="straightConnector1">
              <a:avLst/>
            </a:prstGeom>
            <a:ln w="0">
              <a:solidFill>
                <a:srgbClr val="ff9e1b"/>
              </a:solidFill>
            </a:ln>
          </p:spPr>
        </p:cxnSp>
        <p:cxnSp>
          <p:nvCxnSpPr>
            <p:cNvPr id="50" name="Gerader Verbinder 66"/>
            <p:cNvCxnSpPr/>
            <p:nvPr/>
          </p:nvCxnSpPr>
          <p:spPr>
            <a:xfrm>
              <a:off x="4439520" y="-171000"/>
              <a:ext cx="1080" cy="73080"/>
            </a:xfrm>
            <a:prstGeom prst="straightConnector1">
              <a:avLst/>
            </a:prstGeom>
            <a:ln w="0">
              <a:solidFill>
                <a:srgbClr val="ff9e1b"/>
              </a:solidFill>
            </a:ln>
          </p:spPr>
        </p:cxnSp>
        <p:cxnSp>
          <p:nvCxnSpPr>
            <p:cNvPr id="51" name="Gerader Verbinder 67"/>
            <p:cNvCxnSpPr/>
            <p:nvPr/>
          </p:nvCxnSpPr>
          <p:spPr>
            <a:xfrm>
              <a:off x="5879880" y="-171000"/>
              <a:ext cx="1080" cy="73080"/>
            </a:xfrm>
            <a:prstGeom prst="straightConnector1">
              <a:avLst/>
            </a:prstGeom>
            <a:ln w="0">
              <a:solidFill>
                <a:srgbClr val="ff9e1b"/>
              </a:solidFill>
            </a:ln>
          </p:spPr>
        </p:cxnSp>
        <p:cxnSp>
          <p:nvCxnSpPr>
            <p:cNvPr id="52" name="Gerader Verbinder 68"/>
            <p:cNvCxnSpPr/>
            <p:nvPr/>
          </p:nvCxnSpPr>
          <p:spPr>
            <a:xfrm>
              <a:off x="6311880" y="-171000"/>
              <a:ext cx="1080" cy="73080"/>
            </a:xfrm>
            <a:prstGeom prst="straightConnector1">
              <a:avLst/>
            </a:prstGeom>
            <a:ln w="0">
              <a:solidFill>
                <a:srgbClr val="ff9e1b"/>
              </a:solidFill>
            </a:ln>
          </p:spPr>
        </p:cxnSp>
        <p:cxnSp>
          <p:nvCxnSpPr>
            <p:cNvPr id="53" name="Gerader Verbinder 69"/>
            <p:cNvCxnSpPr/>
            <p:nvPr/>
          </p:nvCxnSpPr>
          <p:spPr>
            <a:xfrm>
              <a:off x="7751880" y="-171000"/>
              <a:ext cx="1080" cy="73080"/>
            </a:xfrm>
            <a:prstGeom prst="straightConnector1">
              <a:avLst/>
            </a:prstGeom>
            <a:ln w="0">
              <a:solidFill>
                <a:srgbClr val="ff9e1b"/>
              </a:solidFill>
            </a:ln>
          </p:spPr>
        </p:cxnSp>
        <p:cxnSp>
          <p:nvCxnSpPr>
            <p:cNvPr id="54" name="Gerader Verbinder 70"/>
            <p:cNvCxnSpPr/>
            <p:nvPr/>
          </p:nvCxnSpPr>
          <p:spPr>
            <a:xfrm>
              <a:off x="8183880" y="-171000"/>
              <a:ext cx="1080" cy="73080"/>
            </a:xfrm>
            <a:prstGeom prst="straightConnector1">
              <a:avLst/>
            </a:prstGeom>
            <a:ln w="0">
              <a:solidFill>
                <a:srgbClr val="ff9e1b"/>
              </a:solidFill>
            </a:ln>
          </p:spPr>
        </p:cxnSp>
        <p:cxnSp>
          <p:nvCxnSpPr>
            <p:cNvPr id="55" name="Gerader Verbinder 71"/>
            <p:cNvCxnSpPr/>
            <p:nvPr/>
          </p:nvCxnSpPr>
          <p:spPr>
            <a:xfrm>
              <a:off x="9624240" y="-171000"/>
              <a:ext cx="1080" cy="73080"/>
            </a:xfrm>
            <a:prstGeom prst="straightConnector1">
              <a:avLst/>
            </a:prstGeom>
            <a:ln w="0">
              <a:solidFill>
                <a:srgbClr val="ff9e1b"/>
              </a:solidFill>
            </a:ln>
          </p:spPr>
        </p:cxnSp>
        <p:cxnSp>
          <p:nvCxnSpPr>
            <p:cNvPr id="56" name="Gerader Verbinder 72"/>
            <p:cNvCxnSpPr/>
            <p:nvPr/>
          </p:nvCxnSpPr>
          <p:spPr>
            <a:xfrm>
              <a:off x="10056240" y="-171000"/>
              <a:ext cx="1080" cy="73080"/>
            </a:xfrm>
            <a:prstGeom prst="straightConnector1">
              <a:avLst/>
            </a:prstGeom>
            <a:ln w="0">
              <a:solidFill>
                <a:srgbClr val="ff9e1b"/>
              </a:solidFill>
            </a:ln>
          </p:spPr>
        </p:cxnSp>
      </p:grpSp>
      <p:pic>
        <p:nvPicPr>
          <p:cNvPr id="57" name="Logo" descr="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10991880" y="483480"/>
            <a:ext cx="502920" cy="5158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58" name="PlaceHolder 1"/>
          <p:cNvSpPr>
            <a:spLocks noGrp="1"/>
          </p:cNvSpPr>
          <p:nvPr>
            <p:ph type="ftr" idx="4"/>
          </p:nvPr>
        </p:nvSpPr>
        <p:spPr>
          <a:xfrm>
            <a:off x="1559880" y="6439680"/>
            <a:ext cx="5686920" cy="142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US" sz="800" strike="noStrike" u="none">
                <a:solidFill>
                  <a:schemeClr val="dk1"/>
                </a:solidFill>
                <a:uFillTx/>
                <a:latin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trike="noStrike" u="none">
                <a:solidFill>
                  <a:schemeClr val="dk1"/>
                </a:solidFill>
                <a:uFillTx/>
                <a:latin typeface="Arial"/>
              </a:rPr>
              <a:t> </a:t>
            </a:r>
            <a:endParaRPr b="0" lang="en-US" sz="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sldNum" idx="5"/>
          </p:nvPr>
        </p:nvSpPr>
        <p:spPr>
          <a:xfrm>
            <a:off x="10991880" y="6439680"/>
            <a:ext cx="502920" cy="142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de-DE" sz="800" strike="noStrike" u="none">
                <a:solidFill>
                  <a:schemeClr val="dk1">
                    <a:alpha val="0"/>
                  </a:schemeClr>
                </a:solidFill>
                <a:uFillTx/>
                <a:latin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9C047927-36DD-42F7-BD78-485F84D7ABBD}" type="slidenum">
              <a:rPr b="0" lang="de-DE" sz="800" strike="noStrike" u="none">
                <a:solidFill>
                  <a:schemeClr val="dk1">
                    <a:alpha val="0"/>
                  </a:schemeClr>
                </a:solidFill>
                <a:uFillTx/>
                <a:latin typeface="Arial"/>
              </a:rPr>
              <a:t>1</a:t>
            </a:fld>
            <a:endParaRPr b="0" lang="en-US" sz="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dt" idx="6"/>
          </p:nvPr>
        </p:nvSpPr>
        <p:spPr>
          <a:xfrm>
            <a:off x="695880" y="6439680"/>
            <a:ext cx="790920" cy="142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4"/>
  </p:sldLayoutIdLst>
</p:sldMaster>
</file>

<file path=ppt/slideMasters/slideMaster3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0" name="Gruppieren 5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167760" y="693000"/>
            <a:ext cx="72720" cy="5472720"/>
            <a:chOff x="-167760" y="693000"/>
            <a:chExt cx="72720" cy="5472720"/>
          </a:xfrm>
        </p:grpSpPr>
        <p:cxnSp>
          <p:nvCxnSpPr>
            <p:cNvPr id="641" name="Gerader Verbinder 57"/>
            <p:cNvCxnSpPr/>
            <p:nvPr/>
          </p:nvCxnSpPr>
          <p:spPr>
            <a:xfrm>
              <a:off x="-167760" y="1845000"/>
              <a:ext cx="73080" cy="1080"/>
            </a:xfrm>
            <a:prstGeom prst="straightConnector1">
              <a:avLst/>
            </a:prstGeom>
            <a:ln w="0">
              <a:solidFill>
                <a:srgbClr val="ff9e1b"/>
              </a:solidFill>
            </a:ln>
          </p:spPr>
        </p:cxnSp>
        <p:cxnSp>
          <p:nvCxnSpPr>
            <p:cNvPr id="642" name="Gerader Verbinder 58"/>
            <p:cNvCxnSpPr/>
            <p:nvPr/>
          </p:nvCxnSpPr>
          <p:spPr>
            <a:xfrm>
              <a:off x="-167760" y="6165000"/>
              <a:ext cx="73080" cy="1080"/>
            </a:xfrm>
            <a:prstGeom prst="straightConnector1">
              <a:avLst/>
            </a:prstGeom>
            <a:ln w="0">
              <a:solidFill>
                <a:srgbClr val="ff9e1b"/>
              </a:solidFill>
            </a:ln>
          </p:spPr>
        </p:cxnSp>
        <p:cxnSp>
          <p:nvCxnSpPr>
            <p:cNvPr id="643" name="Gerader Verbinder 59"/>
            <p:cNvCxnSpPr/>
            <p:nvPr/>
          </p:nvCxnSpPr>
          <p:spPr>
            <a:xfrm>
              <a:off x="-167760" y="693000"/>
              <a:ext cx="73080" cy="1080"/>
            </a:xfrm>
            <a:prstGeom prst="straightConnector1">
              <a:avLst/>
            </a:prstGeom>
            <a:ln w="0">
              <a:solidFill>
                <a:srgbClr val="ff9e1b"/>
              </a:solidFill>
            </a:ln>
          </p:spPr>
        </p:cxnSp>
      </p:grpSp>
      <p:grpSp>
        <p:nvGrpSpPr>
          <p:cNvPr id="644" name="Gruppieren 6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95880" y="-171000"/>
            <a:ext cx="10800720" cy="72720"/>
            <a:chOff x="695880" y="-171000"/>
            <a:chExt cx="10800720" cy="72720"/>
          </a:xfrm>
        </p:grpSpPr>
        <p:cxnSp>
          <p:nvCxnSpPr>
            <p:cNvPr id="645" name="Gerader Verbinder 61"/>
            <p:cNvCxnSpPr/>
            <p:nvPr/>
          </p:nvCxnSpPr>
          <p:spPr>
            <a:xfrm>
              <a:off x="695880" y="-171000"/>
              <a:ext cx="1080" cy="73080"/>
            </a:xfrm>
            <a:prstGeom prst="straightConnector1">
              <a:avLst/>
            </a:prstGeom>
            <a:ln w="0">
              <a:solidFill>
                <a:srgbClr val="ff9e1b"/>
              </a:solidFill>
            </a:ln>
          </p:spPr>
        </p:cxnSp>
        <p:cxnSp>
          <p:nvCxnSpPr>
            <p:cNvPr id="646" name="Gerader Verbinder 62"/>
            <p:cNvCxnSpPr/>
            <p:nvPr/>
          </p:nvCxnSpPr>
          <p:spPr>
            <a:xfrm>
              <a:off x="11495880" y="-171000"/>
              <a:ext cx="1080" cy="73080"/>
            </a:xfrm>
            <a:prstGeom prst="straightConnector1">
              <a:avLst/>
            </a:prstGeom>
            <a:ln w="0">
              <a:solidFill>
                <a:srgbClr val="ff9e1b"/>
              </a:solidFill>
            </a:ln>
          </p:spPr>
        </p:cxnSp>
        <p:cxnSp>
          <p:nvCxnSpPr>
            <p:cNvPr id="647" name="Gerader Verbinder 63"/>
            <p:cNvCxnSpPr/>
            <p:nvPr/>
          </p:nvCxnSpPr>
          <p:spPr>
            <a:xfrm>
              <a:off x="2135520" y="-171000"/>
              <a:ext cx="1080" cy="73080"/>
            </a:xfrm>
            <a:prstGeom prst="straightConnector1">
              <a:avLst/>
            </a:prstGeom>
            <a:ln w="0">
              <a:solidFill>
                <a:srgbClr val="ff9e1b"/>
              </a:solidFill>
            </a:ln>
          </p:spPr>
        </p:cxnSp>
        <p:cxnSp>
          <p:nvCxnSpPr>
            <p:cNvPr id="648" name="Gerader Verbinder 64"/>
            <p:cNvCxnSpPr/>
            <p:nvPr/>
          </p:nvCxnSpPr>
          <p:spPr>
            <a:xfrm>
              <a:off x="2567520" y="-171000"/>
              <a:ext cx="1080" cy="73080"/>
            </a:xfrm>
            <a:prstGeom prst="straightConnector1">
              <a:avLst/>
            </a:prstGeom>
            <a:ln w="0">
              <a:solidFill>
                <a:srgbClr val="ff9e1b"/>
              </a:solidFill>
            </a:ln>
          </p:spPr>
        </p:cxnSp>
        <p:cxnSp>
          <p:nvCxnSpPr>
            <p:cNvPr id="649" name="Gerader Verbinder 65"/>
            <p:cNvCxnSpPr/>
            <p:nvPr/>
          </p:nvCxnSpPr>
          <p:spPr>
            <a:xfrm>
              <a:off x="4007520" y="-171000"/>
              <a:ext cx="1080" cy="73080"/>
            </a:xfrm>
            <a:prstGeom prst="straightConnector1">
              <a:avLst/>
            </a:prstGeom>
            <a:ln w="0">
              <a:solidFill>
                <a:srgbClr val="ff9e1b"/>
              </a:solidFill>
            </a:ln>
          </p:spPr>
        </p:cxnSp>
        <p:cxnSp>
          <p:nvCxnSpPr>
            <p:cNvPr id="650" name="Gerader Verbinder 66"/>
            <p:cNvCxnSpPr/>
            <p:nvPr/>
          </p:nvCxnSpPr>
          <p:spPr>
            <a:xfrm>
              <a:off x="4439520" y="-171000"/>
              <a:ext cx="1080" cy="73080"/>
            </a:xfrm>
            <a:prstGeom prst="straightConnector1">
              <a:avLst/>
            </a:prstGeom>
            <a:ln w="0">
              <a:solidFill>
                <a:srgbClr val="ff9e1b"/>
              </a:solidFill>
            </a:ln>
          </p:spPr>
        </p:cxnSp>
        <p:cxnSp>
          <p:nvCxnSpPr>
            <p:cNvPr id="651" name="Gerader Verbinder 67"/>
            <p:cNvCxnSpPr/>
            <p:nvPr/>
          </p:nvCxnSpPr>
          <p:spPr>
            <a:xfrm>
              <a:off x="5879880" y="-171000"/>
              <a:ext cx="1080" cy="73080"/>
            </a:xfrm>
            <a:prstGeom prst="straightConnector1">
              <a:avLst/>
            </a:prstGeom>
            <a:ln w="0">
              <a:solidFill>
                <a:srgbClr val="ff9e1b"/>
              </a:solidFill>
            </a:ln>
          </p:spPr>
        </p:cxnSp>
        <p:cxnSp>
          <p:nvCxnSpPr>
            <p:cNvPr id="652" name="Gerader Verbinder 68"/>
            <p:cNvCxnSpPr/>
            <p:nvPr/>
          </p:nvCxnSpPr>
          <p:spPr>
            <a:xfrm>
              <a:off x="6311880" y="-171000"/>
              <a:ext cx="1080" cy="73080"/>
            </a:xfrm>
            <a:prstGeom prst="straightConnector1">
              <a:avLst/>
            </a:prstGeom>
            <a:ln w="0">
              <a:solidFill>
                <a:srgbClr val="ff9e1b"/>
              </a:solidFill>
            </a:ln>
          </p:spPr>
        </p:cxnSp>
        <p:cxnSp>
          <p:nvCxnSpPr>
            <p:cNvPr id="653" name="Gerader Verbinder 69"/>
            <p:cNvCxnSpPr/>
            <p:nvPr/>
          </p:nvCxnSpPr>
          <p:spPr>
            <a:xfrm>
              <a:off x="7751880" y="-171000"/>
              <a:ext cx="1080" cy="73080"/>
            </a:xfrm>
            <a:prstGeom prst="straightConnector1">
              <a:avLst/>
            </a:prstGeom>
            <a:ln w="0">
              <a:solidFill>
                <a:srgbClr val="ff9e1b"/>
              </a:solidFill>
            </a:ln>
          </p:spPr>
        </p:cxnSp>
        <p:cxnSp>
          <p:nvCxnSpPr>
            <p:cNvPr id="654" name="Gerader Verbinder 70"/>
            <p:cNvCxnSpPr/>
            <p:nvPr/>
          </p:nvCxnSpPr>
          <p:spPr>
            <a:xfrm>
              <a:off x="8183880" y="-171000"/>
              <a:ext cx="1080" cy="73080"/>
            </a:xfrm>
            <a:prstGeom prst="straightConnector1">
              <a:avLst/>
            </a:prstGeom>
            <a:ln w="0">
              <a:solidFill>
                <a:srgbClr val="ff9e1b"/>
              </a:solidFill>
            </a:ln>
          </p:spPr>
        </p:cxnSp>
        <p:cxnSp>
          <p:nvCxnSpPr>
            <p:cNvPr id="655" name="Gerader Verbinder 71"/>
            <p:cNvCxnSpPr/>
            <p:nvPr/>
          </p:nvCxnSpPr>
          <p:spPr>
            <a:xfrm>
              <a:off x="9624240" y="-171000"/>
              <a:ext cx="1080" cy="73080"/>
            </a:xfrm>
            <a:prstGeom prst="straightConnector1">
              <a:avLst/>
            </a:prstGeom>
            <a:ln w="0">
              <a:solidFill>
                <a:srgbClr val="ff9e1b"/>
              </a:solidFill>
            </a:ln>
          </p:spPr>
        </p:cxnSp>
        <p:cxnSp>
          <p:nvCxnSpPr>
            <p:cNvPr id="656" name="Gerader Verbinder 72"/>
            <p:cNvCxnSpPr/>
            <p:nvPr/>
          </p:nvCxnSpPr>
          <p:spPr>
            <a:xfrm>
              <a:off x="10056240" y="-171000"/>
              <a:ext cx="1080" cy="73080"/>
            </a:xfrm>
            <a:prstGeom prst="straightConnector1">
              <a:avLst/>
            </a:prstGeom>
            <a:ln w="0">
              <a:solidFill>
                <a:srgbClr val="ff9e1b"/>
              </a:solidFill>
            </a:ln>
          </p:spPr>
        </p:cxnSp>
      </p:grpSp>
      <p:pic>
        <p:nvPicPr>
          <p:cNvPr id="657" name="Logo" descr="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10991880" y="483480"/>
            <a:ext cx="502920" cy="5158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658" name="PlaceHolder 1"/>
          <p:cNvSpPr>
            <a:spLocks noGrp="1"/>
          </p:cNvSpPr>
          <p:nvPr>
            <p:ph type="ftr" idx="70"/>
          </p:nvPr>
        </p:nvSpPr>
        <p:spPr>
          <a:xfrm>
            <a:off x="1559880" y="6439680"/>
            <a:ext cx="9358920" cy="142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US" sz="800" strike="noStrike" u="none">
                <a:solidFill>
                  <a:schemeClr val="dk1"/>
                </a:solidFill>
                <a:uFillTx/>
                <a:latin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trike="noStrike" u="none">
                <a:solidFill>
                  <a:schemeClr val="dk1"/>
                </a:solidFill>
                <a:uFillTx/>
                <a:latin typeface="Arial"/>
              </a:rPr>
              <a:t> </a:t>
            </a:r>
            <a:endParaRPr b="0" lang="en-US" sz="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59" name="PlaceHolder 2"/>
          <p:cNvSpPr>
            <a:spLocks noGrp="1"/>
          </p:cNvSpPr>
          <p:nvPr>
            <p:ph type="sldNum" idx="71"/>
          </p:nvPr>
        </p:nvSpPr>
        <p:spPr>
          <a:xfrm>
            <a:off x="10991880" y="6439680"/>
            <a:ext cx="502920" cy="142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de-DE" sz="800" strike="noStrike" u="none">
                <a:solidFill>
                  <a:schemeClr val="dk1"/>
                </a:solidFill>
                <a:uFillTx/>
                <a:latin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183E4011-4C40-4817-96F5-291DDDB23BF5}" type="slidenum">
              <a:rPr b="0" lang="de-DE" sz="800" strike="noStrike" u="none">
                <a:solidFill>
                  <a:schemeClr val="dk1"/>
                </a:solidFill>
                <a:uFillTx/>
                <a:latin typeface="Arial"/>
              </a:rPr>
              <a:t>1</a:t>
            </a:fld>
            <a:endParaRPr b="0" lang="en-US" sz="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60" name="PlaceHolder 3"/>
          <p:cNvSpPr>
            <a:spLocks noGrp="1"/>
          </p:cNvSpPr>
          <p:nvPr>
            <p:ph type="dt" idx="72"/>
          </p:nvPr>
        </p:nvSpPr>
        <p:spPr>
          <a:xfrm>
            <a:off x="695880" y="6439680"/>
            <a:ext cx="790920" cy="142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uppieren 5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167760" y="693000"/>
            <a:ext cx="72720" cy="5472720"/>
            <a:chOff x="-167760" y="693000"/>
            <a:chExt cx="72720" cy="5472720"/>
          </a:xfrm>
        </p:grpSpPr>
        <p:cxnSp>
          <p:nvCxnSpPr>
            <p:cNvPr id="62" name="Gerader Verbinder 57"/>
            <p:cNvCxnSpPr/>
            <p:nvPr/>
          </p:nvCxnSpPr>
          <p:spPr>
            <a:xfrm>
              <a:off x="-167760" y="1845000"/>
              <a:ext cx="73080" cy="1080"/>
            </a:xfrm>
            <a:prstGeom prst="straightConnector1">
              <a:avLst/>
            </a:prstGeom>
            <a:ln w="0">
              <a:solidFill>
                <a:srgbClr val="ff9e1b"/>
              </a:solidFill>
            </a:ln>
          </p:spPr>
        </p:cxnSp>
        <p:cxnSp>
          <p:nvCxnSpPr>
            <p:cNvPr id="63" name="Gerader Verbinder 58"/>
            <p:cNvCxnSpPr/>
            <p:nvPr/>
          </p:nvCxnSpPr>
          <p:spPr>
            <a:xfrm>
              <a:off x="-167760" y="6165000"/>
              <a:ext cx="73080" cy="1080"/>
            </a:xfrm>
            <a:prstGeom prst="straightConnector1">
              <a:avLst/>
            </a:prstGeom>
            <a:ln w="0">
              <a:solidFill>
                <a:srgbClr val="ff9e1b"/>
              </a:solidFill>
            </a:ln>
          </p:spPr>
        </p:cxnSp>
        <p:cxnSp>
          <p:nvCxnSpPr>
            <p:cNvPr id="64" name="Gerader Verbinder 59"/>
            <p:cNvCxnSpPr/>
            <p:nvPr/>
          </p:nvCxnSpPr>
          <p:spPr>
            <a:xfrm>
              <a:off x="-167760" y="693000"/>
              <a:ext cx="73080" cy="1080"/>
            </a:xfrm>
            <a:prstGeom prst="straightConnector1">
              <a:avLst/>
            </a:prstGeom>
            <a:ln w="0">
              <a:solidFill>
                <a:srgbClr val="ff9e1b"/>
              </a:solidFill>
            </a:ln>
          </p:spPr>
        </p:cxnSp>
      </p:grpSp>
      <p:grpSp>
        <p:nvGrpSpPr>
          <p:cNvPr id="65" name="Gruppieren 6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95880" y="-171000"/>
            <a:ext cx="10800720" cy="72720"/>
            <a:chOff x="695880" y="-171000"/>
            <a:chExt cx="10800720" cy="72720"/>
          </a:xfrm>
        </p:grpSpPr>
        <p:cxnSp>
          <p:nvCxnSpPr>
            <p:cNvPr id="66" name="Gerader Verbinder 61"/>
            <p:cNvCxnSpPr/>
            <p:nvPr/>
          </p:nvCxnSpPr>
          <p:spPr>
            <a:xfrm>
              <a:off x="695880" y="-171000"/>
              <a:ext cx="1080" cy="73080"/>
            </a:xfrm>
            <a:prstGeom prst="straightConnector1">
              <a:avLst/>
            </a:prstGeom>
            <a:ln w="0">
              <a:solidFill>
                <a:srgbClr val="ff9e1b"/>
              </a:solidFill>
            </a:ln>
          </p:spPr>
        </p:cxnSp>
        <p:cxnSp>
          <p:nvCxnSpPr>
            <p:cNvPr id="67" name="Gerader Verbinder 62"/>
            <p:cNvCxnSpPr/>
            <p:nvPr/>
          </p:nvCxnSpPr>
          <p:spPr>
            <a:xfrm>
              <a:off x="11495880" y="-171000"/>
              <a:ext cx="1080" cy="73080"/>
            </a:xfrm>
            <a:prstGeom prst="straightConnector1">
              <a:avLst/>
            </a:prstGeom>
            <a:ln w="0">
              <a:solidFill>
                <a:srgbClr val="ff9e1b"/>
              </a:solidFill>
            </a:ln>
          </p:spPr>
        </p:cxnSp>
        <p:cxnSp>
          <p:nvCxnSpPr>
            <p:cNvPr id="68" name="Gerader Verbinder 63"/>
            <p:cNvCxnSpPr/>
            <p:nvPr/>
          </p:nvCxnSpPr>
          <p:spPr>
            <a:xfrm>
              <a:off x="2135520" y="-171000"/>
              <a:ext cx="1080" cy="73080"/>
            </a:xfrm>
            <a:prstGeom prst="straightConnector1">
              <a:avLst/>
            </a:prstGeom>
            <a:ln w="0">
              <a:solidFill>
                <a:srgbClr val="ff9e1b"/>
              </a:solidFill>
            </a:ln>
          </p:spPr>
        </p:cxnSp>
        <p:cxnSp>
          <p:nvCxnSpPr>
            <p:cNvPr id="69" name="Gerader Verbinder 64"/>
            <p:cNvCxnSpPr/>
            <p:nvPr/>
          </p:nvCxnSpPr>
          <p:spPr>
            <a:xfrm>
              <a:off x="2567520" y="-171000"/>
              <a:ext cx="1080" cy="73080"/>
            </a:xfrm>
            <a:prstGeom prst="straightConnector1">
              <a:avLst/>
            </a:prstGeom>
            <a:ln w="0">
              <a:solidFill>
                <a:srgbClr val="ff9e1b"/>
              </a:solidFill>
            </a:ln>
          </p:spPr>
        </p:cxnSp>
        <p:cxnSp>
          <p:nvCxnSpPr>
            <p:cNvPr id="70" name="Gerader Verbinder 65"/>
            <p:cNvCxnSpPr/>
            <p:nvPr/>
          </p:nvCxnSpPr>
          <p:spPr>
            <a:xfrm>
              <a:off x="4007520" y="-171000"/>
              <a:ext cx="1080" cy="73080"/>
            </a:xfrm>
            <a:prstGeom prst="straightConnector1">
              <a:avLst/>
            </a:prstGeom>
            <a:ln w="0">
              <a:solidFill>
                <a:srgbClr val="ff9e1b"/>
              </a:solidFill>
            </a:ln>
          </p:spPr>
        </p:cxnSp>
        <p:cxnSp>
          <p:nvCxnSpPr>
            <p:cNvPr id="71" name="Gerader Verbinder 66"/>
            <p:cNvCxnSpPr/>
            <p:nvPr/>
          </p:nvCxnSpPr>
          <p:spPr>
            <a:xfrm>
              <a:off x="4439520" y="-171000"/>
              <a:ext cx="1080" cy="73080"/>
            </a:xfrm>
            <a:prstGeom prst="straightConnector1">
              <a:avLst/>
            </a:prstGeom>
            <a:ln w="0">
              <a:solidFill>
                <a:srgbClr val="ff9e1b"/>
              </a:solidFill>
            </a:ln>
          </p:spPr>
        </p:cxnSp>
        <p:cxnSp>
          <p:nvCxnSpPr>
            <p:cNvPr id="72" name="Gerader Verbinder 67"/>
            <p:cNvCxnSpPr/>
            <p:nvPr/>
          </p:nvCxnSpPr>
          <p:spPr>
            <a:xfrm>
              <a:off x="5879880" y="-171000"/>
              <a:ext cx="1080" cy="73080"/>
            </a:xfrm>
            <a:prstGeom prst="straightConnector1">
              <a:avLst/>
            </a:prstGeom>
            <a:ln w="0">
              <a:solidFill>
                <a:srgbClr val="ff9e1b"/>
              </a:solidFill>
            </a:ln>
          </p:spPr>
        </p:cxnSp>
        <p:cxnSp>
          <p:nvCxnSpPr>
            <p:cNvPr id="73" name="Gerader Verbinder 68"/>
            <p:cNvCxnSpPr/>
            <p:nvPr/>
          </p:nvCxnSpPr>
          <p:spPr>
            <a:xfrm>
              <a:off x="6311880" y="-171000"/>
              <a:ext cx="1080" cy="73080"/>
            </a:xfrm>
            <a:prstGeom prst="straightConnector1">
              <a:avLst/>
            </a:prstGeom>
            <a:ln w="0">
              <a:solidFill>
                <a:srgbClr val="ff9e1b"/>
              </a:solidFill>
            </a:ln>
          </p:spPr>
        </p:cxnSp>
        <p:cxnSp>
          <p:nvCxnSpPr>
            <p:cNvPr id="74" name="Gerader Verbinder 69"/>
            <p:cNvCxnSpPr/>
            <p:nvPr/>
          </p:nvCxnSpPr>
          <p:spPr>
            <a:xfrm>
              <a:off x="7751880" y="-171000"/>
              <a:ext cx="1080" cy="73080"/>
            </a:xfrm>
            <a:prstGeom prst="straightConnector1">
              <a:avLst/>
            </a:prstGeom>
            <a:ln w="0">
              <a:solidFill>
                <a:srgbClr val="ff9e1b"/>
              </a:solidFill>
            </a:ln>
          </p:spPr>
        </p:cxnSp>
        <p:cxnSp>
          <p:nvCxnSpPr>
            <p:cNvPr id="75" name="Gerader Verbinder 70"/>
            <p:cNvCxnSpPr/>
            <p:nvPr/>
          </p:nvCxnSpPr>
          <p:spPr>
            <a:xfrm>
              <a:off x="8183880" y="-171000"/>
              <a:ext cx="1080" cy="73080"/>
            </a:xfrm>
            <a:prstGeom prst="straightConnector1">
              <a:avLst/>
            </a:prstGeom>
            <a:ln w="0">
              <a:solidFill>
                <a:srgbClr val="ff9e1b"/>
              </a:solidFill>
            </a:ln>
          </p:spPr>
        </p:cxnSp>
        <p:cxnSp>
          <p:nvCxnSpPr>
            <p:cNvPr id="76" name="Gerader Verbinder 71"/>
            <p:cNvCxnSpPr/>
            <p:nvPr/>
          </p:nvCxnSpPr>
          <p:spPr>
            <a:xfrm>
              <a:off x="9624240" y="-171000"/>
              <a:ext cx="1080" cy="73080"/>
            </a:xfrm>
            <a:prstGeom prst="straightConnector1">
              <a:avLst/>
            </a:prstGeom>
            <a:ln w="0">
              <a:solidFill>
                <a:srgbClr val="ff9e1b"/>
              </a:solidFill>
            </a:ln>
          </p:spPr>
        </p:cxnSp>
        <p:cxnSp>
          <p:nvCxnSpPr>
            <p:cNvPr id="77" name="Gerader Verbinder 72"/>
            <p:cNvCxnSpPr/>
            <p:nvPr/>
          </p:nvCxnSpPr>
          <p:spPr>
            <a:xfrm>
              <a:off x="10056240" y="-171000"/>
              <a:ext cx="1080" cy="73080"/>
            </a:xfrm>
            <a:prstGeom prst="straightConnector1">
              <a:avLst/>
            </a:prstGeom>
            <a:ln w="0">
              <a:solidFill>
                <a:srgbClr val="ff9e1b"/>
              </a:solidFill>
            </a:ln>
          </p:spPr>
        </p:cxnSp>
      </p:grpSp>
      <p:pic>
        <p:nvPicPr>
          <p:cNvPr id="78" name="Logo" descr="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10991880" y="483480"/>
            <a:ext cx="502920" cy="5158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79" name="PlaceHolder 1"/>
          <p:cNvSpPr>
            <a:spLocks noGrp="1"/>
          </p:cNvSpPr>
          <p:nvPr>
            <p:ph type="ftr" idx="7"/>
          </p:nvPr>
        </p:nvSpPr>
        <p:spPr>
          <a:xfrm>
            <a:off x="1559880" y="6439680"/>
            <a:ext cx="2878920" cy="142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US" sz="800" strike="noStrike" u="none">
                <a:solidFill>
                  <a:schemeClr val="dk1"/>
                </a:solidFill>
                <a:uFillTx/>
                <a:latin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trike="noStrike" u="none">
                <a:solidFill>
                  <a:schemeClr val="dk1"/>
                </a:solidFill>
                <a:uFillTx/>
                <a:latin typeface="Arial"/>
              </a:rPr>
              <a:t> </a:t>
            </a:r>
            <a:endParaRPr b="0" lang="en-US" sz="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sldNum" idx="8"/>
          </p:nvPr>
        </p:nvSpPr>
        <p:spPr>
          <a:xfrm>
            <a:off x="10991880" y="6439680"/>
            <a:ext cx="502920" cy="142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de-DE" sz="800" strike="noStrike" u="none">
                <a:solidFill>
                  <a:schemeClr val="dk1">
                    <a:alpha val="0"/>
                  </a:schemeClr>
                </a:solidFill>
                <a:uFillTx/>
                <a:latin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F45C2778-DED5-4110-908D-282FA32922F8}" type="slidenum">
              <a:rPr b="0" lang="de-DE" sz="800" strike="noStrike" u="none">
                <a:solidFill>
                  <a:schemeClr val="dk1">
                    <a:alpha val="0"/>
                  </a:schemeClr>
                </a:solidFill>
                <a:uFillTx/>
                <a:latin typeface="Arial"/>
              </a:rPr>
              <a:t>1</a:t>
            </a:fld>
            <a:endParaRPr b="0" lang="en-US" sz="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dt" idx="9"/>
          </p:nvPr>
        </p:nvSpPr>
        <p:spPr>
          <a:xfrm>
            <a:off x="695880" y="6439680"/>
            <a:ext cx="790920" cy="142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ruppieren 5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167760" y="693000"/>
            <a:ext cx="72720" cy="5472720"/>
            <a:chOff x="-167760" y="693000"/>
            <a:chExt cx="72720" cy="5472720"/>
          </a:xfrm>
        </p:grpSpPr>
        <p:cxnSp>
          <p:nvCxnSpPr>
            <p:cNvPr id="83" name="Gerader Verbinder 57"/>
            <p:cNvCxnSpPr/>
            <p:nvPr/>
          </p:nvCxnSpPr>
          <p:spPr>
            <a:xfrm>
              <a:off x="-167760" y="1845000"/>
              <a:ext cx="73080" cy="1080"/>
            </a:xfrm>
            <a:prstGeom prst="straightConnector1">
              <a:avLst/>
            </a:prstGeom>
            <a:ln w="0">
              <a:solidFill>
                <a:srgbClr val="ff9e1b"/>
              </a:solidFill>
            </a:ln>
          </p:spPr>
        </p:cxnSp>
        <p:cxnSp>
          <p:nvCxnSpPr>
            <p:cNvPr id="84" name="Gerader Verbinder 58"/>
            <p:cNvCxnSpPr/>
            <p:nvPr/>
          </p:nvCxnSpPr>
          <p:spPr>
            <a:xfrm>
              <a:off x="-167760" y="6165000"/>
              <a:ext cx="73080" cy="1080"/>
            </a:xfrm>
            <a:prstGeom prst="straightConnector1">
              <a:avLst/>
            </a:prstGeom>
            <a:ln w="0">
              <a:solidFill>
                <a:srgbClr val="ff9e1b"/>
              </a:solidFill>
            </a:ln>
          </p:spPr>
        </p:cxnSp>
        <p:cxnSp>
          <p:nvCxnSpPr>
            <p:cNvPr id="85" name="Gerader Verbinder 59"/>
            <p:cNvCxnSpPr/>
            <p:nvPr/>
          </p:nvCxnSpPr>
          <p:spPr>
            <a:xfrm>
              <a:off x="-167760" y="693000"/>
              <a:ext cx="73080" cy="1080"/>
            </a:xfrm>
            <a:prstGeom prst="straightConnector1">
              <a:avLst/>
            </a:prstGeom>
            <a:ln w="0">
              <a:solidFill>
                <a:srgbClr val="ff9e1b"/>
              </a:solidFill>
            </a:ln>
          </p:spPr>
        </p:cxnSp>
      </p:grpSp>
      <p:grpSp>
        <p:nvGrpSpPr>
          <p:cNvPr id="86" name="Gruppieren 6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95880" y="-171000"/>
            <a:ext cx="10800720" cy="72720"/>
            <a:chOff x="695880" y="-171000"/>
            <a:chExt cx="10800720" cy="72720"/>
          </a:xfrm>
        </p:grpSpPr>
        <p:cxnSp>
          <p:nvCxnSpPr>
            <p:cNvPr id="87" name="Gerader Verbinder 61"/>
            <p:cNvCxnSpPr/>
            <p:nvPr/>
          </p:nvCxnSpPr>
          <p:spPr>
            <a:xfrm>
              <a:off x="695880" y="-171000"/>
              <a:ext cx="1080" cy="73080"/>
            </a:xfrm>
            <a:prstGeom prst="straightConnector1">
              <a:avLst/>
            </a:prstGeom>
            <a:ln w="0">
              <a:solidFill>
                <a:srgbClr val="ff9e1b"/>
              </a:solidFill>
            </a:ln>
          </p:spPr>
        </p:cxnSp>
        <p:cxnSp>
          <p:nvCxnSpPr>
            <p:cNvPr id="88" name="Gerader Verbinder 62"/>
            <p:cNvCxnSpPr/>
            <p:nvPr/>
          </p:nvCxnSpPr>
          <p:spPr>
            <a:xfrm>
              <a:off x="11495880" y="-171000"/>
              <a:ext cx="1080" cy="73080"/>
            </a:xfrm>
            <a:prstGeom prst="straightConnector1">
              <a:avLst/>
            </a:prstGeom>
            <a:ln w="0">
              <a:solidFill>
                <a:srgbClr val="ff9e1b"/>
              </a:solidFill>
            </a:ln>
          </p:spPr>
        </p:cxnSp>
        <p:cxnSp>
          <p:nvCxnSpPr>
            <p:cNvPr id="89" name="Gerader Verbinder 63"/>
            <p:cNvCxnSpPr/>
            <p:nvPr/>
          </p:nvCxnSpPr>
          <p:spPr>
            <a:xfrm>
              <a:off x="2135520" y="-171000"/>
              <a:ext cx="1080" cy="73080"/>
            </a:xfrm>
            <a:prstGeom prst="straightConnector1">
              <a:avLst/>
            </a:prstGeom>
            <a:ln w="0">
              <a:solidFill>
                <a:srgbClr val="ff9e1b"/>
              </a:solidFill>
            </a:ln>
          </p:spPr>
        </p:cxnSp>
        <p:cxnSp>
          <p:nvCxnSpPr>
            <p:cNvPr id="90" name="Gerader Verbinder 64"/>
            <p:cNvCxnSpPr/>
            <p:nvPr/>
          </p:nvCxnSpPr>
          <p:spPr>
            <a:xfrm>
              <a:off x="2567520" y="-171000"/>
              <a:ext cx="1080" cy="73080"/>
            </a:xfrm>
            <a:prstGeom prst="straightConnector1">
              <a:avLst/>
            </a:prstGeom>
            <a:ln w="0">
              <a:solidFill>
                <a:srgbClr val="ff9e1b"/>
              </a:solidFill>
            </a:ln>
          </p:spPr>
        </p:cxnSp>
        <p:cxnSp>
          <p:nvCxnSpPr>
            <p:cNvPr id="91" name="Gerader Verbinder 65"/>
            <p:cNvCxnSpPr/>
            <p:nvPr/>
          </p:nvCxnSpPr>
          <p:spPr>
            <a:xfrm>
              <a:off x="4007520" y="-171000"/>
              <a:ext cx="1080" cy="73080"/>
            </a:xfrm>
            <a:prstGeom prst="straightConnector1">
              <a:avLst/>
            </a:prstGeom>
            <a:ln w="0">
              <a:solidFill>
                <a:srgbClr val="ff9e1b"/>
              </a:solidFill>
            </a:ln>
          </p:spPr>
        </p:cxnSp>
        <p:cxnSp>
          <p:nvCxnSpPr>
            <p:cNvPr id="92" name="Gerader Verbinder 66"/>
            <p:cNvCxnSpPr/>
            <p:nvPr/>
          </p:nvCxnSpPr>
          <p:spPr>
            <a:xfrm>
              <a:off x="4439520" y="-171000"/>
              <a:ext cx="1080" cy="73080"/>
            </a:xfrm>
            <a:prstGeom prst="straightConnector1">
              <a:avLst/>
            </a:prstGeom>
            <a:ln w="0">
              <a:solidFill>
                <a:srgbClr val="ff9e1b"/>
              </a:solidFill>
            </a:ln>
          </p:spPr>
        </p:cxnSp>
        <p:cxnSp>
          <p:nvCxnSpPr>
            <p:cNvPr id="93" name="Gerader Verbinder 67"/>
            <p:cNvCxnSpPr/>
            <p:nvPr/>
          </p:nvCxnSpPr>
          <p:spPr>
            <a:xfrm>
              <a:off x="5879880" y="-171000"/>
              <a:ext cx="1080" cy="73080"/>
            </a:xfrm>
            <a:prstGeom prst="straightConnector1">
              <a:avLst/>
            </a:prstGeom>
            <a:ln w="0">
              <a:solidFill>
                <a:srgbClr val="ff9e1b"/>
              </a:solidFill>
            </a:ln>
          </p:spPr>
        </p:cxnSp>
        <p:cxnSp>
          <p:nvCxnSpPr>
            <p:cNvPr id="94" name="Gerader Verbinder 68"/>
            <p:cNvCxnSpPr/>
            <p:nvPr/>
          </p:nvCxnSpPr>
          <p:spPr>
            <a:xfrm>
              <a:off x="6311880" y="-171000"/>
              <a:ext cx="1080" cy="73080"/>
            </a:xfrm>
            <a:prstGeom prst="straightConnector1">
              <a:avLst/>
            </a:prstGeom>
            <a:ln w="0">
              <a:solidFill>
                <a:srgbClr val="ff9e1b"/>
              </a:solidFill>
            </a:ln>
          </p:spPr>
        </p:cxnSp>
        <p:cxnSp>
          <p:nvCxnSpPr>
            <p:cNvPr id="95" name="Gerader Verbinder 69"/>
            <p:cNvCxnSpPr/>
            <p:nvPr/>
          </p:nvCxnSpPr>
          <p:spPr>
            <a:xfrm>
              <a:off x="7751880" y="-171000"/>
              <a:ext cx="1080" cy="73080"/>
            </a:xfrm>
            <a:prstGeom prst="straightConnector1">
              <a:avLst/>
            </a:prstGeom>
            <a:ln w="0">
              <a:solidFill>
                <a:srgbClr val="ff9e1b"/>
              </a:solidFill>
            </a:ln>
          </p:spPr>
        </p:cxnSp>
        <p:cxnSp>
          <p:nvCxnSpPr>
            <p:cNvPr id="96" name="Gerader Verbinder 70"/>
            <p:cNvCxnSpPr/>
            <p:nvPr/>
          </p:nvCxnSpPr>
          <p:spPr>
            <a:xfrm>
              <a:off x="8183880" y="-171000"/>
              <a:ext cx="1080" cy="73080"/>
            </a:xfrm>
            <a:prstGeom prst="straightConnector1">
              <a:avLst/>
            </a:prstGeom>
            <a:ln w="0">
              <a:solidFill>
                <a:srgbClr val="ff9e1b"/>
              </a:solidFill>
            </a:ln>
          </p:spPr>
        </p:cxnSp>
        <p:cxnSp>
          <p:nvCxnSpPr>
            <p:cNvPr id="97" name="Gerader Verbinder 71"/>
            <p:cNvCxnSpPr/>
            <p:nvPr/>
          </p:nvCxnSpPr>
          <p:spPr>
            <a:xfrm>
              <a:off x="9624240" y="-171000"/>
              <a:ext cx="1080" cy="73080"/>
            </a:xfrm>
            <a:prstGeom prst="straightConnector1">
              <a:avLst/>
            </a:prstGeom>
            <a:ln w="0">
              <a:solidFill>
                <a:srgbClr val="ff9e1b"/>
              </a:solidFill>
            </a:ln>
          </p:spPr>
        </p:cxnSp>
        <p:cxnSp>
          <p:nvCxnSpPr>
            <p:cNvPr id="98" name="Gerader Verbinder 72"/>
            <p:cNvCxnSpPr/>
            <p:nvPr/>
          </p:nvCxnSpPr>
          <p:spPr>
            <a:xfrm>
              <a:off x="10056240" y="-171000"/>
              <a:ext cx="1080" cy="73080"/>
            </a:xfrm>
            <a:prstGeom prst="straightConnector1">
              <a:avLst/>
            </a:prstGeom>
            <a:ln w="0">
              <a:solidFill>
                <a:srgbClr val="ff9e1b"/>
              </a:solidFill>
            </a:ln>
          </p:spPr>
        </p:cxnSp>
      </p:grpSp>
      <p:pic>
        <p:nvPicPr>
          <p:cNvPr id="99" name="Logo" descr="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10991880" y="483480"/>
            <a:ext cx="502920" cy="5158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00" name="PlaceHolder 1"/>
          <p:cNvSpPr>
            <a:spLocks noGrp="1"/>
          </p:cNvSpPr>
          <p:nvPr>
            <p:ph type="ftr" idx="10"/>
          </p:nvPr>
        </p:nvSpPr>
        <p:spPr>
          <a:xfrm>
            <a:off x="1559880" y="6439680"/>
            <a:ext cx="9358920" cy="142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US" sz="800" strike="noStrike" u="none">
                <a:solidFill>
                  <a:schemeClr val="dk1">
                    <a:alpha val="0"/>
                  </a:schemeClr>
                </a:solidFill>
                <a:uFillTx/>
                <a:latin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trike="noStrike" u="none">
                <a:solidFill>
                  <a:schemeClr val="dk1">
                    <a:alpha val="0"/>
                  </a:schemeClr>
                </a:solidFill>
                <a:uFillTx/>
                <a:latin typeface="Arial"/>
              </a:rPr>
              <a:t> </a:t>
            </a:r>
            <a:endParaRPr b="0" lang="en-US" sz="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sldNum" idx="11"/>
          </p:nvPr>
        </p:nvSpPr>
        <p:spPr>
          <a:xfrm>
            <a:off x="10991880" y="6439680"/>
            <a:ext cx="502920" cy="142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de-DE" sz="800" strike="noStrike" u="none">
                <a:solidFill>
                  <a:schemeClr val="dk1">
                    <a:alpha val="0"/>
                  </a:schemeClr>
                </a:solidFill>
                <a:uFillTx/>
                <a:latin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24A1AB86-1ECB-481A-BBF0-38613759A4B0}" type="slidenum">
              <a:rPr b="0" lang="de-DE" sz="800" strike="noStrike" u="none">
                <a:solidFill>
                  <a:schemeClr val="dk1">
                    <a:alpha val="0"/>
                  </a:schemeClr>
                </a:solidFill>
                <a:uFillTx/>
                <a:latin typeface="Arial"/>
              </a:rPr>
              <a:t>1</a:t>
            </a:fld>
            <a:endParaRPr b="0" lang="en-US" sz="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dt" idx="12"/>
          </p:nvPr>
        </p:nvSpPr>
        <p:spPr>
          <a:xfrm>
            <a:off x="695880" y="6439680"/>
            <a:ext cx="790920" cy="142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4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ruppieren 5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167760" y="693000"/>
            <a:ext cx="72720" cy="5472720"/>
            <a:chOff x="-167760" y="693000"/>
            <a:chExt cx="72720" cy="5472720"/>
          </a:xfrm>
        </p:grpSpPr>
        <p:cxnSp>
          <p:nvCxnSpPr>
            <p:cNvPr id="104" name="Gerader Verbinder 57"/>
            <p:cNvCxnSpPr/>
            <p:nvPr/>
          </p:nvCxnSpPr>
          <p:spPr>
            <a:xfrm>
              <a:off x="-167760" y="1845000"/>
              <a:ext cx="73080" cy="1080"/>
            </a:xfrm>
            <a:prstGeom prst="straightConnector1">
              <a:avLst/>
            </a:prstGeom>
            <a:ln w="0">
              <a:solidFill>
                <a:srgbClr val="ff9e1b"/>
              </a:solidFill>
            </a:ln>
          </p:spPr>
        </p:cxnSp>
        <p:cxnSp>
          <p:nvCxnSpPr>
            <p:cNvPr id="105" name="Gerader Verbinder 58"/>
            <p:cNvCxnSpPr/>
            <p:nvPr/>
          </p:nvCxnSpPr>
          <p:spPr>
            <a:xfrm>
              <a:off x="-167760" y="6165000"/>
              <a:ext cx="73080" cy="1080"/>
            </a:xfrm>
            <a:prstGeom prst="straightConnector1">
              <a:avLst/>
            </a:prstGeom>
            <a:ln w="0">
              <a:solidFill>
                <a:srgbClr val="ff9e1b"/>
              </a:solidFill>
            </a:ln>
          </p:spPr>
        </p:cxnSp>
        <p:cxnSp>
          <p:nvCxnSpPr>
            <p:cNvPr id="106" name="Gerader Verbinder 59"/>
            <p:cNvCxnSpPr/>
            <p:nvPr/>
          </p:nvCxnSpPr>
          <p:spPr>
            <a:xfrm>
              <a:off x="-167760" y="693000"/>
              <a:ext cx="73080" cy="1080"/>
            </a:xfrm>
            <a:prstGeom prst="straightConnector1">
              <a:avLst/>
            </a:prstGeom>
            <a:ln w="0">
              <a:solidFill>
                <a:srgbClr val="ff9e1b"/>
              </a:solidFill>
            </a:ln>
          </p:spPr>
        </p:cxnSp>
      </p:grpSp>
      <p:grpSp>
        <p:nvGrpSpPr>
          <p:cNvPr id="107" name="Gruppieren 6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95880" y="-171000"/>
            <a:ext cx="10800720" cy="72720"/>
            <a:chOff x="695880" y="-171000"/>
            <a:chExt cx="10800720" cy="72720"/>
          </a:xfrm>
        </p:grpSpPr>
        <p:cxnSp>
          <p:nvCxnSpPr>
            <p:cNvPr id="108" name="Gerader Verbinder 61"/>
            <p:cNvCxnSpPr/>
            <p:nvPr/>
          </p:nvCxnSpPr>
          <p:spPr>
            <a:xfrm>
              <a:off x="695880" y="-171000"/>
              <a:ext cx="1080" cy="73080"/>
            </a:xfrm>
            <a:prstGeom prst="straightConnector1">
              <a:avLst/>
            </a:prstGeom>
            <a:ln w="0">
              <a:solidFill>
                <a:srgbClr val="ff9e1b"/>
              </a:solidFill>
            </a:ln>
          </p:spPr>
        </p:cxnSp>
        <p:cxnSp>
          <p:nvCxnSpPr>
            <p:cNvPr id="109" name="Gerader Verbinder 62"/>
            <p:cNvCxnSpPr/>
            <p:nvPr/>
          </p:nvCxnSpPr>
          <p:spPr>
            <a:xfrm>
              <a:off x="11495880" y="-171000"/>
              <a:ext cx="1080" cy="73080"/>
            </a:xfrm>
            <a:prstGeom prst="straightConnector1">
              <a:avLst/>
            </a:prstGeom>
            <a:ln w="0">
              <a:solidFill>
                <a:srgbClr val="ff9e1b"/>
              </a:solidFill>
            </a:ln>
          </p:spPr>
        </p:cxnSp>
        <p:cxnSp>
          <p:nvCxnSpPr>
            <p:cNvPr id="110" name="Gerader Verbinder 63"/>
            <p:cNvCxnSpPr/>
            <p:nvPr/>
          </p:nvCxnSpPr>
          <p:spPr>
            <a:xfrm>
              <a:off x="2135520" y="-171000"/>
              <a:ext cx="1080" cy="73080"/>
            </a:xfrm>
            <a:prstGeom prst="straightConnector1">
              <a:avLst/>
            </a:prstGeom>
            <a:ln w="0">
              <a:solidFill>
                <a:srgbClr val="ff9e1b"/>
              </a:solidFill>
            </a:ln>
          </p:spPr>
        </p:cxnSp>
        <p:cxnSp>
          <p:nvCxnSpPr>
            <p:cNvPr id="111" name="Gerader Verbinder 64"/>
            <p:cNvCxnSpPr/>
            <p:nvPr/>
          </p:nvCxnSpPr>
          <p:spPr>
            <a:xfrm>
              <a:off x="2567520" y="-171000"/>
              <a:ext cx="1080" cy="73080"/>
            </a:xfrm>
            <a:prstGeom prst="straightConnector1">
              <a:avLst/>
            </a:prstGeom>
            <a:ln w="0">
              <a:solidFill>
                <a:srgbClr val="ff9e1b"/>
              </a:solidFill>
            </a:ln>
          </p:spPr>
        </p:cxnSp>
        <p:cxnSp>
          <p:nvCxnSpPr>
            <p:cNvPr id="112" name="Gerader Verbinder 65"/>
            <p:cNvCxnSpPr/>
            <p:nvPr/>
          </p:nvCxnSpPr>
          <p:spPr>
            <a:xfrm>
              <a:off x="4007520" y="-171000"/>
              <a:ext cx="1080" cy="73080"/>
            </a:xfrm>
            <a:prstGeom prst="straightConnector1">
              <a:avLst/>
            </a:prstGeom>
            <a:ln w="0">
              <a:solidFill>
                <a:srgbClr val="ff9e1b"/>
              </a:solidFill>
            </a:ln>
          </p:spPr>
        </p:cxnSp>
        <p:cxnSp>
          <p:nvCxnSpPr>
            <p:cNvPr id="113" name="Gerader Verbinder 66"/>
            <p:cNvCxnSpPr/>
            <p:nvPr/>
          </p:nvCxnSpPr>
          <p:spPr>
            <a:xfrm>
              <a:off x="4439520" y="-171000"/>
              <a:ext cx="1080" cy="73080"/>
            </a:xfrm>
            <a:prstGeom prst="straightConnector1">
              <a:avLst/>
            </a:prstGeom>
            <a:ln w="0">
              <a:solidFill>
                <a:srgbClr val="ff9e1b"/>
              </a:solidFill>
            </a:ln>
          </p:spPr>
        </p:cxnSp>
        <p:cxnSp>
          <p:nvCxnSpPr>
            <p:cNvPr id="114" name="Gerader Verbinder 67"/>
            <p:cNvCxnSpPr/>
            <p:nvPr/>
          </p:nvCxnSpPr>
          <p:spPr>
            <a:xfrm>
              <a:off x="5879880" y="-171000"/>
              <a:ext cx="1080" cy="73080"/>
            </a:xfrm>
            <a:prstGeom prst="straightConnector1">
              <a:avLst/>
            </a:prstGeom>
            <a:ln w="0">
              <a:solidFill>
                <a:srgbClr val="ff9e1b"/>
              </a:solidFill>
            </a:ln>
          </p:spPr>
        </p:cxnSp>
        <p:cxnSp>
          <p:nvCxnSpPr>
            <p:cNvPr id="115" name="Gerader Verbinder 68"/>
            <p:cNvCxnSpPr/>
            <p:nvPr/>
          </p:nvCxnSpPr>
          <p:spPr>
            <a:xfrm>
              <a:off x="6311880" y="-171000"/>
              <a:ext cx="1080" cy="73080"/>
            </a:xfrm>
            <a:prstGeom prst="straightConnector1">
              <a:avLst/>
            </a:prstGeom>
            <a:ln w="0">
              <a:solidFill>
                <a:srgbClr val="ff9e1b"/>
              </a:solidFill>
            </a:ln>
          </p:spPr>
        </p:cxnSp>
        <p:cxnSp>
          <p:nvCxnSpPr>
            <p:cNvPr id="116" name="Gerader Verbinder 69"/>
            <p:cNvCxnSpPr/>
            <p:nvPr/>
          </p:nvCxnSpPr>
          <p:spPr>
            <a:xfrm>
              <a:off x="7751880" y="-171000"/>
              <a:ext cx="1080" cy="73080"/>
            </a:xfrm>
            <a:prstGeom prst="straightConnector1">
              <a:avLst/>
            </a:prstGeom>
            <a:ln w="0">
              <a:solidFill>
                <a:srgbClr val="ff9e1b"/>
              </a:solidFill>
            </a:ln>
          </p:spPr>
        </p:cxnSp>
        <p:cxnSp>
          <p:nvCxnSpPr>
            <p:cNvPr id="117" name="Gerader Verbinder 70"/>
            <p:cNvCxnSpPr/>
            <p:nvPr/>
          </p:nvCxnSpPr>
          <p:spPr>
            <a:xfrm>
              <a:off x="8183880" y="-171000"/>
              <a:ext cx="1080" cy="73080"/>
            </a:xfrm>
            <a:prstGeom prst="straightConnector1">
              <a:avLst/>
            </a:prstGeom>
            <a:ln w="0">
              <a:solidFill>
                <a:srgbClr val="ff9e1b"/>
              </a:solidFill>
            </a:ln>
          </p:spPr>
        </p:cxnSp>
        <p:cxnSp>
          <p:nvCxnSpPr>
            <p:cNvPr id="118" name="Gerader Verbinder 71"/>
            <p:cNvCxnSpPr/>
            <p:nvPr/>
          </p:nvCxnSpPr>
          <p:spPr>
            <a:xfrm>
              <a:off x="9624240" y="-171000"/>
              <a:ext cx="1080" cy="73080"/>
            </a:xfrm>
            <a:prstGeom prst="straightConnector1">
              <a:avLst/>
            </a:prstGeom>
            <a:ln w="0">
              <a:solidFill>
                <a:srgbClr val="ff9e1b"/>
              </a:solidFill>
            </a:ln>
          </p:spPr>
        </p:cxnSp>
        <p:cxnSp>
          <p:nvCxnSpPr>
            <p:cNvPr id="119" name="Gerader Verbinder 72"/>
            <p:cNvCxnSpPr/>
            <p:nvPr/>
          </p:nvCxnSpPr>
          <p:spPr>
            <a:xfrm>
              <a:off x="10056240" y="-171000"/>
              <a:ext cx="1080" cy="73080"/>
            </a:xfrm>
            <a:prstGeom prst="straightConnector1">
              <a:avLst/>
            </a:prstGeom>
            <a:ln w="0">
              <a:solidFill>
                <a:srgbClr val="ff9e1b"/>
              </a:solidFill>
            </a:ln>
          </p:spPr>
        </p:cxnSp>
      </p:grpSp>
      <p:pic>
        <p:nvPicPr>
          <p:cNvPr id="120" name="Logo" descr="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10991880" y="483480"/>
            <a:ext cx="502920" cy="5158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21" name="PlaceHolder 1"/>
          <p:cNvSpPr>
            <a:spLocks noGrp="1"/>
          </p:cNvSpPr>
          <p:nvPr>
            <p:ph type="ftr" idx="13"/>
          </p:nvPr>
        </p:nvSpPr>
        <p:spPr>
          <a:xfrm>
            <a:off x="1559880" y="6439680"/>
            <a:ext cx="9358920" cy="142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US" sz="800" strike="noStrike" u="none">
                <a:solidFill>
                  <a:schemeClr val="dk1">
                    <a:alpha val="0"/>
                  </a:schemeClr>
                </a:solidFill>
                <a:uFillTx/>
                <a:latin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trike="noStrike" u="none">
                <a:solidFill>
                  <a:schemeClr val="dk1">
                    <a:alpha val="0"/>
                  </a:schemeClr>
                </a:solidFill>
                <a:uFillTx/>
                <a:latin typeface="Arial"/>
              </a:rPr>
              <a:t> </a:t>
            </a:r>
            <a:endParaRPr b="0" lang="en-US" sz="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sldNum" idx="14"/>
          </p:nvPr>
        </p:nvSpPr>
        <p:spPr>
          <a:xfrm>
            <a:off x="10991880" y="6439680"/>
            <a:ext cx="502920" cy="142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de-DE" sz="800" strike="noStrike" u="none">
                <a:solidFill>
                  <a:schemeClr val="dk1">
                    <a:alpha val="0"/>
                  </a:schemeClr>
                </a:solidFill>
                <a:uFillTx/>
                <a:latin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A5E967D5-8D08-45FE-9BA5-60748FF9F1DD}" type="slidenum">
              <a:rPr b="0" lang="de-DE" sz="800" strike="noStrike" u="none">
                <a:solidFill>
                  <a:schemeClr val="dk1">
                    <a:alpha val="0"/>
                  </a:schemeClr>
                </a:solidFill>
                <a:uFillTx/>
                <a:latin typeface="Arial"/>
              </a:rPr>
              <a:t>1</a:t>
            </a:fld>
            <a:endParaRPr b="0" lang="en-US" sz="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dt" idx="15"/>
          </p:nvPr>
        </p:nvSpPr>
        <p:spPr>
          <a:xfrm>
            <a:off x="695880" y="6439680"/>
            <a:ext cx="790920" cy="142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4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Gruppieren 5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167760" y="693000"/>
            <a:ext cx="72720" cy="5472720"/>
            <a:chOff x="-167760" y="693000"/>
            <a:chExt cx="72720" cy="5472720"/>
          </a:xfrm>
        </p:grpSpPr>
        <p:cxnSp>
          <p:nvCxnSpPr>
            <p:cNvPr id="125" name="Gerader Verbinder 57"/>
            <p:cNvCxnSpPr/>
            <p:nvPr/>
          </p:nvCxnSpPr>
          <p:spPr>
            <a:xfrm>
              <a:off x="-167760" y="1845000"/>
              <a:ext cx="73080" cy="1080"/>
            </a:xfrm>
            <a:prstGeom prst="straightConnector1">
              <a:avLst/>
            </a:prstGeom>
            <a:ln w="0">
              <a:solidFill>
                <a:srgbClr val="ff9e1b"/>
              </a:solidFill>
            </a:ln>
          </p:spPr>
        </p:cxnSp>
        <p:cxnSp>
          <p:nvCxnSpPr>
            <p:cNvPr id="126" name="Gerader Verbinder 58"/>
            <p:cNvCxnSpPr/>
            <p:nvPr/>
          </p:nvCxnSpPr>
          <p:spPr>
            <a:xfrm>
              <a:off x="-167760" y="6165000"/>
              <a:ext cx="73080" cy="1080"/>
            </a:xfrm>
            <a:prstGeom prst="straightConnector1">
              <a:avLst/>
            </a:prstGeom>
            <a:ln w="0">
              <a:solidFill>
                <a:srgbClr val="ff9e1b"/>
              </a:solidFill>
            </a:ln>
          </p:spPr>
        </p:cxnSp>
        <p:cxnSp>
          <p:nvCxnSpPr>
            <p:cNvPr id="127" name="Gerader Verbinder 59"/>
            <p:cNvCxnSpPr/>
            <p:nvPr/>
          </p:nvCxnSpPr>
          <p:spPr>
            <a:xfrm>
              <a:off x="-167760" y="693000"/>
              <a:ext cx="73080" cy="1080"/>
            </a:xfrm>
            <a:prstGeom prst="straightConnector1">
              <a:avLst/>
            </a:prstGeom>
            <a:ln w="0">
              <a:solidFill>
                <a:srgbClr val="ff9e1b"/>
              </a:solidFill>
            </a:ln>
          </p:spPr>
        </p:cxnSp>
      </p:grpSp>
      <p:grpSp>
        <p:nvGrpSpPr>
          <p:cNvPr id="128" name="Gruppieren 6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95880" y="-171000"/>
            <a:ext cx="10800720" cy="72720"/>
            <a:chOff x="695880" y="-171000"/>
            <a:chExt cx="10800720" cy="72720"/>
          </a:xfrm>
        </p:grpSpPr>
        <p:cxnSp>
          <p:nvCxnSpPr>
            <p:cNvPr id="129" name="Gerader Verbinder 61"/>
            <p:cNvCxnSpPr/>
            <p:nvPr/>
          </p:nvCxnSpPr>
          <p:spPr>
            <a:xfrm>
              <a:off x="695880" y="-171000"/>
              <a:ext cx="1080" cy="73080"/>
            </a:xfrm>
            <a:prstGeom prst="straightConnector1">
              <a:avLst/>
            </a:prstGeom>
            <a:ln w="0">
              <a:solidFill>
                <a:srgbClr val="ff9e1b"/>
              </a:solidFill>
            </a:ln>
          </p:spPr>
        </p:cxnSp>
        <p:cxnSp>
          <p:nvCxnSpPr>
            <p:cNvPr id="130" name="Gerader Verbinder 62"/>
            <p:cNvCxnSpPr/>
            <p:nvPr/>
          </p:nvCxnSpPr>
          <p:spPr>
            <a:xfrm>
              <a:off x="11495880" y="-171000"/>
              <a:ext cx="1080" cy="73080"/>
            </a:xfrm>
            <a:prstGeom prst="straightConnector1">
              <a:avLst/>
            </a:prstGeom>
            <a:ln w="0">
              <a:solidFill>
                <a:srgbClr val="ff9e1b"/>
              </a:solidFill>
            </a:ln>
          </p:spPr>
        </p:cxnSp>
        <p:cxnSp>
          <p:nvCxnSpPr>
            <p:cNvPr id="131" name="Gerader Verbinder 63"/>
            <p:cNvCxnSpPr/>
            <p:nvPr/>
          </p:nvCxnSpPr>
          <p:spPr>
            <a:xfrm>
              <a:off x="2135520" y="-171000"/>
              <a:ext cx="1080" cy="73080"/>
            </a:xfrm>
            <a:prstGeom prst="straightConnector1">
              <a:avLst/>
            </a:prstGeom>
            <a:ln w="0">
              <a:solidFill>
                <a:srgbClr val="ff9e1b"/>
              </a:solidFill>
            </a:ln>
          </p:spPr>
        </p:cxnSp>
        <p:cxnSp>
          <p:nvCxnSpPr>
            <p:cNvPr id="132" name="Gerader Verbinder 64"/>
            <p:cNvCxnSpPr/>
            <p:nvPr/>
          </p:nvCxnSpPr>
          <p:spPr>
            <a:xfrm>
              <a:off x="2567520" y="-171000"/>
              <a:ext cx="1080" cy="73080"/>
            </a:xfrm>
            <a:prstGeom prst="straightConnector1">
              <a:avLst/>
            </a:prstGeom>
            <a:ln w="0">
              <a:solidFill>
                <a:srgbClr val="ff9e1b"/>
              </a:solidFill>
            </a:ln>
          </p:spPr>
        </p:cxnSp>
        <p:cxnSp>
          <p:nvCxnSpPr>
            <p:cNvPr id="133" name="Gerader Verbinder 65"/>
            <p:cNvCxnSpPr/>
            <p:nvPr/>
          </p:nvCxnSpPr>
          <p:spPr>
            <a:xfrm>
              <a:off x="4007520" y="-171000"/>
              <a:ext cx="1080" cy="73080"/>
            </a:xfrm>
            <a:prstGeom prst="straightConnector1">
              <a:avLst/>
            </a:prstGeom>
            <a:ln w="0">
              <a:solidFill>
                <a:srgbClr val="ff9e1b"/>
              </a:solidFill>
            </a:ln>
          </p:spPr>
        </p:cxnSp>
        <p:cxnSp>
          <p:nvCxnSpPr>
            <p:cNvPr id="134" name="Gerader Verbinder 66"/>
            <p:cNvCxnSpPr/>
            <p:nvPr/>
          </p:nvCxnSpPr>
          <p:spPr>
            <a:xfrm>
              <a:off x="4439520" y="-171000"/>
              <a:ext cx="1080" cy="73080"/>
            </a:xfrm>
            <a:prstGeom prst="straightConnector1">
              <a:avLst/>
            </a:prstGeom>
            <a:ln w="0">
              <a:solidFill>
                <a:srgbClr val="ff9e1b"/>
              </a:solidFill>
            </a:ln>
          </p:spPr>
        </p:cxnSp>
        <p:cxnSp>
          <p:nvCxnSpPr>
            <p:cNvPr id="135" name="Gerader Verbinder 67"/>
            <p:cNvCxnSpPr/>
            <p:nvPr/>
          </p:nvCxnSpPr>
          <p:spPr>
            <a:xfrm>
              <a:off x="5879880" y="-171000"/>
              <a:ext cx="1080" cy="73080"/>
            </a:xfrm>
            <a:prstGeom prst="straightConnector1">
              <a:avLst/>
            </a:prstGeom>
            <a:ln w="0">
              <a:solidFill>
                <a:srgbClr val="ff9e1b"/>
              </a:solidFill>
            </a:ln>
          </p:spPr>
        </p:cxnSp>
        <p:cxnSp>
          <p:nvCxnSpPr>
            <p:cNvPr id="136" name="Gerader Verbinder 68"/>
            <p:cNvCxnSpPr/>
            <p:nvPr/>
          </p:nvCxnSpPr>
          <p:spPr>
            <a:xfrm>
              <a:off x="6311880" y="-171000"/>
              <a:ext cx="1080" cy="73080"/>
            </a:xfrm>
            <a:prstGeom prst="straightConnector1">
              <a:avLst/>
            </a:prstGeom>
            <a:ln w="0">
              <a:solidFill>
                <a:srgbClr val="ff9e1b"/>
              </a:solidFill>
            </a:ln>
          </p:spPr>
        </p:cxnSp>
        <p:cxnSp>
          <p:nvCxnSpPr>
            <p:cNvPr id="137" name="Gerader Verbinder 69"/>
            <p:cNvCxnSpPr/>
            <p:nvPr/>
          </p:nvCxnSpPr>
          <p:spPr>
            <a:xfrm>
              <a:off x="7751880" y="-171000"/>
              <a:ext cx="1080" cy="73080"/>
            </a:xfrm>
            <a:prstGeom prst="straightConnector1">
              <a:avLst/>
            </a:prstGeom>
            <a:ln w="0">
              <a:solidFill>
                <a:srgbClr val="ff9e1b"/>
              </a:solidFill>
            </a:ln>
          </p:spPr>
        </p:cxnSp>
        <p:cxnSp>
          <p:nvCxnSpPr>
            <p:cNvPr id="138" name="Gerader Verbinder 70"/>
            <p:cNvCxnSpPr/>
            <p:nvPr/>
          </p:nvCxnSpPr>
          <p:spPr>
            <a:xfrm>
              <a:off x="8183880" y="-171000"/>
              <a:ext cx="1080" cy="73080"/>
            </a:xfrm>
            <a:prstGeom prst="straightConnector1">
              <a:avLst/>
            </a:prstGeom>
            <a:ln w="0">
              <a:solidFill>
                <a:srgbClr val="ff9e1b"/>
              </a:solidFill>
            </a:ln>
          </p:spPr>
        </p:cxnSp>
        <p:cxnSp>
          <p:nvCxnSpPr>
            <p:cNvPr id="139" name="Gerader Verbinder 71"/>
            <p:cNvCxnSpPr/>
            <p:nvPr/>
          </p:nvCxnSpPr>
          <p:spPr>
            <a:xfrm>
              <a:off x="9624240" y="-171000"/>
              <a:ext cx="1080" cy="73080"/>
            </a:xfrm>
            <a:prstGeom prst="straightConnector1">
              <a:avLst/>
            </a:prstGeom>
            <a:ln w="0">
              <a:solidFill>
                <a:srgbClr val="ff9e1b"/>
              </a:solidFill>
            </a:ln>
          </p:spPr>
        </p:cxnSp>
        <p:cxnSp>
          <p:nvCxnSpPr>
            <p:cNvPr id="140" name="Gerader Verbinder 72"/>
            <p:cNvCxnSpPr/>
            <p:nvPr/>
          </p:nvCxnSpPr>
          <p:spPr>
            <a:xfrm>
              <a:off x="10056240" y="-171000"/>
              <a:ext cx="1080" cy="73080"/>
            </a:xfrm>
            <a:prstGeom prst="straightConnector1">
              <a:avLst/>
            </a:prstGeom>
            <a:ln w="0">
              <a:solidFill>
                <a:srgbClr val="ff9e1b"/>
              </a:solidFill>
            </a:ln>
          </p:spPr>
        </p:cxnSp>
      </p:grpSp>
      <p:pic>
        <p:nvPicPr>
          <p:cNvPr id="141" name="Logo" descr="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10991880" y="483480"/>
            <a:ext cx="502920" cy="5158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42" name="PlaceHolder 1"/>
          <p:cNvSpPr>
            <a:spLocks noGrp="1"/>
          </p:cNvSpPr>
          <p:nvPr>
            <p:ph type="ftr" idx="16"/>
          </p:nvPr>
        </p:nvSpPr>
        <p:spPr>
          <a:xfrm>
            <a:off x="1559880" y="6439680"/>
            <a:ext cx="9358920" cy="142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US" sz="800" strike="noStrike" u="none">
                <a:solidFill>
                  <a:schemeClr val="dk1">
                    <a:alpha val="0"/>
                  </a:schemeClr>
                </a:solidFill>
                <a:uFillTx/>
                <a:latin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trike="noStrike" u="none">
                <a:solidFill>
                  <a:schemeClr val="dk1">
                    <a:alpha val="0"/>
                  </a:schemeClr>
                </a:solidFill>
                <a:uFillTx/>
                <a:latin typeface="Arial"/>
              </a:rPr>
              <a:t> </a:t>
            </a:r>
            <a:endParaRPr b="0" lang="en-US" sz="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sldNum" idx="17"/>
          </p:nvPr>
        </p:nvSpPr>
        <p:spPr>
          <a:xfrm>
            <a:off x="10991880" y="6439680"/>
            <a:ext cx="502920" cy="142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de-DE" sz="800" strike="noStrike" u="none">
                <a:solidFill>
                  <a:schemeClr val="dk1">
                    <a:alpha val="0"/>
                  </a:schemeClr>
                </a:solidFill>
                <a:uFillTx/>
                <a:latin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DC241A17-FF3E-46EC-933E-FC926121F2D0}" type="slidenum">
              <a:rPr b="0" lang="de-DE" sz="800" strike="noStrike" u="none">
                <a:solidFill>
                  <a:schemeClr val="dk1">
                    <a:alpha val="0"/>
                  </a:schemeClr>
                </a:solidFill>
                <a:uFillTx/>
                <a:latin typeface="Arial"/>
              </a:rPr>
              <a:t>1</a:t>
            </a:fld>
            <a:endParaRPr b="0" lang="en-US" sz="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dt" idx="18"/>
          </p:nvPr>
        </p:nvSpPr>
        <p:spPr>
          <a:xfrm>
            <a:off x="695880" y="6439680"/>
            <a:ext cx="790920" cy="142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4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Gruppieren 5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167760" y="693000"/>
            <a:ext cx="72720" cy="5472720"/>
            <a:chOff x="-167760" y="693000"/>
            <a:chExt cx="72720" cy="5472720"/>
          </a:xfrm>
        </p:grpSpPr>
        <p:cxnSp>
          <p:nvCxnSpPr>
            <p:cNvPr id="146" name="Gerader Verbinder 57"/>
            <p:cNvCxnSpPr/>
            <p:nvPr/>
          </p:nvCxnSpPr>
          <p:spPr>
            <a:xfrm>
              <a:off x="-167760" y="1845000"/>
              <a:ext cx="73080" cy="1080"/>
            </a:xfrm>
            <a:prstGeom prst="straightConnector1">
              <a:avLst/>
            </a:prstGeom>
            <a:ln w="0">
              <a:solidFill>
                <a:srgbClr val="ff9e1b"/>
              </a:solidFill>
            </a:ln>
          </p:spPr>
        </p:cxnSp>
        <p:cxnSp>
          <p:nvCxnSpPr>
            <p:cNvPr id="147" name="Gerader Verbinder 58"/>
            <p:cNvCxnSpPr/>
            <p:nvPr/>
          </p:nvCxnSpPr>
          <p:spPr>
            <a:xfrm>
              <a:off x="-167760" y="6165000"/>
              <a:ext cx="73080" cy="1080"/>
            </a:xfrm>
            <a:prstGeom prst="straightConnector1">
              <a:avLst/>
            </a:prstGeom>
            <a:ln w="0">
              <a:solidFill>
                <a:srgbClr val="ff9e1b"/>
              </a:solidFill>
            </a:ln>
          </p:spPr>
        </p:cxnSp>
        <p:cxnSp>
          <p:nvCxnSpPr>
            <p:cNvPr id="148" name="Gerader Verbinder 59"/>
            <p:cNvCxnSpPr/>
            <p:nvPr/>
          </p:nvCxnSpPr>
          <p:spPr>
            <a:xfrm>
              <a:off x="-167760" y="693000"/>
              <a:ext cx="73080" cy="1080"/>
            </a:xfrm>
            <a:prstGeom prst="straightConnector1">
              <a:avLst/>
            </a:prstGeom>
            <a:ln w="0">
              <a:solidFill>
                <a:srgbClr val="ff9e1b"/>
              </a:solidFill>
            </a:ln>
          </p:spPr>
        </p:cxnSp>
      </p:grpSp>
      <p:grpSp>
        <p:nvGrpSpPr>
          <p:cNvPr id="149" name="Gruppieren 6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95880" y="-171000"/>
            <a:ext cx="10800720" cy="72720"/>
            <a:chOff x="695880" y="-171000"/>
            <a:chExt cx="10800720" cy="72720"/>
          </a:xfrm>
        </p:grpSpPr>
        <p:cxnSp>
          <p:nvCxnSpPr>
            <p:cNvPr id="150" name="Gerader Verbinder 61"/>
            <p:cNvCxnSpPr/>
            <p:nvPr/>
          </p:nvCxnSpPr>
          <p:spPr>
            <a:xfrm>
              <a:off x="695880" y="-171000"/>
              <a:ext cx="1080" cy="73080"/>
            </a:xfrm>
            <a:prstGeom prst="straightConnector1">
              <a:avLst/>
            </a:prstGeom>
            <a:ln w="0">
              <a:solidFill>
                <a:srgbClr val="ff9e1b"/>
              </a:solidFill>
            </a:ln>
          </p:spPr>
        </p:cxnSp>
        <p:cxnSp>
          <p:nvCxnSpPr>
            <p:cNvPr id="151" name="Gerader Verbinder 62"/>
            <p:cNvCxnSpPr/>
            <p:nvPr/>
          </p:nvCxnSpPr>
          <p:spPr>
            <a:xfrm>
              <a:off x="11495880" y="-171000"/>
              <a:ext cx="1080" cy="73080"/>
            </a:xfrm>
            <a:prstGeom prst="straightConnector1">
              <a:avLst/>
            </a:prstGeom>
            <a:ln w="0">
              <a:solidFill>
                <a:srgbClr val="ff9e1b"/>
              </a:solidFill>
            </a:ln>
          </p:spPr>
        </p:cxnSp>
        <p:cxnSp>
          <p:nvCxnSpPr>
            <p:cNvPr id="152" name="Gerader Verbinder 63"/>
            <p:cNvCxnSpPr/>
            <p:nvPr/>
          </p:nvCxnSpPr>
          <p:spPr>
            <a:xfrm>
              <a:off x="2135520" y="-171000"/>
              <a:ext cx="1080" cy="73080"/>
            </a:xfrm>
            <a:prstGeom prst="straightConnector1">
              <a:avLst/>
            </a:prstGeom>
            <a:ln w="0">
              <a:solidFill>
                <a:srgbClr val="ff9e1b"/>
              </a:solidFill>
            </a:ln>
          </p:spPr>
        </p:cxnSp>
        <p:cxnSp>
          <p:nvCxnSpPr>
            <p:cNvPr id="153" name="Gerader Verbinder 64"/>
            <p:cNvCxnSpPr/>
            <p:nvPr/>
          </p:nvCxnSpPr>
          <p:spPr>
            <a:xfrm>
              <a:off x="2567520" y="-171000"/>
              <a:ext cx="1080" cy="73080"/>
            </a:xfrm>
            <a:prstGeom prst="straightConnector1">
              <a:avLst/>
            </a:prstGeom>
            <a:ln w="0">
              <a:solidFill>
                <a:srgbClr val="ff9e1b"/>
              </a:solidFill>
            </a:ln>
          </p:spPr>
        </p:cxnSp>
        <p:cxnSp>
          <p:nvCxnSpPr>
            <p:cNvPr id="154" name="Gerader Verbinder 65"/>
            <p:cNvCxnSpPr/>
            <p:nvPr/>
          </p:nvCxnSpPr>
          <p:spPr>
            <a:xfrm>
              <a:off x="4007520" y="-171000"/>
              <a:ext cx="1080" cy="73080"/>
            </a:xfrm>
            <a:prstGeom prst="straightConnector1">
              <a:avLst/>
            </a:prstGeom>
            <a:ln w="0">
              <a:solidFill>
                <a:srgbClr val="ff9e1b"/>
              </a:solidFill>
            </a:ln>
          </p:spPr>
        </p:cxnSp>
        <p:cxnSp>
          <p:nvCxnSpPr>
            <p:cNvPr id="155" name="Gerader Verbinder 66"/>
            <p:cNvCxnSpPr/>
            <p:nvPr/>
          </p:nvCxnSpPr>
          <p:spPr>
            <a:xfrm>
              <a:off x="4439520" y="-171000"/>
              <a:ext cx="1080" cy="73080"/>
            </a:xfrm>
            <a:prstGeom prst="straightConnector1">
              <a:avLst/>
            </a:prstGeom>
            <a:ln w="0">
              <a:solidFill>
                <a:srgbClr val="ff9e1b"/>
              </a:solidFill>
            </a:ln>
          </p:spPr>
        </p:cxnSp>
        <p:cxnSp>
          <p:nvCxnSpPr>
            <p:cNvPr id="156" name="Gerader Verbinder 67"/>
            <p:cNvCxnSpPr/>
            <p:nvPr/>
          </p:nvCxnSpPr>
          <p:spPr>
            <a:xfrm>
              <a:off x="5879880" y="-171000"/>
              <a:ext cx="1080" cy="73080"/>
            </a:xfrm>
            <a:prstGeom prst="straightConnector1">
              <a:avLst/>
            </a:prstGeom>
            <a:ln w="0">
              <a:solidFill>
                <a:srgbClr val="ff9e1b"/>
              </a:solidFill>
            </a:ln>
          </p:spPr>
        </p:cxnSp>
        <p:cxnSp>
          <p:nvCxnSpPr>
            <p:cNvPr id="157" name="Gerader Verbinder 68"/>
            <p:cNvCxnSpPr/>
            <p:nvPr/>
          </p:nvCxnSpPr>
          <p:spPr>
            <a:xfrm>
              <a:off x="6311880" y="-171000"/>
              <a:ext cx="1080" cy="73080"/>
            </a:xfrm>
            <a:prstGeom prst="straightConnector1">
              <a:avLst/>
            </a:prstGeom>
            <a:ln w="0">
              <a:solidFill>
                <a:srgbClr val="ff9e1b"/>
              </a:solidFill>
            </a:ln>
          </p:spPr>
        </p:cxnSp>
        <p:cxnSp>
          <p:nvCxnSpPr>
            <p:cNvPr id="158" name="Gerader Verbinder 69"/>
            <p:cNvCxnSpPr/>
            <p:nvPr/>
          </p:nvCxnSpPr>
          <p:spPr>
            <a:xfrm>
              <a:off x="7751880" y="-171000"/>
              <a:ext cx="1080" cy="73080"/>
            </a:xfrm>
            <a:prstGeom prst="straightConnector1">
              <a:avLst/>
            </a:prstGeom>
            <a:ln w="0">
              <a:solidFill>
                <a:srgbClr val="ff9e1b"/>
              </a:solidFill>
            </a:ln>
          </p:spPr>
        </p:cxnSp>
        <p:cxnSp>
          <p:nvCxnSpPr>
            <p:cNvPr id="159" name="Gerader Verbinder 70"/>
            <p:cNvCxnSpPr/>
            <p:nvPr/>
          </p:nvCxnSpPr>
          <p:spPr>
            <a:xfrm>
              <a:off x="8183880" y="-171000"/>
              <a:ext cx="1080" cy="73080"/>
            </a:xfrm>
            <a:prstGeom prst="straightConnector1">
              <a:avLst/>
            </a:prstGeom>
            <a:ln w="0">
              <a:solidFill>
                <a:srgbClr val="ff9e1b"/>
              </a:solidFill>
            </a:ln>
          </p:spPr>
        </p:cxnSp>
        <p:cxnSp>
          <p:nvCxnSpPr>
            <p:cNvPr id="160" name="Gerader Verbinder 71"/>
            <p:cNvCxnSpPr/>
            <p:nvPr/>
          </p:nvCxnSpPr>
          <p:spPr>
            <a:xfrm>
              <a:off x="9624240" y="-171000"/>
              <a:ext cx="1080" cy="73080"/>
            </a:xfrm>
            <a:prstGeom prst="straightConnector1">
              <a:avLst/>
            </a:prstGeom>
            <a:ln w="0">
              <a:solidFill>
                <a:srgbClr val="ff9e1b"/>
              </a:solidFill>
            </a:ln>
          </p:spPr>
        </p:cxnSp>
        <p:cxnSp>
          <p:nvCxnSpPr>
            <p:cNvPr id="161" name="Gerader Verbinder 72"/>
            <p:cNvCxnSpPr/>
            <p:nvPr/>
          </p:nvCxnSpPr>
          <p:spPr>
            <a:xfrm>
              <a:off x="10056240" y="-171000"/>
              <a:ext cx="1080" cy="73080"/>
            </a:xfrm>
            <a:prstGeom prst="straightConnector1">
              <a:avLst/>
            </a:prstGeom>
            <a:ln w="0">
              <a:solidFill>
                <a:srgbClr val="ff9e1b"/>
              </a:solidFill>
            </a:ln>
          </p:spPr>
        </p:cxnSp>
      </p:grpSp>
      <p:pic>
        <p:nvPicPr>
          <p:cNvPr id="162" name="Logo" descr="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10991880" y="483480"/>
            <a:ext cx="502920" cy="5158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63" name="PlaceHolder 1"/>
          <p:cNvSpPr>
            <a:spLocks noGrp="1"/>
          </p:cNvSpPr>
          <p:nvPr>
            <p:ph type="ftr" idx="19"/>
          </p:nvPr>
        </p:nvSpPr>
        <p:spPr>
          <a:xfrm>
            <a:off x="1559880" y="6439680"/>
            <a:ext cx="9358920" cy="142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US" sz="800" strike="noStrike" u="none">
                <a:solidFill>
                  <a:schemeClr val="dk1">
                    <a:alpha val="0"/>
                  </a:schemeClr>
                </a:solidFill>
                <a:uFillTx/>
                <a:latin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trike="noStrike" u="none">
                <a:solidFill>
                  <a:schemeClr val="dk1">
                    <a:alpha val="0"/>
                  </a:schemeClr>
                </a:solidFill>
                <a:uFillTx/>
                <a:latin typeface="Arial"/>
              </a:rPr>
              <a:t> </a:t>
            </a:r>
            <a:endParaRPr b="0" lang="en-US" sz="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sldNum" idx="20"/>
          </p:nvPr>
        </p:nvSpPr>
        <p:spPr>
          <a:xfrm>
            <a:off x="10991880" y="6439680"/>
            <a:ext cx="502920" cy="142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de-DE" sz="800" strike="noStrike" u="none">
                <a:solidFill>
                  <a:schemeClr val="dk1">
                    <a:alpha val="0"/>
                  </a:schemeClr>
                </a:solidFill>
                <a:uFillTx/>
                <a:latin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A1EAF488-D79B-40CF-B3A6-32C0708F14C0}" type="slidenum">
              <a:rPr b="0" lang="de-DE" sz="800" strike="noStrike" u="none">
                <a:solidFill>
                  <a:schemeClr val="dk1">
                    <a:alpha val="0"/>
                  </a:schemeClr>
                </a:solidFill>
                <a:uFillTx/>
                <a:latin typeface="Arial"/>
              </a:rPr>
              <a:t>1</a:t>
            </a:fld>
            <a:endParaRPr b="0" lang="en-US" sz="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dt" idx="21"/>
          </p:nvPr>
        </p:nvSpPr>
        <p:spPr>
          <a:xfrm>
            <a:off x="695880" y="6439680"/>
            <a:ext cx="790920" cy="142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4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" name="Gruppieren 5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167760" y="693000"/>
            <a:ext cx="72720" cy="5472720"/>
            <a:chOff x="-167760" y="693000"/>
            <a:chExt cx="72720" cy="5472720"/>
          </a:xfrm>
        </p:grpSpPr>
        <p:cxnSp>
          <p:nvCxnSpPr>
            <p:cNvPr id="167" name="Gerader Verbinder 57"/>
            <p:cNvCxnSpPr/>
            <p:nvPr/>
          </p:nvCxnSpPr>
          <p:spPr>
            <a:xfrm>
              <a:off x="-167760" y="1845000"/>
              <a:ext cx="73080" cy="1080"/>
            </a:xfrm>
            <a:prstGeom prst="straightConnector1">
              <a:avLst/>
            </a:prstGeom>
            <a:ln w="0">
              <a:solidFill>
                <a:srgbClr val="ff9e1b"/>
              </a:solidFill>
            </a:ln>
          </p:spPr>
        </p:cxnSp>
        <p:cxnSp>
          <p:nvCxnSpPr>
            <p:cNvPr id="168" name="Gerader Verbinder 58"/>
            <p:cNvCxnSpPr/>
            <p:nvPr/>
          </p:nvCxnSpPr>
          <p:spPr>
            <a:xfrm>
              <a:off x="-167760" y="6165000"/>
              <a:ext cx="73080" cy="1080"/>
            </a:xfrm>
            <a:prstGeom prst="straightConnector1">
              <a:avLst/>
            </a:prstGeom>
            <a:ln w="0">
              <a:solidFill>
                <a:srgbClr val="ff9e1b"/>
              </a:solidFill>
            </a:ln>
          </p:spPr>
        </p:cxnSp>
        <p:cxnSp>
          <p:nvCxnSpPr>
            <p:cNvPr id="169" name="Gerader Verbinder 59"/>
            <p:cNvCxnSpPr/>
            <p:nvPr/>
          </p:nvCxnSpPr>
          <p:spPr>
            <a:xfrm>
              <a:off x="-167760" y="693000"/>
              <a:ext cx="73080" cy="1080"/>
            </a:xfrm>
            <a:prstGeom prst="straightConnector1">
              <a:avLst/>
            </a:prstGeom>
            <a:ln w="0">
              <a:solidFill>
                <a:srgbClr val="ff9e1b"/>
              </a:solidFill>
            </a:ln>
          </p:spPr>
        </p:cxnSp>
      </p:grpSp>
      <p:grpSp>
        <p:nvGrpSpPr>
          <p:cNvPr id="170" name="Gruppieren 6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95880" y="-171000"/>
            <a:ext cx="10800720" cy="72720"/>
            <a:chOff x="695880" y="-171000"/>
            <a:chExt cx="10800720" cy="72720"/>
          </a:xfrm>
        </p:grpSpPr>
        <p:cxnSp>
          <p:nvCxnSpPr>
            <p:cNvPr id="171" name="Gerader Verbinder 61"/>
            <p:cNvCxnSpPr/>
            <p:nvPr/>
          </p:nvCxnSpPr>
          <p:spPr>
            <a:xfrm>
              <a:off x="695880" y="-171000"/>
              <a:ext cx="1080" cy="73080"/>
            </a:xfrm>
            <a:prstGeom prst="straightConnector1">
              <a:avLst/>
            </a:prstGeom>
            <a:ln w="0">
              <a:solidFill>
                <a:srgbClr val="ff9e1b"/>
              </a:solidFill>
            </a:ln>
          </p:spPr>
        </p:cxnSp>
        <p:cxnSp>
          <p:nvCxnSpPr>
            <p:cNvPr id="172" name="Gerader Verbinder 62"/>
            <p:cNvCxnSpPr/>
            <p:nvPr/>
          </p:nvCxnSpPr>
          <p:spPr>
            <a:xfrm>
              <a:off x="11495880" y="-171000"/>
              <a:ext cx="1080" cy="73080"/>
            </a:xfrm>
            <a:prstGeom prst="straightConnector1">
              <a:avLst/>
            </a:prstGeom>
            <a:ln w="0">
              <a:solidFill>
                <a:srgbClr val="ff9e1b"/>
              </a:solidFill>
            </a:ln>
          </p:spPr>
        </p:cxnSp>
        <p:cxnSp>
          <p:nvCxnSpPr>
            <p:cNvPr id="173" name="Gerader Verbinder 63"/>
            <p:cNvCxnSpPr/>
            <p:nvPr/>
          </p:nvCxnSpPr>
          <p:spPr>
            <a:xfrm>
              <a:off x="2135520" y="-171000"/>
              <a:ext cx="1080" cy="73080"/>
            </a:xfrm>
            <a:prstGeom prst="straightConnector1">
              <a:avLst/>
            </a:prstGeom>
            <a:ln w="0">
              <a:solidFill>
                <a:srgbClr val="ff9e1b"/>
              </a:solidFill>
            </a:ln>
          </p:spPr>
        </p:cxnSp>
        <p:cxnSp>
          <p:nvCxnSpPr>
            <p:cNvPr id="174" name="Gerader Verbinder 64"/>
            <p:cNvCxnSpPr/>
            <p:nvPr/>
          </p:nvCxnSpPr>
          <p:spPr>
            <a:xfrm>
              <a:off x="2567520" y="-171000"/>
              <a:ext cx="1080" cy="73080"/>
            </a:xfrm>
            <a:prstGeom prst="straightConnector1">
              <a:avLst/>
            </a:prstGeom>
            <a:ln w="0">
              <a:solidFill>
                <a:srgbClr val="ff9e1b"/>
              </a:solidFill>
            </a:ln>
          </p:spPr>
        </p:cxnSp>
        <p:cxnSp>
          <p:nvCxnSpPr>
            <p:cNvPr id="175" name="Gerader Verbinder 65"/>
            <p:cNvCxnSpPr/>
            <p:nvPr/>
          </p:nvCxnSpPr>
          <p:spPr>
            <a:xfrm>
              <a:off x="4007520" y="-171000"/>
              <a:ext cx="1080" cy="73080"/>
            </a:xfrm>
            <a:prstGeom prst="straightConnector1">
              <a:avLst/>
            </a:prstGeom>
            <a:ln w="0">
              <a:solidFill>
                <a:srgbClr val="ff9e1b"/>
              </a:solidFill>
            </a:ln>
          </p:spPr>
        </p:cxnSp>
        <p:cxnSp>
          <p:nvCxnSpPr>
            <p:cNvPr id="176" name="Gerader Verbinder 66"/>
            <p:cNvCxnSpPr/>
            <p:nvPr/>
          </p:nvCxnSpPr>
          <p:spPr>
            <a:xfrm>
              <a:off x="4439520" y="-171000"/>
              <a:ext cx="1080" cy="73080"/>
            </a:xfrm>
            <a:prstGeom prst="straightConnector1">
              <a:avLst/>
            </a:prstGeom>
            <a:ln w="0">
              <a:solidFill>
                <a:srgbClr val="ff9e1b"/>
              </a:solidFill>
            </a:ln>
          </p:spPr>
        </p:cxnSp>
        <p:cxnSp>
          <p:nvCxnSpPr>
            <p:cNvPr id="177" name="Gerader Verbinder 67"/>
            <p:cNvCxnSpPr/>
            <p:nvPr/>
          </p:nvCxnSpPr>
          <p:spPr>
            <a:xfrm>
              <a:off x="5879880" y="-171000"/>
              <a:ext cx="1080" cy="73080"/>
            </a:xfrm>
            <a:prstGeom prst="straightConnector1">
              <a:avLst/>
            </a:prstGeom>
            <a:ln w="0">
              <a:solidFill>
                <a:srgbClr val="ff9e1b"/>
              </a:solidFill>
            </a:ln>
          </p:spPr>
        </p:cxnSp>
        <p:cxnSp>
          <p:nvCxnSpPr>
            <p:cNvPr id="178" name="Gerader Verbinder 68"/>
            <p:cNvCxnSpPr/>
            <p:nvPr/>
          </p:nvCxnSpPr>
          <p:spPr>
            <a:xfrm>
              <a:off x="6311880" y="-171000"/>
              <a:ext cx="1080" cy="73080"/>
            </a:xfrm>
            <a:prstGeom prst="straightConnector1">
              <a:avLst/>
            </a:prstGeom>
            <a:ln w="0">
              <a:solidFill>
                <a:srgbClr val="ff9e1b"/>
              </a:solidFill>
            </a:ln>
          </p:spPr>
        </p:cxnSp>
        <p:cxnSp>
          <p:nvCxnSpPr>
            <p:cNvPr id="179" name="Gerader Verbinder 69"/>
            <p:cNvCxnSpPr/>
            <p:nvPr/>
          </p:nvCxnSpPr>
          <p:spPr>
            <a:xfrm>
              <a:off x="7751880" y="-171000"/>
              <a:ext cx="1080" cy="73080"/>
            </a:xfrm>
            <a:prstGeom prst="straightConnector1">
              <a:avLst/>
            </a:prstGeom>
            <a:ln w="0">
              <a:solidFill>
                <a:srgbClr val="ff9e1b"/>
              </a:solidFill>
            </a:ln>
          </p:spPr>
        </p:cxnSp>
        <p:cxnSp>
          <p:nvCxnSpPr>
            <p:cNvPr id="180" name="Gerader Verbinder 70"/>
            <p:cNvCxnSpPr/>
            <p:nvPr/>
          </p:nvCxnSpPr>
          <p:spPr>
            <a:xfrm>
              <a:off x="8183880" y="-171000"/>
              <a:ext cx="1080" cy="73080"/>
            </a:xfrm>
            <a:prstGeom prst="straightConnector1">
              <a:avLst/>
            </a:prstGeom>
            <a:ln w="0">
              <a:solidFill>
                <a:srgbClr val="ff9e1b"/>
              </a:solidFill>
            </a:ln>
          </p:spPr>
        </p:cxnSp>
        <p:cxnSp>
          <p:nvCxnSpPr>
            <p:cNvPr id="181" name="Gerader Verbinder 71"/>
            <p:cNvCxnSpPr/>
            <p:nvPr/>
          </p:nvCxnSpPr>
          <p:spPr>
            <a:xfrm>
              <a:off x="9624240" y="-171000"/>
              <a:ext cx="1080" cy="73080"/>
            </a:xfrm>
            <a:prstGeom prst="straightConnector1">
              <a:avLst/>
            </a:prstGeom>
            <a:ln w="0">
              <a:solidFill>
                <a:srgbClr val="ff9e1b"/>
              </a:solidFill>
            </a:ln>
          </p:spPr>
        </p:cxnSp>
        <p:cxnSp>
          <p:nvCxnSpPr>
            <p:cNvPr id="182" name="Gerader Verbinder 72"/>
            <p:cNvCxnSpPr/>
            <p:nvPr/>
          </p:nvCxnSpPr>
          <p:spPr>
            <a:xfrm>
              <a:off x="10056240" y="-171000"/>
              <a:ext cx="1080" cy="73080"/>
            </a:xfrm>
            <a:prstGeom prst="straightConnector1">
              <a:avLst/>
            </a:prstGeom>
            <a:ln w="0">
              <a:solidFill>
                <a:srgbClr val="ff9e1b"/>
              </a:solidFill>
            </a:ln>
          </p:spPr>
        </p:cxnSp>
      </p:grpSp>
      <p:pic>
        <p:nvPicPr>
          <p:cNvPr id="183" name="Logo" descr="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10991880" y="483480"/>
            <a:ext cx="502920" cy="5158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84" name="PlaceHolder 1"/>
          <p:cNvSpPr>
            <a:spLocks noGrp="1"/>
          </p:cNvSpPr>
          <p:nvPr>
            <p:ph type="ftr" idx="22"/>
          </p:nvPr>
        </p:nvSpPr>
        <p:spPr>
          <a:xfrm>
            <a:off x="1559880" y="6439680"/>
            <a:ext cx="9358920" cy="142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US" sz="800" strike="noStrike" u="none">
                <a:solidFill>
                  <a:schemeClr val="dk1">
                    <a:alpha val="0"/>
                  </a:schemeClr>
                </a:solidFill>
                <a:uFillTx/>
                <a:latin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trike="noStrike" u="none">
                <a:solidFill>
                  <a:schemeClr val="dk1">
                    <a:alpha val="0"/>
                  </a:schemeClr>
                </a:solidFill>
                <a:uFillTx/>
                <a:latin typeface="Arial"/>
              </a:rPr>
              <a:t> </a:t>
            </a:r>
            <a:endParaRPr b="0" lang="en-US" sz="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 type="sldNum" idx="23"/>
          </p:nvPr>
        </p:nvSpPr>
        <p:spPr>
          <a:xfrm>
            <a:off x="10991880" y="6439680"/>
            <a:ext cx="502920" cy="142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de-DE" sz="800" strike="noStrike" u="none">
                <a:solidFill>
                  <a:schemeClr val="dk1">
                    <a:alpha val="0"/>
                  </a:schemeClr>
                </a:solidFill>
                <a:uFillTx/>
                <a:latin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9BB93793-CE67-4DC9-8AD6-05C03BAFA158}" type="slidenum">
              <a:rPr b="0" lang="de-DE" sz="800" strike="noStrike" u="none">
                <a:solidFill>
                  <a:schemeClr val="dk1">
                    <a:alpha val="0"/>
                  </a:schemeClr>
                </a:solidFill>
                <a:uFillTx/>
                <a:latin typeface="Arial"/>
              </a:rPr>
              <a:t>1</a:t>
            </a:fld>
            <a:endParaRPr b="0" lang="en-US" sz="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 type="dt" idx="24"/>
          </p:nvPr>
        </p:nvSpPr>
        <p:spPr>
          <a:xfrm>
            <a:off x="695880" y="6439680"/>
            <a:ext cx="790920" cy="142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0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0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0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0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30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0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0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0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0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0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PlaceHolder 1"/>
          <p:cNvSpPr>
            <a:spLocks noGrp="1"/>
          </p:cNvSpPr>
          <p:nvPr>
            <p:ph/>
          </p:nvPr>
        </p:nvSpPr>
        <p:spPr>
          <a:xfrm>
            <a:off x="2279520" y="2637000"/>
            <a:ext cx="6191640" cy="124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algn="ctr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de-DE" sz="2800" strike="noStrike" u="none">
                <a:solidFill>
                  <a:schemeClr val="lt1"/>
                </a:solidFill>
                <a:uFillTx/>
                <a:latin typeface="Cambria"/>
              </a:rPr>
              <a:t>Nym:</a:t>
            </a:r>
            <a:endParaRPr b="0" lang="en-US" sz="2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 algn="ctr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de-DE" sz="2800" strike="noStrike" u="none">
                <a:solidFill>
                  <a:schemeClr val="lt1"/>
                </a:solidFill>
                <a:uFillTx/>
                <a:latin typeface="Cambria"/>
              </a:rPr>
              <a:t>Decentralised Digital Contacts Application</a:t>
            </a:r>
            <a:endParaRPr b="0" lang="en-US" sz="2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 algn="ctr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de-DE" sz="2200" strike="noStrike" u="none">
                <a:solidFill>
                  <a:schemeClr val="lt1"/>
                </a:solidFill>
                <a:uFillTx/>
                <a:latin typeface="Cambria"/>
              </a:rPr>
              <a:t>(Bachelor Expose Presentation)</a:t>
            </a:r>
            <a:endParaRPr b="0" lang="en-US" sz="2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 algn="ctr" defTabSz="914400">
              <a:lnSpc>
                <a:spcPct val="90000"/>
              </a:lnSpc>
              <a:buNone/>
              <a:tabLst>
                <a:tab algn="l" pos="0"/>
              </a:tabLst>
            </a:pPr>
            <a:endParaRPr b="0" lang="en-US" sz="2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 algn="ctr" defTabSz="914400">
              <a:lnSpc>
                <a:spcPct val="90000"/>
              </a:lnSpc>
              <a:buNone/>
              <a:tabLst>
                <a:tab algn="l" pos="0"/>
              </a:tabLst>
            </a:pPr>
            <a:endParaRPr b="0" lang="en-US" sz="2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 algn="ctr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de-DE" sz="1800" strike="noStrike" u="none">
                <a:solidFill>
                  <a:schemeClr val="lt1"/>
                </a:solidFill>
                <a:uFillTx/>
                <a:latin typeface="Cambria"/>
              </a:rPr>
              <a:t>Martin Sevov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 algn="ctr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de-DE" sz="1800" strike="noStrike" u="none">
                <a:solidFill>
                  <a:schemeClr val="lt1"/>
                </a:solidFill>
                <a:uFillTx/>
                <a:latin typeface="Cambria"/>
              </a:rPr>
              <a:t>23/1/0855/047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 algn="ctr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de-DE" sz="1800" strike="noStrike" u="none">
                <a:solidFill>
                  <a:schemeClr val="lt1"/>
                </a:solidFill>
                <a:uFillTx/>
                <a:latin typeface="Cambria"/>
              </a:rPr>
              <a:t>SS2024 - Bachelor Exposé Preparation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PlaceHolder 1"/>
          <p:cNvSpPr>
            <a:spLocks noGrp="1"/>
          </p:cNvSpPr>
          <p:nvPr>
            <p:ph type="title"/>
          </p:nvPr>
        </p:nvSpPr>
        <p:spPr>
          <a:xfrm>
            <a:off x="695160" y="693000"/>
            <a:ext cx="8926920" cy="79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de-DE" sz="2800" strike="noStrike" u="none">
                <a:solidFill>
                  <a:schemeClr val="dk1"/>
                </a:solidFill>
                <a:uFillTx/>
                <a:latin typeface="Cambria"/>
              </a:rPr>
              <a:t>Expected Outcomes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87" name="PlaceHolder 2"/>
          <p:cNvSpPr>
            <a:spLocks noGrp="1"/>
          </p:cNvSpPr>
          <p:nvPr>
            <p:ph/>
          </p:nvPr>
        </p:nvSpPr>
        <p:spPr>
          <a:xfrm>
            <a:off x="695160" y="1844640"/>
            <a:ext cx="8926920" cy="431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85840" indent="-285840" defTabSz="914400">
              <a:lnSpc>
                <a:spcPct val="120000"/>
              </a:lnSpc>
              <a:spcBef>
                <a:spcPts val="1001"/>
              </a:spcBef>
              <a:spcAft>
                <a:spcPts val="300"/>
              </a:spcAft>
              <a:buClr>
                <a:srgbClr val="000000"/>
              </a:buClr>
              <a:buFont typeface="Arial"/>
              <a:buChar char="•"/>
            </a:pPr>
            <a:r>
              <a:rPr b="0" lang="de-DE" sz="1600" strike="noStrike" u="none">
                <a:solidFill>
                  <a:schemeClr val="dk1"/>
                </a:solidFill>
                <a:uFillTx/>
                <a:latin typeface="Arial"/>
              </a:rPr>
              <a:t>Increased user reflection on personal connections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85840" indent="-285840" defTabSz="914400">
              <a:lnSpc>
                <a:spcPct val="120000"/>
              </a:lnSpc>
              <a:spcBef>
                <a:spcPts val="1001"/>
              </a:spcBef>
              <a:spcAft>
                <a:spcPts val="300"/>
              </a:spcAft>
              <a:buClr>
                <a:srgbClr val="000000"/>
              </a:buClr>
              <a:buFont typeface="Arial"/>
              <a:buChar char="•"/>
            </a:pPr>
            <a:r>
              <a:rPr b="0" lang="de-DE" sz="1600" strike="noStrike" u="none">
                <a:solidFill>
                  <a:schemeClr val="dk1"/>
                </a:solidFill>
                <a:uFillTx/>
                <a:latin typeface="Arial"/>
              </a:rPr>
              <a:t>Improved feeling of connectedness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85840" indent="-285840" defTabSz="914400">
              <a:lnSpc>
                <a:spcPct val="120000"/>
              </a:lnSpc>
              <a:spcBef>
                <a:spcPts val="1001"/>
              </a:spcBef>
              <a:spcAft>
                <a:spcPts val="300"/>
              </a:spcAft>
              <a:buClr>
                <a:srgbClr val="000000"/>
              </a:buClr>
              <a:buFont typeface="Arial"/>
              <a:buChar char="•"/>
            </a:pPr>
            <a:r>
              <a:rPr b="0" lang="de-DE" sz="1600" strike="noStrike" u="none">
                <a:solidFill>
                  <a:schemeClr val="dk1"/>
                </a:solidFill>
                <a:uFillTx/>
                <a:latin typeface="Arial"/>
              </a:rPr>
              <a:t>Insight into design patterns for mindful tech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85840" indent="-285840" defTabSz="914400">
              <a:lnSpc>
                <a:spcPct val="120000"/>
              </a:lnSpc>
              <a:spcBef>
                <a:spcPts val="1001"/>
              </a:spcBef>
              <a:spcAft>
                <a:spcPts val="300"/>
              </a:spcAft>
              <a:buClr>
                <a:srgbClr val="000000"/>
              </a:buClr>
              <a:buFont typeface="Arial"/>
              <a:buChar char="•"/>
            </a:pPr>
            <a:r>
              <a:rPr b="0" lang="de-DE" sz="1600" strike="noStrike" u="none">
                <a:solidFill>
                  <a:schemeClr val="dk1"/>
                </a:solidFill>
                <a:uFillTx/>
                <a:latin typeface="Arial"/>
              </a:rPr>
              <a:t>Foundation for future social tools beyond engagement metrics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61"/>
          </p:nvPr>
        </p:nvSpPr>
        <p:spPr/>
        <p:txBody>
          <a:bodyPr/>
          <a:p>
            <a:r>
              <a:t>Martin Sevov: Nym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2"/>
          </p:nvPr>
        </p:nvSpPr>
        <p:spPr/>
        <p:txBody>
          <a:bodyPr/>
          <a:p>
            <a:fld id="{DEEE3F90-424A-4D37-82E3-F21DBFB21348}" type="slidenum">
              <a:t>10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3"/>
          </p:nvPr>
        </p:nvSpPr>
        <p:spPr/>
        <p:txBody>
          <a:bodyPr/>
          <a:p>
            <a:fld id="{74253C5A-00E4-402F-B164-BB8A53EA786F}" type="datetime1">
              <a:rPr lang="en-US"/>
              <a:t>06/11/25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PlaceHolder 1"/>
          <p:cNvSpPr>
            <a:spLocks noGrp="1"/>
          </p:cNvSpPr>
          <p:nvPr>
            <p:ph type="title"/>
          </p:nvPr>
        </p:nvSpPr>
        <p:spPr>
          <a:xfrm>
            <a:off x="695160" y="693000"/>
            <a:ext cx="8926920" cy="79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de-DE" sz="2800" strike="noStrike" u="none">
                <a:solidFill>
                  <a:schemeClr val="dk1"/>
                </a:solidFill>
                <a:uFillTx/>
                <a:latin typeface="Cambria"/>
              </a:rPr>
              <a:t>Evaluation Plan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89" name="PlaceHolder 2"/>
          <p:cNvSpPr>
            <a:spLocks noGrp="1"/>
          </p:cNvSpPr>
          <p:nvPr>
            <p:ph/>
          </p:nvPr>
        </p:nvSpPr>
        <p:spPr>
          <a:xfrm>
            <a:off x="695160" y="1844640"/>
            <a:ext cx="8926920" cy="431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85840" indent="-285840" defTabSz="914400">
              <a:lnSpc>
                <a:spcPct val="120000"/>
              </a:lnSpc>
              <a:spcBef>
                <a:spcPts val="1001"/>
              </a:spcBef>
              <a:spcAft>
                <a:spcPts val="300"/>
              </a:spcAft>
              <a:buClr>
                <a:srgbClr val="000000"/>
              </a:buClr>
              <a:buFont typeface="Arial"/>
              <a:buChar char="•"/>
            </a:pPr>
            <a:r>
              <a:rPr b="0" lang="de-DE" sz="1600" strike="noStrike" u="none">
                <a:solidFill>
                  <a:schemeClr val="dk1"/>
                </a:solidFill>
                <a:uFillTx/>
                <a:latin typeface="Arial"/>
              </a:rPr>
              <a:t>Quantitative Scores [BS &amp; AS]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 defTabSz="914400">
              <a:lnSpc>
                <a:spcPct val="120000"/>
              </a:lnSpc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600" strike="noStrike" u="none">
                <a:solidFill>
                  <a:schemeClr val="dk1"/>
                </a:solidFill>
                <a:uFillTx/>
                <a:latin typeface="Arial"/>
              </a:rPr>
              <a:t>Interpersonal connectedness =🢖 Social Connectedness Scale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 defTabSz="914400">
              <a:lnSpc>
                <a:spcPct val="120000"/>
              </a:lnSpc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600" strike="noStrike" u="none">
                <a:solidFill>
                  <a:schemeClr val="dk1"/>
                </a:solidFill>
                <a:uFillTx/>
                <a:latin typeface="Arial"/>
              </a:rPr>
              <a:t>Intrapersonal well-being =🢖 WHO-5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 defTabSz="914400">
              <a:lnSpc>
                <a:spcPct val="120000"/>
              </a:lnSpc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600" strike="noStrike" u="none">
                <a:solidFill>
                  <a:schemeClr val="dk1"/>
                </a:solidFill>
                <a:uFillTx/>
                <a:latin typeface="Arial"/>
              </a:rPr>
              <a:t>Awareness of relationship health =🢖 Likert-Scale 5/7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85840" indent="-285840" defTabSz="914400">
              <a:lnSpc>
                <a:spcPct val="120000"/>
              </a:lnSpc>
              <a:spcBef>
                <a:spcPts val="1417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1600" strike="noStrike" u="none">
                <a:solidFill>
                  <a:schemeClr val="dk1"/>
                </a:solidFill>
                <a:uFillTx/>
                <a:latin typeface="Arial"/>
              </a:rPr>
              <a:t>Qualitative [RS, BS &amp; AS]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 defTabSz="914400">
              <a:lnSpc>
                <a:spcPct val="120000"/>
              </a:lnSpc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600" strike="noStrike" u="none">
                <a:solidFill>
                  <a:schemeClr val="dk1"/>
                </a:solidFill>
                <a:uFillTx/>
                <a:latin typeface="Arial"/>
              </a:rPr>
              <a:t>Reflect on user experience, self reflection, and perceived utility.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85840" indent="-285840" defTabSz="914400">
              <a:lnSpc>
                <a:spcPct val="120000"/>
              </a:lnSpc>
              <a:spcBef>
                <a:spcPts val="1001"/>
              </a:spcBef>
              <a:spcAft>
                <a:spcPts val="300"/>
              </a:spcAft>
              <a:buClr>
                <a:srgbClr val="000000"/>
              </a:buClr>
              <a:buFont typeface="Arial"/>
              <a:buChar char="•"/>
            </a:pPr>
            <a:r>
              <a:rPr b="0" lang="de-DE" sz="1600" strike="noStrike" u="none">
                <a:solidFill>
                  <a:schemeClr val="dk1"/>
                </a:solidFill>
                <a:uFillTx/>
                <a:latin typeface="Arial"/>
              </a:rPr>
              <a:t>Usage Metrics [ where given ]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85840" indent="-285840" defTabSz="914400">
              <a:lnSpc>
                <a:spcPct val="120000"/>
              </a:lnSpc>
              <a:spcBef>
                <a:spcPts val="1001"/>
              </a:spcBef>
              <a:spcAft>
                <a:spcPts val="300"/>
              </a:spcAft>
              <a:buClr>
                <a:srgbClr val="000000"/>
              </a:buClr>
              <a:buFont typeface="Arial"/>
              <a:buChar char="•"/>
            </a:pPr>
            <a:r>
              <a:rPr b="0" lang="de-DE" sz="1600" strike="noStrike" u="none">
                <a:solidFill>
                  <a:schemeClr val="dk1"/>
                </a:solidFill>
                <a:uFillTx/>
                <a:latin typeface="Arial"/>
              </a:rPr>
              <a:t>Success Threshold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 defTabSz="914400">
              <a:lnSpc>
                <a:spcPct val="120000"/>
              </a:lnSpc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600" strike="noStrike" u="none">
                <a:solidFill>
                  <a:schemeClr val="dk1"/>
                </a:solidFill>
                <a:uFillTx/>
                <a:latin typeface="Arial"/>
              </a:rPr>
              <a:t>&gt;= 10% increase in self-reported connectedness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 defTabSz="914400">
              <a:lnSpc>
                <a:spcPct val="120000"/>
              </a:lnSpc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600" strike="noStrike" u="none">
                <a:solidFill>
                  <a:schemeClr val="dk1"/>
                </a:solidFill>
                <a:uFillTx/>
                <a:latin typeface="Arial"/>
              </a:rPr>
              <a:t>Positive feedback in &gt;= 70% of open responses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 defTabSz="914400">
              <a:lnSpc>
                <a:spcPct val="120000"/>
              </a:lnSpc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600" strike="noStrike" u="none">
                <a:solidFill>
                  <a:schemeClr val="dk1"/>
                </a:solidFill>
                <a:uFillTx/>
                <a:latin typeface="Arial"/>
              </a:rPr>
              <a:t>Active usage during testing phase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61"/>
          </p:nvPr>
        </p:nvSpPr>
        <p:spPr/>
        <p:txBody>
          <a:bodyPr/>
          <a:p>
            <a:r>
              <a:t>Martin Sevov: Nym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2"/>
          </p:nvPr>
        </p:nvSpPr>
        <p:spPr/>
        <p:txBody>
          <a:bodyPr/>
          <a:p>
            <a:fld id="{325555C3-2756-4C46-9A0E-8FDEE45305FF}" type="slidenum">
              <a:t>11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3"/>
          </p:nvPr>
        </p:nvSpPr>
        <p:spPr/>
        <p:txBody>
          <a:bodyPr/>
          <a:p>
            <a:fld id="{D69B134B-69DC-4911-84D2-72F75FC9C671}" type="datetime1">
              <a:rPr lang="en-US"/>
              <a:t>06/11/25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PlaceHolder 1"/>
          <p:cNvSpPr>
            <a:spLocks noGrp="1"/>
          </p:cNvSpPr>
          <p:nvPr>
            <p:ph type="title"/>
          </p:nvPr>
        </p:nvSpPr>
        <p:spPr>
          <a:xfrm>
            <a:off x="695160" y="693000"/>
            <a:ext cx="8926920" cy="79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de-DE" sz="2800" strike="noStrike" u="none">
                <a:solidFill>
                  <a:schemeClr val="dk1"/>
                </a:solidFill>
                <a:uFillTx/>
                <a:latin typeface="Cambria"/>
              </a:rPr>
              <a:t>Conclusion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91" name="PlaceHolder 2"/>
          <p:cNvSpPr>
            <a:spLocks noGrp="1"/>
          </p:cNvSpPr>
          <p:nvPr>
            <p:ph/>
          </p:nvPr>
        </p:nvSpPr>
        <p:spPr>
          <a:xfrm>
            <a:off x="695160" y="1844640"/>
            <a:ext cx="8926920" cy="431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85840" indent="-285840" defTabSz="914400">
              <a:lnSpc>
                <a:spcPct val="12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Arial"/>
              <a:buChar char="•"/>
            </a:pPr>
            <a:r>
              <a:rPr b="0" lang="de-DE" sz="1600" strike="noStrike" u="none">
                <a:solidFill>
                  <a:schemeClr val="dk1"/>
                </a:solidFill>
                <a:uFillTx/>
                <a:latin typeface="Arial"/>
              </a:rPr>
              <a:t>This thesis proposes a privacy-first, decentralized contact tool to strengthen meaningful relationships.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85840" indent="-285840" defTabSz="914400">
              <a:lnSpc>
                <a:spcPct val="12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Arial"/>
              <a:buChar char="•"/>
            </a:pPr>
            <a:r>
              <a:rPr b="0" lang="de-DE" sz="1600" strike="noStrike" u="none">
                <a:solidFill>
                  <a:schemeClr val="dk1"/>
                </a:solidFill>
                <a:uFillTx/>
                <a:latin typeface="Arial"/>
              </a:rPr>
              <a:t>Through surveys and usage data, we assess its impact on connectedness, well-being, and relationship awareness.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61"/>
          </p:nvPr>
        </p:nvSpPr>
        <p:spPr/>
        <p:txBody>
          <a:bodyPr/>
          <a:p>
            <a:r>
              <a:t>Martin Sevov: Nym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2"/>
          </p:nvPr>
        </p:nvSpPr>
        <p:spPr/>
        <p:txBody>
          <a:bodyPr/>
          <a:p>
            <a:fld id="{90A93B9E-4118-4A89-98AE-FF67007B53B7}" type="slidenum">
              <a:t>12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3"/>
          </p:nvPr>
        </p:nvSpPr>
        <p:spPr/>
        <p:txBody>
          <a:bodyPr/>
          <a:p>
            <a:fld id="{CE4A8793-3F1C-424B-8D01-ACF8DEC55B83}" type="datetime1">
              <a:rPr lang="en-US"/>
              <a:t>06/11/25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PlaceHolder 1"/>
          <p:cNvSpPr>
            <a:spLocks noGrp="1"/>
          </p:cNvSpPr>
          <p:nvPr>
            <p:ph type="title"/>
          </p:nvPr>
        </p:nvSpPr>
        <p:spPr>
          <a:xfrm>
            <a:off x="695160" y="693000"/>
            <a:ext cx="8926920" cy="79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de-DE" sz="2800" strike="noStrike" u="none">
                <a:solidFill>
                  <a:schemeClr val="dk1"/>
                </a:solidFill>
                <a:uFillTx/>
                <a:latin typeface="Cambria"/>
              </a:rPr>
              <a:t>Outline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69" name="PlaceHolder 2"/>
          <p:cNvSpPr>
            <a:spLocks noGrp="1"/>
          </p:cNvSpPr>
          <p:nvPr>
            <p:ph/>
          </p:nvPr>
        </p:nvSpPr>
        <p:spPr>
          <a:xfrm>
            <a:off x="695160" y="1844640"/>
            <a:ext cx="8926920" cy="431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85840" indent="-285840" defTabSz="914400">
              <a:lnSpc>
                <a:spcPct val="120000"/>
              </a:lnSpc>
              <a:spcBef>
                <a:spcPts val="115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1600" strike="noStrike" u="none">
                <a:solidFill>
                  <a:schemeClr val="dk1"/>
                </a:solidFill>
                <a:uFillTx/>
                <a:latin typeface="Arial"/>
              </a:rPr>
              <a:t>Motivation 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85840" indent="-285840" defTabSz="914400">
              <a:lnSpc>
                <a:spcPct val="120000"/>
              </a:lnSpc>
              <a:spcBef>
                <a:spcPts val="115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1600" strike="noStrike" u="none">
                <a:solidFill>
                  <a:schemeClr val="dk1"/>
                </a:solidFill>
                <a:uFillTx/>
                <a:latin typeface="Arial"/>
              </a:rPr>
              <a:t>State of the art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85840" indent="-285840" defTabSz="914400">
              <a:lnSpc>
                <a:spcPct val="120000"/>
              </a:lnSpc>
              <a:spcBef>
                <a:spcPts val="115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1600" strike="noStrike" u="none">
                <a:solidFill>
                  <a:schemeClr val="dk1"/>
                </a:solidFill>
                <a:uFillTx/>
                <a:latin typeface="Arial"/>
              </a:rPr>
              <a:t>Problem Statement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85840" indent="-285840" defTabSz="914400">
              <a:lnSpc>
                <a:spcPct val="120000"/>
              </a:lnSpc>
              <a:spcBef>
                <a:spcPts val="115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1600" strike="noStrike" u="none">
                <a:solidFill>
                  <a:schemeClr val="dk1"/>
                </a:solidFill>
                <a:uFillTx/>
                <a:latin typeface="Arial"/>
              </a:rPr>
              <a:t>Research Question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85840" indent="-285840" defTabSz="914400">
              <a:lnSpc>
                <a:spcPct val="120000"/>
              </a:lnSpc>
              <a:spcBef>
                <a:spcPts val="115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1600" strike="noStrike" u="none">
                <a:solidFill>
                  <a:schemeClr val="dk1"/>
                </a:solidFill>
                <a:uFillTx/>
                <a:latin typeface="Arial"/>
              </a:rPr>
              <a:t>Proposed Solution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85840" indent="-285840" defTabSz="914400">
              <a:lnSpc>
                <a:spcPct val="120000"/>
              </a:lnSpc>
              <a:spcBef>
                <a:spcPts val="115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1600" strike="noStrike" u="none">
                <a:solidFill>
                  <a:schemeClr val="dk1"/>
                </a:solidFill>
                <a:uFillTx/>
                <a:latin typeface="Arial"/>
              </a:rPr>
              <a:t>Experimental Setup / Implementation Plan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85840" indent="-285840" defTabSz="914400">
              <a:lnSpc>
                <a:spcPct val="120000"/>
              </a:lnSpc>
              <a:spcBef>
                <a:spcPts val="115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1600" strike="noStrike" u="none">
                <a:solidFill>
                  <a:schemeClr val="dk1"/>
                </a:solidFill>
                <a:uFillTx/>
                <a:latin typeface="Arial"/>
              </a:rPr>
              <a:t>Evaluation Plan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85840" indent="-285840" defTabSz="914400">
              <a:lnSpc>
                <a:spcPct val="120000"/>
              </a:lnSpc>
              <a:spcBef>
                <a:spcPts val="1151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1600" strike="noStrike" u="none">
                <a:solidFill>
                  <a:schemeClr val="dk1"/>
                </a:solidFill>
                <a:uFillTx/>
                <a:latin typeface="Arial"/>
              </a:rPr>
              <a:t>Conclusion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defTabSz="914400">
              <a:lnSpc>
                <a:spcPct val="120000"/>
              </a:lnSpc>
              <a:spcBef>
                <a:spcPts val="1151"/>
              </a:spcBef>
              <a:buNone/>
              <a:tabLst>
                <a:tab algn="l" pos="0"/>
              </a:tabLst>
            </a:pP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defTabSz="914400">
              <a:lnSpc>
                <a:spcPct val="120000"/>
              </a:lnSpc>
              <a:spcBef>
                <a:spcPts val="1151"/>
              </a:spcBef>
              <a:buNone/>
              <a:tabLst>
                <a:tab algn="l" pos="0"/>
              </a:tabLst>
            </a:pP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defTabSz="914400">
              <a:lnSpc>
                <a:spcPct val="120000"/>
              </a:lnSpc>
              <a:spcBef>
                <a:spcPts val="1151"/>
              </a:spcBef>
              <a:buNone/>
              <a:tabLst>
                <a:tab algn="l" pos="0"/>
              </a:tabLst>
            </a:pP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61"/>
          </p:nvPr>
        </p:nvSpPr>
        <p:spPr/>
        <p:txBody>
          <a:bodyPr/>
          <a:p>
            <a:r>
              <a:t>Martin Sevov: Nym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2"/>
          </p:nvPr>
        </p:nvSpPr>
        <p:spPr/>
        <p:txBody>
          <a:bodyPr/>
          <a:p>
            <a:fld id="{CD8A092A-4509-40EE-84CC-FEBEF15934D8}" type="slidenum">
              <a:t>2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3"/>
          </p:nvPr>
        </p:nvSpPr>
        <p:spPr/>
        <p:txBody>
          <a:bodyPr/>
          <a:p>
            <a:fld id="{F4A27108-BC13-4288-BF10-821A103CB547}" type="datetime1">
              <a:rPr lang="en-US"/>
              <a:t>06/11/25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PlaceHolder 1"/>
          <p:cNvSpPr>
            <a:spLocks noGrp="1"/>
          </p:cNvSpPr>
          <p:nvPr>
            <p:ph type="title"/>
          </p:nvPr>
        </p:nvSpPr>
        <p:spPr>
          <a:xfrm>
            <a:off x="686520" y="746280"/>
            <a:ext cx="8926920" cy="79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de-DE" sz="2800" strike="noStrike" u="none">
                <a:solidFill>
                  <a:schemeClr val="dk1"/>
                </a:solidFill>
                <a:uFillTx/>
                <a:latin typeface="Cambria"/>
              </a:rPr>
              <a:t>Motivation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71" name="PlaceHolder 2"/>
          <p:cNvSpPr>
            <a:spLocks noGrp="1"/>
          </p:cNvSpPr>
          <p:nvPr>
            <p:ph/>
          </p:nvPr>
        </p:nvSpPr>
        <p:spPr>
          <a:xfrm>
            <a:off x="695160" y="1844640"/>
            <a:ext cx="10872360" cy="431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85840" indent="-285840" defTabSz="914400">
              <a:lnSpc>
                <a:spcPct val="120000"/>
              </a:lnSpc>
              <a:spcBef>
                <a:spcPts val="1225"/>
              </a:spcBef>
              <a:spcAft>
                <a:spcPts val="1009"/>
              </a:spcAft>
              <a:buClr>
                <a:srgbClr val="000000"/>
              </a:buClr>
              <a:buFont typeface="Arial"/>
              <a:buChar char="•"/>
            </a:pPr>
            <a:r>
              <a:rPr b="0" lang="de-DE" sz="1600" strike="noStrike" u="none">
                <a:solidFill>
                  <a:schemeClr val="dk1"/>
                </a:solidFill>
                <a:uFillTx/>
                <a:latin typeface="Arial"/>
              </a:rPr>
              <a:t>Online Social Media (OSM) are failing to deliver genuine connections.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85840" indent="-285840" defTabSz="914400">
              <a:lnSpc>
                <a:spcPct val="12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Arial"/>
              <a:buChar char="•"/>
            </a:pPr>
            <a:r>
              <a:rPr b="0" lang="de-DE" sz="1600" strike="noStrike" u="none">
                <a:solidFill>
                  <a:schemeClr val="dk1"/>
                </a:solidFill>
                <a:uFillTx/>
                <a:latin typeface="Arial"/>
              </a:rPr>
              <a:t>People are sharded online, current social media prioritize engagement, not community.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85840" indent="-285840" defTabSz="914400">
              <a:lnSpc>
                <a:spcPct val="12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Arial"/>
              <a:buChar char="•"/>
            </a:pPr>
            <a:r>
              <a:rPr b="0" lang="de-DE" sz="1600" strike="noStrike" u="none">
                <a:solidFill>
                  <a:schemeClr val="dk1"/>
                </a:solidFill>
                <a:uFillTx/>
                <a:latin typeface="Arial"/>
              </a:rPr>
              <a:t>There is no current platform / tool that puts the users in control of their own social networks.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85840" indent="-285840" defTabSz="914400">
              <a:lnSpc>
                <a:spcPct val="12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Arial"/>
              <a:buChar char="•"/>
            </a:pPr>
            <a:r>
              <a:rPr b="0" lang="de-DE" sz="1600" strike="noStrike" u="none">
                <a:solidFill>
                  <a:schemeClr val="dk1"/>
                </a:solidFill>
                <a:uFillTx/>
                <a:latin typeface="Arial"/>
              </a:rPr>
              <a:t>Users are reduced to numbers, statistic, a source of revenue for the shareholders.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61"/>
          </p:nvPr>
        </p:nvSpPr>
        <p:spPr/>
        <p:txBody>
          <a:bodyPr/>
          <a:p>
            <a:r>
              <a:t>Martin Sevov: Nym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2"/>
          </p:nvPr>
        </p:nvSpPr>
        <p:spPr/>
        <p:txBody>
          <a:bodyPr/>
          <a:p>
            <a:fld id="{5F76FD1B-4AA5-4265-8E4B-E30594E44E68}" type="slidenum">
              <a:t>3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3"/>
          </p:nvPr>
        </p:nvSpPr>
        <p:spPr/>
        <p:txBody>
          <a:bodyPr/>
          <a:p>
            <a:fld id="{5DD87558-6B02-462C-A6FA-9F8990A85C23}" type="datetime1">
              <a:rPr lang="en-US"/>
              <a:t>06/11/25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PlaceHolder 1"/>
          <p:cNvSpPr>
            <a:spLocks noGrp="1"/>
          </p:cNvSpPr>
          <p:nvPr>
            <p:ph type="title"/>
          </p:nvPr>
        </p:nvSpPr>
        <p:spPr>
          <a:xfrm>
            <a:off x="695160" y="693000"/>
            <a:ext cx="8926920" cy="79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de-DE" sz="2800" strike="noStrike" u="none">
                <a:solidFill>
                  <a:schemeClr val="dk1"/>
                </a:solidFill>
                <a:uFillTx/>
                <a:latin typeface="Cambria"/>
              </a:rPr>
              <a:t>State of the art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73" name="PlaceHolder 2"/>
          <p:cNvSpPr>
            <a:spLocks noGrp="1"/>
          </p:cNvSpPr>
          <p:nvPr>
            <p:ph/>
          </p:nvPr>
        </p:nvSpPr>
        <p:spPr>
          <a:xfrm>
            <a:off x="695160" y="1844640"/>
            <a:ext cx="6390720" cy="2726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85840" indent="-285840" defTabSz="914400">
              <a:lnSpc>
                <a:spcPct val="120000"/>
              </a:lnSpc>
              <a:spcBef>
                <a:spcPts val="100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1600" strike="noStrike" u="none">
                <a:solidFill>
                  <a:schemeClr val="dk1"/>
                </a:solidFill>
                <a:uFillTx/>
                <a:latin typeface="Arial"/>
              </a:rPr>
              <a:t>Importance of Social Relationships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 defTabSz="914400">
              <a:lnSpc>
                <a:spcPct val="120000"/>
              </a:lnSpc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600" strike="noStrike" u="none">
                <a:solidFill>
                  <a:schemeClr val="dk1"/>
                </a:solidFill>
                <a:uFillTx/>
                <a:latin typeface="Arial"/>
              </a:rPr>
              <a:t>Strong correlation to physical, mental, and cognitive health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85840" indent="-285840" defTabSz="914400">
              <a:lnSpc>
                <a:spcPct val="120000"/>
              </a:lnSpc>
              <a:spcBef>
                <a:spcPts val="1009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1600" strike="noStrike" u="none">
                <a:solidFill>
                  <a:schemeClr val="dk1"/>
                </a:solidFill>
                <a:uFillTx/>
                <a:latin typeface="Arial"/>
              </a:rPr>
              <a:t>Importance of Intentionality in a Relationship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 defTabSz="914400">
              <a:lnSpc>
                <a:spcPct val="120000"/>
              </a:lnSpc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600" strike="noStrike" u="none">
                <a:solidFill>
                  <a:schemeClr val="dk1"/>
                </a:solidFill>
                <a:uFillTx/>
                <a:latin typeface="Arial"/>
              </a:rPr>
              <a:t>Intentional, private, and meaningful social ties can positively impact well-being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85840" indent="-285840" defTabSz="914400">
              <a:lnSpc>
                <a:spcPct val="120000"/>
              </a:lnSpc>
              <a:spcBef>
                <a:spcPts val="1001"/>
              </a:spcBef>
              <a:spcAft>
                <a:spcPts val="300"/>
              </a:spcAft>
              <a:buClr>
                <a:srgbClr val="000000"/>
              </a:buClr>
              <a:buFont typeface="Arial"/>
              <a:buChar char="•"/>
            </a:pPr>
            <a:r>
              <a:rPr b="0" lang="de-DE" sz="1600" strike="noStrike" u="none">
                <a:solidFill>
                  <a:schemeClr val="dk1"/>
                </a:solidFill>
                <a:uFillTx/>
                <a:latin typeface="Arial"/>
              </a:rPr>
              <a:t>Bridging the gap with my Thesis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74" name="TextBox 4"/>
          <p:cNvSpPr/>
          <p:nvPr/>
        </p:nvSpPr>
        <p:spPr>
          <a:xfrm>
            <a:off x="839520" y="5373360"/>
            <a:ext cx="6017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de-AT" sz="800" strike="noStrike" u="none">
                <a:solidFill>
                  <a:schemeClr val="dk1"/>
                </a:solidFill>
                <a:uFillTx/>
                <a:latin typeface="Arial"/>
              </a:rPr>
              <a:t>Sharifian N, Sol K, Zahodne LB, Antonucci TC. Social Relationships and Adaptation in Later Life. Comprehensive Clinical Psychology. 2022:52–72. doi: 10.1016/B978-0-12-818697-8.00016-9. Epub 2022 Apr 12. PMCID: PMC7500884.</a:t>
            </a:r>
            <a:endParaRPr b="0" lang="en-US" sz="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675" name="" descr=""/>
          <p:cNvPicPr/>
          <p:nvPr/>
        </p:nvPicPr>
        <p:blipFill>
          <a:blip r:embed="rId1"/>
          <a:stretch/>
        </p:blipFill>
        <p:spPr>
          <a:xfrm>
            <a:off x="7543800" y="1600200"/>
            <a:ext cx="3710880" cy="43426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ftr" idx="61"/>
          </p:nvPr>
        </p:nvSpPr>
        <p:spPr/>
        <p:txBody>
          <a:bodyPr/>
          <a:p>
            <a:r>
              <a:t>Martin Sevov: Nym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2"/>
          </p:nvPr>
        </p:nvSpPr>
        <p:spPr/>
        <p:txBody>
          <a:bodyPr/>
          <a:p>
            <a:fld id="{6648B04F-C624-468A-8949-C260B090222A}" type="slidenum">
              <a:t>4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3"/>
          </p:nvPr>
        </p:nvSpPr>
        <p:spPr/>
        <p:txBody>
          <a:bodyPr/>
          <a:p>
            <a:fld id="{9A50BABE-A22A-4415-ADBA-5A73A83C89D5}" type="datetime1">
              <a:rPr lang="en-US"/>
              <a:t>06/11/25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PlaceHolder 1"/>
          <p:cNvSpPr>
            <a:spLocks noGrp="1"/>
          </p:cNvSpPr>
          <p:nvPr>
            <p:ph type="title"/>
          </p:nvPr>
        </p:nvSpPr>
        <p:spPr>
          <a:xfrm>
            <a:off x="695160" y="693000"/>
            <a:ext cx="8926920" cy="79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de-DE" sz="2800" strike="noStrike" u="none">
                <a:solidFill>
                  <a:schemeClr val="dk1"/>
                </a:solidFill>
                <a:uFillTx/>
                <a:latin typeface="Cambria"/>
              </a:rPr>
              <a:t>Problem Statement 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77" name="PlaceHolder 2"/>
          <p:cNvSpPr>
            <a:spLocks noGrp="1"/>
          </p:cNvSpPr>
          <p:nvPr>
            <p:ph/>
          </p:nvPr>
        </p:nvSpPr>
        <p:spPr>
          <a:xfrm>
            <a:off x="695160" y="1844640"/>
            <a:ext cx="8926920" cy="431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85840" indent="-285840" defTabSz="914400">
              <a:lnSpc>
                <a:spcPct val="120000"/>
              </a:lnSpc>
              <a:spcBef>
                <a:spcPts val="1001"/>
              </a:spcBef>
              <a:spcAft>
                <a:spcPts val="300"/>
              </a:spcAft>
              <a:buClr>
                <a:srgbClr val="000000"/>
              </a:buClr>
              <a:buFont typeface="Arial"/>
              <a:buChar char="•"/>
            </a:pPr>
            <a:r>
              <a:rPr b="0" lang="de-DE" sz="1600" strike="noStrike" u="none">
                <a:solidFill>
                  <a:schemeClr val="dk1"/>
                </a:solidFill>
                <a:uFillTx/>
                <a:latin typeface="Arial"/>
              </a:rPr>
              <a:t>People struggle to maintain meaningful social connections once traditional structures (school, work) disappear.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85840" indent="-285840" defTabSz="914400">
              <a:lnSpc>
                <a:spcPct val="120000"/>
              </a:lnSpc>
              <a:spcBef>
                <a:spcPts val="1001"/>
              </a:spcBef>
              <a:spcAft>
                <a:spcPts val="300"/>
              </a:spcAft>
              <a:buClr>
                <a:srgbClr val="000000"/>
              </a:buClr>
              <a:buFont typeface="Arial"/>
              <a:buChar char="•"/>
            </a:pPr>
            <a:r>
              <a:rPr b="0" lang="de-DE" sz="1600" strike="noStrike" u="none">
                <a:solidFill>
                  <a:schemeClr val="dk1"/>
                </a:solidFill>
                <a:uFillTx/>
                <a:latin typeface="Arial"/>
              </a:rPr>
              <a:t>Existing platforms fragment identity and communication, reinforcing disconnection and performative interactions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85840" indent="-285840" defTabSz="914400">
              <a:lnSpc>
                <a:spcPct val="120000"/>
              </a:lnSpc>
              <a:spcBef>
                <a:spcPts val="1001"/>
              </a:spcBef>
              <a:spcAft>
                <a:spcPts val="300"/>
              </a:spcAft>
              <a:buClr>
                <a:srgbClr val="000000"/>
              </a:buClr>
              <a:buFont typeface="Arial"/>
              <a:buChar char="•"/>
            </a:pPr>
            <a:r>
              <a:rPr b="0" lang="de-DE" sz="1600" strike="noStrike" u="none">
                <a:solidFill>
                  <a:schemeClr val="dk1"/>
                </a:solidFill>
                <a:uFillTx/>
                <a:latin typeface="Arial"/>
              </a:rPr>
              <a:t>There is a lack of private, intentional, and user-controlled tools for managing social relationships.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61"/>
          </p:nvPr>
        </p:nvSpPr>
        <p:spPr/>
        <p:txBody>
          <a:bodyPr/>
          <a:p>
            <a:r>
              <a:t>Martin Sevov: Nym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2"/>
          </p:nvPr>
        </p:nvSpPr>
        <p:spPr/>
        <p:txBody>
          <a:bodyPr/>
          <a:p>
            <a:fld id="{5879228D-DAC5-4B4E-967F-3E3162646A04}" type="slidenum">
              <a:t>5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3"/>
          </p:nvPr>
        </p:nvSpPr>
        <p:spPr/>
        <p:txBody>
          <a:bodyPr/>
          <a:p>
            <a:fld id="{46F430E1-B044-4932-8003-33DECC1A5A83}" type="datetime1">
              <a:rPr lang="en-US"/>
              <a:t>06/11/25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PlaceHolder 1"/>
          <p:cNvSpPr>
            <a:spLocks noGrp="1"/>
          </p:cNvSpPr>
          <p:nvPr>
            <p:ph type="title"/>
          </p:nvPr>
        </p:nvSpPr>
        <p:spPr>
          <a:xfrm>
            <a:off x="695160" y="693000"/>
            <a:ext cx="8926920" cy="79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de-DE" sz="2800" strike="noStrike" u="none">
                <a:solidFill>
                  <a:schemeClr val="dk1"/>
                </a:solidFill>
                <a:uFillTx/>
                <a:latin typeface="Cambria"/>
              </a:rPr>
              <a:t>Research Question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79" name="PlaceHolder 2"/>
          <p:cNvSpPr>
            <a:spLocks noGrp="1"/>
          </p:cNvSpPr>
          <p:nvPr>
            <p:ph/>
          </p:nvPr>
        </p:nvSpPr>
        <p:spPr>
          <a:xfrm>
            <a:off x="695160" y="1844640"/>
            <a:ext cx="8926920" cy="431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85840" indent="-285840" defTabSz="914400">
              <a:lnSpc>
                <a:spcPct val="120000"/>
              </a:lnSpc>
              <a:spcBef>
                <a:spcPts val="1001"/>
              </a:spcBef>
              <a:spcAft>
                <a:spcPts val="300"/>
              </a:spcAft>
              <a:buClr>
                <a:srgbClr val="000000"/>
              </a:buClr>
              <a:buFont typeface="Arial"/>
              <a:buChar char="•"/>
            </a:pPr>
            <a:r>
              <a:rPr b="0" lang="de-DE" sz="1600" strike="noStrike" u="none">
                <a:solidFill>
                  <a:schemeClr val="dk1"/>
                </a:solidFill>
                <a:uFillTx/>
                <a:latin typeface="Arial"/>
              </a:rPr>
              <a:t>Does the integration of privacy-first contact management tool improve: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 defTabSz="914400">
              <a:lnSpc>
                <a:spcPct val="12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600" strike="noStrike" u="none">
                <a:solidFill>
                  <a:schemeClr val="dk1"/>
                </a:solidFill>
                <a:uFillTx/>
                <a:latin typeface="Arial"/>
              </a:rPr>
              <a:t>Interpersonal connectedness?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 defTabSz="914400">
              <a:lnSpc>
                <a:spcPct val="12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600" strike="noStrike" u="none">
                <a:solidFill>
                  <a:schemeClr val="dk1"/>
                </a:solidFill>
                <a:uFillTx/>
                <a:latin typeface="Arial"/>
              </a:rPr>
              <a:t>Intrapersonal well-being?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 defTabSz="914400">
              <a:lnSpc>
                <a:spcPct val="12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600" strike="noStrike" u="none">
                <a:solidFill>
                  <a:schemeClr val="dk1"/>
                </a:solidFill>
                <a:uFillTx/>
                <a:latin typeface="Arial"/>
              </a:rPr>
              <a:t>Awareness of relationship health?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61"/>
          </p:nvPr>
        </p:nvSpPr>
        <p:spPr/>
        <p:txBody>
          <a:bodyPr/>
          <a:p>
            <a:r>
              <a:t>Martin Sevov: Nym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2"/>
          </p:nvPr>
        </p:nvSpPr>
        <p:spPr/>
        <p:txBody>
          <a:bodyPr/>
          <a:p>
            <a:fld id="{809B4B0C-702E-49B6-8B4E-8AB22FF33FA0}" type="slidenum">
              <a:t>6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3"/>
          </p:nvPr>
        </p:nvSpPr>
        <p:spPr/>
        <p:txBody>
          <a:bodyPr/>
          <a:p>
            <a:fld id="{07673058-131A-438C-932D-3227AFA7EA3C}" type="datetime1">
              <a:rPr lang="en-US"/>
              <a:t>06/11/25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PlaceHolder 1"/>
          <p:cNvSpPr>
            <a:spLocks noGrp="1"/>
          </p:cNvSpPr>
          <p:nvPr>
            <p:ph type="title"/>
          </p:nvPr>
        </p:nvSpPr>
        <p:spPr>
          <a:xfrm>
            <a:off x="695160" y="693000"/>
            <a:ext cx="8926920" cy="79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de-DE" sz="2800" strike="noStrike" u="none">
                <a:solidFill>
                  <a:schemeClr val="dk1"/>
                </a:solidFill>
                <a:uFillTx/>
                <a:latin typeface="Cambria"/>
              </a:rPr>
              <a:t>Proposed Solution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81" name="PlaceHolder 2"/>
          <p:cNvSpPr>
            <a:spLocks noGrp="1"/>
          </p:cNvSpPr>
          <p:nvPr>
            <p:ph/>
          </p:nvPr>
        </p:nvSpPr>
        <p:spPr>
          <a:xfrm>
            <a:off x="695160" y="1844640"/>
            <a:ext cx="8926920" cy="431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85840" indent="-285840" defTabSz="914400">
              <a:lnSpc>
                <a:spcPct val="120000"/>
              </a:lnSpc>
              <a:spcBef>
                <a:spcPts val="1001"/>
              </a:spcBef>
              <a:spcAft>
                <a:spcPts val="300"/>
              </a:spcAft>
              <a:buClr>
                <a:srgbClr val="000000"/>
              </a:buClr>
              <a:buFont typeface="Arial"/>
              <a:buChar char="•"/>
            </a:pPr>
            <a:r>
              <a:rPr b="0" lang="de-DE" sz="1600" strike="noStrike" u="none">
                <a:solidFill>
                  <a:schemeClr val="dk1"/>
                </a:solidFill>
                <a:uFillTx/>
                <a:latin typeface="Arial"/>
              </a:rPr>
              <a:t>A decentralized application that: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 defTabSz="914400">
              <a:lnSpc>
                <a:spcPct val="12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600" strike="noStrike" u="none">
                <a:solidFill>
                  <a:schemeClr val="dk1"/>
                </a:solidFill>
                <a:uFillTx/>
                <a:latin typeface="Arial"/>
              </a:rPr>
              <a:t>Lets users manage personal contact information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 defTabSz="914400">
              <a:lnSpc>
                <a:spcPct val="12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600" strike="noStrike" u="none">
                <a:solidFill>
                  <a:schemeClr val="dk1"/>
                </a:solidFill>
                <a:uFillTx/>
                <a:latin typeface="Arial"/>
              </a:rPr>
              <a:t>Supports context-based „Personas“ for selective sharing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 defTabSz="914400">
              <a:lnSpc>
                <a:spcPct val="12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600" strike="noStrike" u="none">
                <a:solidFill>
                  <a:schemeClr val="dk1"/>
                </a:solidFill>
                <a:uFillTx/>
                <a:latin typeface="Arial"/>
              </a:rPr>
              <a:t>Uses shareable links or QR codes for easy info exchange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 defTabSz="914400">
              <a:lnSpc>
                <a:spcPct val="12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600" strike="noStrike" u="none">
                <a:solidFill>
                  <a:schemeClr val="dk1"/>
                </a:solidFill>
                <a:uFillTx/>
                <a:latin typeface="Arial"/>
              </a:rPr>
              <a:t>Prioritizes privacy, simplicity, and user control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61"/>
          </p:nvPr>
        </p:nvSpPr>
        <p:spPr/>
        <p:txBody>
          <a:bodyPr/>
          <a:p>
            <a:r>
              <a:t>Martin Sevov: Nym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2"/>
          </p:nvPr>
        </p:nvSpPr>
        <p:spPr/>
        <p:txBody>
          <a:bodyPr/>
          <a:p>
            <a:fld id="{CF3FB8A4-CDC7-43AA-9C96-2405DCC7C912}" type="slidenum">
              <a:t>7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3"/>
          </p:nvPr>
        </p:nvSpPr>
        <p:spPr/>
        <p:txBody>
          <a:bodyPr/>
          <a:p>
            <a:fld id="{D3728C0A-A752-4497-A9E0-234635A14C20}" type="datetime1">
              <a:rPr lang="en-US"/>
              <a:t>06/11/25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PlaceHolder 1"/>
          <p:cNvSpPr>
            <a:spLocks noGrp="1"/>
          </p:cNvSpPr>
          <p:nvPr>
            <p:ph type="title"/>
          </p:nvPr>
        </p:nvSpPr>
        <p:spPr>
          <a:xfrm>
            <a:off x="695160" y="693000"/>
            <a:ext cx="8926920" cy="79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de-DE" sz="2800" strike="noStrike" u="none">
                <a:solidFill>
                  <a:schemeClr val="dk1"/>
                </a:solidFill>
                <a:uFillTx/>
                <a:latin typeface="Cambria"/>
              </a:rPr>
              <a:t>Experimental Setup / Implementation Plan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83" name="PlaceHolder 2"/>
          <p:cNvSpPr>
            <a:spLocks noGrp="1"/>
          </p:cNvSpPr>
          <p:nvPr>
            <p:ph/>
          </p:nvPr>
        </p:nvSpPr>
        <p:spPr>
          <a:xfrm>
            <a:off x="695160" y="1844640"/>
            <a:ext cx="11088360" cy="431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85840" indent="-285840" defTabSz="91440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1600" strike="noStrike" u="none">
                <a:solidFill>
                  <a:schemeClr val="dk1"/>
                </a:solidFill>
                <a:uFillTx/>
                <a:latin typeface="Arial"/>
              </a:rPr>
              <a:t>Research Setup: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 defTabSz="914400">
              <a:lnSpc>
                <a:spcPct val="120000"/>
              </a:lnSpc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600" strike="noStrike" u="none">
                <a:solidFill>
                  <a:schemeClr val="dk1"/>
                </a:solidFill>
                <a:uFillTx/>
                <a:latin typeface="Arial"/>
              </a:rPr>
              <a:t>Design Surveys (RS, and BS-AS) and evaluation plan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 defTabSz="914400">
              <a:lnSpc>
                <a:spcPct val="120000"/>
              </a:lnSpc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600" strike="noStrike" u="none">
                <a:solidFill>
                  <a:schemeClr val="dk1"/>
                </a:solidFill>
                <a:uFillTx/>
                <a:latin typeface="Arial"/>
              </a:rPr>
              <a:t>Recruit participants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85840" indent="-285840" defTabSz="914400">
              <a:lnSpc>
                <a:spcPct val="120000"/>
              </a:lnSpc>
              <a:spcBef>
                <a:spcPts val="865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1600" strike="noStrike" u="none">
                <a:solidFill>
                  <a:schemeClr val="dk1"/>
                </a:solidFill>
                <a:uFillTx/>
                <a:latin typeface="Arial"/>
              </a:rPr>
              <a:t>Implementation: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 defTabSz="914400">
              <a:lnSpc>
                <a:spcPct val="120000"/>
              </a:lnSpc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600" strike="noStrike" u="none">
                <a:solidFill>
                  <a:schemeClr val="dk1"/>
                </a:solidFill>
                <a:uFillTx/>
                <a:latin typeface="Arial"/>
              </a:rPr>
              <a:t>Conduct research survey (RS)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 defTabSz="914400">
              <a:lnSpc>
                <a:spcPct val="120000"/>
              </a:lnSpc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600" strike="noStrike" u="none">
                <a:solidFill>
                  <a:schemeClr val="dk1"/>
                </a:solidFill>
                <a:uFillTx/>
                <a:latin typeface="Arial"/>
              </a:rPr>
              <a:t>Build prototype (P)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 defTabSz="914400">
              <a:lnSpc>
                <a:spcPct val="120000"/>
              </a:lnSpc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600" strike="noStrike" u="none">
                <a:solidFill>
                  <a:schemeClr val="dk1"/>
                </a:solidFill>
                <a:uFillTx/>
                <a:latin typeface="Arial"/>
              </a:rPr>
              <a:t>Conduct pre-usage survey (BS)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 defTabSz="914400">
              <a:lnSpc>
                <a:spcPct val="120000"/>
              </a:lnSpc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600" strike="noStrike" u="none">
                <a:solidFill>
                  <a:schemeClr val="dk1"/>
                </a:solidFill>
                <a:uFillTx/>
                <a:latin typeface="Arial"/>
              </a:rPr>
              <a:t>Introduce participants to the app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 defTabSz="914400">
              <a:lnSpc>
                <a:spcPct val="120000"/>
              </a:lnSpc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600" strike="noStrike" u="none">
                <a:solidFill>
                  <a:schemeClr val="dk1"/>
                </a:solidFill>
                <a:uFillTx/>
                <a:latin typeface="Arial"/>
              </a:rPr>
              <a:t>Conduct post-usage survey (AS)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 defTabSz="914400">
              <a:lnSpc>
                <a:spcPct val="120000"/>
              </a:lnSpc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600" strike="noStrike" u="none">
                <a:solidFill>
                  <a:schemeClr val="dk1"/>
                </a:solidFill>
                <a:uFillTx/>
                <a:latin typeface="Arial"/>
              </a:rPr>
              <a:t>Collect usage data aggregate, where users opt-in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85840" indent="-285840" defTabSz="914400">
              <a:lnSpc>
                <a:spcPct val="120000"/>
              </a:lnSpc>
              <a:spcBef>
                <a:spcPts val="1417"/>
              </a:spcBef>
              <a:buClr>
                <a:srgbClr val="000000"/>
              </a:buClr>
              <a:buFont typeface="Arial"/>
              <a:buChar char="•"/>
            </a:pPr>
            <a:r>
              <a:rPr b="0" lang="de-DE" sz="1600" strike="noStrike" u="none">
                <a:solidFill>
                  <a:schemeClr val="dk1"/>
                </a:solidFill>
                <a:uFillTx/>
                <a:latin typeface="Arial"/>
              </a:rPr>
              <a:t>Analysis: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 defTabSz="914400">
              <a:lnSpc>
                <a:spcPct val="120000"/>
              </a:lnSpc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600" strike="noStrike" u="none">
                <a:solidFill>
                  <a:schemeClr val="dk1"/>
                </a:solidFill>
                <a:uFillTx/>
                <a:latin typeface="Arial"/>
              </a:rPr>
              <a:t>Evaluate feedback and write paper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61"/>
          </p:nvPr>
        </p:nvSpPr>
        <p:spPr/>
        <p:txBody>
          <a:bodyPr/>
          <a:p>
            <a:r>
              <a:t>Martin Sevov: Nym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2"/>
          </p:nvPr>
        </p:nvSpPr>
        <p:spPr/>
        <p:txBody>
          <a:bodyPr/>
          <a:p>
            <a:fld id="{A4CEC79A-C557-44E8-BD30-8053BB7DAACF}" type="slidenum">
              <a:t>8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3"/>
          </p:nvPr>
        </p:nvSpPr>
        <p:spPr/>
        <p:txBody>
          <a:bodyPr/>
          <a:p>
            <a:fld id="{3DCC1088-5EB2-4D43-9776-4F7448593AA4}" type="datetime1">
              <a:rPr lang="en-US"/>
              <a:t>06/11/25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PlaceHolder 1"/>
          <p:cNvSpPr>
            <a:spLocks noGrp="1"/>
          </p:cNvSpPr>
          <p:nvPr>
            <p:ph type="title"/>
          </p:nvPr>
        </p:nvSpPr>
        <p:spPr>
          <a:xfrm>
            <a:off x="695160" y="693000"/>
            <a:ext cx="8926920" cy="79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de-DE" sz="2800" strike="noStrike" u="none">
                <a:solidFill>
                  <a:schemeClr val="dk1"/>
                </a:solidFill>
                <a:uFillTx/>
                <a:latin typeface="Cambria"/>
              </a:rPr>
              <a:t>Challenges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85" name="PlaceHolder 2"/>
          <p:cNvSpPr>
            <a:spLocks noGrp="1"/>
          </p:cNvSpPr>
          <p:nvPr>
            <p:ph/>
          </p:nvPr>
        </p:nvSpPr>
        <p:spPr>
          <a:xfrm>
            <a:off x="695160" y="1844640"/>
            <a:ext cx="8926920" cy="431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85840" indent="-285840" defTabSz="914400">
              <a:lnSpc>
                <a:spcPct val="120000"/>
              </a:lnSpc>
              <a:spcBef>
                <a:spcPts val="1001"/>
              </a:spcBef>
              <a:spcAft>
                <a:spcPts val="300"/>
              </a:spcAft>
              <a:buClr>
                <a:srgbClr val="000000"/>
              </a:buClr>
              <a:buFont typeface="Arial"/>
              <a:buChar char="•"/>
            </a:pPr>
            <a:r>
              <a:rPr b="0" lang="de-DE" sz="1600" strike="noStrike" u="none">
                <a:solidFill>
                  <a:schemeClr val="dk1"/>
                </a:solidFill>
                <a:uFillTx/>
                <a:latin typeface="Arial"/>
              </a:rPr>
              <a:t>Privacy concerns =&gt; mitigated by transparency and local storage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85840" indent="-285840" defTabSz="914400">
              <a:lnSpc>
                <a:spcPct val="120000"/>
              </a:lnSpc>
              <a:spcBef>
                <a:spcPts val="1001"/>
              </a:spcBef>
              <a:spcAft>
                <a:spcPts val="300"/>
              </a:spcAft>
              <a:buClr>
                <a:srgbClr val="000000"/>
              </a:buClr>
              <a:buFont typeface="Arial"/>
              <a:buChar char="•"/>
            </a:pPr>
            <a:r>
              <a:rPr b="0" lang="de-DE" sz="1600" strike="noStrike" u="none">
                <a:solidFill>
                  <a:schemeClr val="dk1"/>
                </a:solidFill>
                <a:uFillTx/>
                <a:latin typeface="Arial"/>
              </a:rPr>
              <a:t>Social desirability bias =&gt; indirect questions and anonymized responses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85840" indent="-285840" defTabSz="914400">
              <a:lnSpc>
                <a:spcPct val="120000"/>
              </a:lnSpc>
              <a:spcBef>
                <a:spcPts val="1001"/>
              </a:spcBef>
              <a:spcAft>
                <a:spcPts val="300"/>
              </a:spcAft>
              <a:buClr>
                <a:srgbClr val="000000"/>
              </a:buClr>
              <a:buFont typeface="Arial"/>
              <a:buChar char="•"/>
            </a:pPr>
            <a:r>
              <a:rPr b="0" lang="de-DE" sz="1600" strike="noStrike" u="none">
                <a:solidFill>
                  <a:schemeClr val="dk1"/>
                </a:solidFill>
                <a:uFillTx/>
                <a:latin typeface="Arial"/>
              </a:rPr>
              <a:t>Hawthorne effect =&gt; longer trial periods and realistic onboarding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85840" indent="-285840" defTabSz="914400">
              <a:lnSpc>
                <a:spcPct val="120000"/>
              </a:lnSpc>
              <a:spcBef>
                <a:spcPts val="1001"/>
              </a:spcBef>
              <a:spcAft>
                <a:spcPts val="300"/>
              </a:spcAft>
              <a:buClr>
                <a:srgbClr val="000000"/>
              </a:buClr>
              <a:buFont typeface="Arial"/>
              <a:buChar char="•"/>
            </a:pPr>
            <a:r>
              <a:rPr b="0" lang="de-DE" sz="1600" strike="noStrike" u="none">
                <a:solidFill>
                  <a:schemeClr val="dk1"/>
                </a:solidFill>
                <a:uFillTx/>
                <a:latin typeface="Arial"/>
              </a:rPr>
              <a:t>Confirmation bias =&gt; open-ended feedback and control group if possible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61"/>
          </p:nvPr>
        </p:nvSpPr>
        <p:spPr/>
        <p:txBody>
          <a:bodyPr/>
          <a:p>
            <a:r>
              <a:t>Martin Sevov: Nym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2"/>
          </p:nvPr>
        </p:nvSpPr>
        <p:spPr/>
        <p:txBody>
          <a:bodyPr/>
          <a:p>
            <a:fld id="{CC03A01B-90E0-4DB7-9DDE-F0C0C3CC727E}" type="slidenum">
              <a:t>9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3"/>
          </p:nvPr>
        </p:nvSpPr>
        <p:spPr/>
        <p:txBody>
          <a:bodyPr/>
          <a:p>
            <a:fld id="{25B6EA3B-3393-42D8-92B0-FFADC883AEDA}" type="datetime1">
              <a:rPr lang="en-US"/>
              <a:t>06/11/25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IMC University of Applied Sciences">
  <a:themeElements>
    <a:clrScheme name="IMC Fachhochschule Krems">
      <a:dk1>
        <a:srgbClr val="000000"/>
      </a:dk1>
      <a:lt1>
        <a:srgbClr val="ffffff"/>
      </a:lt1>
      <a:dk2>
        <a:srgbClr val="ff9e1b"/>
      </a:dk2>
      <a:lt2>
        <a:srgbClr val="768692"/>
      </a:lt2>
      <a:accent1>
        <a:srgbClr val="768692"/>
      </a:accent1>
      <a:accent2>
        <a:srgbClr val="ff9e1b"/>
      </a:accent2>
      <a:accent3>
        <a:srgbClr val="9ca8b2"/>
      </a:accent3>
      <a:accent4>
        <a:srgbClr val="ffbf71"/>
      </a:accent4>
      <a:accent5>
        <a:srgbClr val="c7ced3"/>
      </a:accent5>
      <a:accent6>
        <a:srgbClr val="ffe3c1"/>
      </a:accent6>
      <a:hlink>
        <a:srgbClr val="000000"/>
      </a:hlink>
      <a:folHlink>
        <a:srgbClr val="ff9e1b"/>
      </a:folHlink>
    </a:clrScheme>
    <a:fontScheme name="IMC Fachhochschule Krems">
      <a:majorFont>
        <a:latin typeface="Cambria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IMC University of Applied Sciences">
  <a:themeElements>
    <a:clrScheme name="IMC Fachhochschule Krems">
      <a:dk1>
        <a:srgbClr val="000000"/>
      </a:dk1>
      <a:lt1>
        <a:srgbClr val="ffffff"/>
      </a:lt1>
      <a:dk2>
        <a:srgbClr val="ff9e1b"/>
      </a:dk2>
      <a:lt2>
        <a:srgbClr val="768692"/>
      </a:lt2>
      <a:accent1>
        <a:srgbClr val="768692"/>
      </a:accent1>
      <a:accent2>
        <a:srgbClr val="ff9e1b"/>
      </a:accent2>
      <a:accent3>
        <a:srgbClr val="9ca8b2"/>
      </a:accent3>
      <a:accent4>
        <a:srgbClr val="ffbf71"/>
      </a:accent4>
      <a:accent5>
        <a:srgbClr val="c7ced3"/>
      </a:accent5>
      <a:accent6>
        <a:srgbClr val="ffe3c1"/>
      </a:accent6>
      <a:hlink>
        <a:srgbClr val="000000"/>
      </a:hlink>
      <a:folHlink>
        <a:srgbClr val="ff9e1b"/>
      </a:folHlink>
    </a:clrScheme>
    <a:fontScheme name="IMC Fachhochschule Krems">
      <a:majorFont>
        <a:latin typeface="Cambria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IMC University of Applied Sciences">
  <a:themeElements>
    <a:clrScheme name="IMC Fachhochschule Krems">
      <a:dk1>
        <a:srgbClr val="000000"/>
      </a:dk1>
      <a:lt1>
        <a:srgbClr val="ffffff"/>
      </a:lt1>
      <a:dk2>
        <a:srgbClr val="ff9e1b"/>
      </a:dk2>
      <a:lt2>
        <a:srgbClr val="768692"/>
      </a:lt2>
      <a:accent1>
        <a:srgbClr val="768692"/>
      </a:accent1>
      <a:accent2>
        <a:srgbClr val="ff9e1b"/>
      </a:accent2>
      <a:accent3>
        <a:srgbClr val="9ca8b2"/>
      </a:accent3>
      <a:accent4>
        <a:srgbClr val="ffbf71"/>
      </a:accent4>
      <a:accent5>
        <a:srgbClr val="c7ced3"/>
      </a:accent5>
      <a:accent6>
        <a:srgbClr val="ffe3c1"/>
      </a:accent6>
      <a:hlink>
        <a:srgbClr val="000000"/>
      </a:hlink>
      <a:folHlink>
        <a:srgbClr val="ff9e1b"/>
      </a:folHlink>
    </a:clrScheme>
    <a:fontScheme name="IMC Fachhochschule Krems">
      <a:majorFont>
        <a:latin typeface="Cambria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IMC University of Applied Sciences">
  <a:themeElements>
    <a:clrScheme name="IMC Fachhochschule Krems">
      <a:dk1>
        <a:srgbClr val="000000"/>
      </a:dk1>
      <a:lt1>
        <a:srgbClr val="ffffff"/>
      </a:lt1>
      <a:dk2>
        <a:srgbClr val="ff9e1b"/>
      </a:dk2>
      <a:lt2>
        <a:srgbClr val="768692"/>
      </a:lt2>
      <a:accent1>
        <a:srgbClr val="768692"/>
      </a:accent1>
      <a:accent2>
        <a:srgbClr val="ff9e1b"/>
      </a:accent2>
      <a:accent3>
        <a:srgbClr val="9ca8b2"/>
      </a:accent3>
      <a:accent4>
        <a:srgbClr val="ffbf71"/>
      </a:accent4>
      <a:accent5>
        <a:srgbClr val="c7ced3"/>
      </a:accent5>
      <a:accent6>
        <a:srgbClr val="ffe3c1"/>
      </a:accent6>
      <a:hlink>
        <a:srgbClr val="000000"/>
      </a:hlink>
      <a:folHlink>
        <a:srgbClr val="ff9e1b"/>
      </a:folHlink>
    </a:clrScheme>
    <a:fontScheme name="IMC Fachhochschule Krems">
      <a:majorFont>
        <a:latin typeface="Cambria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IMC University of Applied Sciences">
  <a:themeElements>
    <a:clrScheme name="IMC Fachhochschule Krems">
      <a:dk1>
        <a:srgbClr val="000000"/>
      </a:dk1>
      <a:lt1>
        <a:srgbClr val="ffffff"/>
      </a:lt1>
      <a:dk2>
        <a:srgbClr val="ff9e1b"/>
      </a:dk2>
      <a:lt2>
        <a:srgbClr val="768692"/>
      </a:lt2>
      <a:accent1>
        <a:srgbClr val="768692"/>
      </a:accent1>
      <a:accent2>
        <a:srgbClr val="ff9e1b"/>
      </a:accent2>
      <a:accent3>
        <a:srgbClr val="9ca8b2"/>
      </a:accent3>
      <a:accent4>
        <a:srgbClr val="ffbf71"/>
      </a:accent4>
      <a:accent5>
        <a:srgbClr val="c7ced3"/>
      </a:accent5>
      <a:accent6>
        <a:srgbClr val="ffe3c1"/>
      </a:accent6>
      <a:hlink>
        <a:srgbClr val="000000"/>
      </a:hlink>
      <a:folHlink>
        <a:srgbClr val="ff9e1b"/>
      </a:folHlink>
    </a:clrScheme>
    <a:fontScheme name="IMC Fachhochschule Krems">
      <a:majorFont>
        <a:latin typeface="Cambria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IMC University of Applied Sciences">
  <a:themeElements>
    <a:clrScheme name="IMC Fachhochschule Krems">
      <a:dk1>
        <a:srgbClr val="000000"/>
      </a:dk1>
      <a:lt1>
        <a:srgbClr val="ffffff"/>
      </a:lt1>
      <a:dk2>
        <a:srgbClr val="ff9e1b"/>
      </a:dk2>
      <a:lt2>
        <a:srgbClr val="768692"/>
      </a:lt2>
      <a:accent1>
        <a:srgbClr val="768692"/>
      </a:accent1>
      <a:accent2>
        <a:srgbClr val="ff9e1b"/>
      </a:accent2>
      <a:accent3>
        <a:srgbClr val="9ca8b2"/>
      </a:accent3>
      <a:accent4>
        <a:srgbClr val="ffbf71"/>
      </a:accent4>
      <a:accent5>
        <a:srgbClr val="c7ced3"/>
      </a:accent5>
      <a:accent6>
        <a:srgbClr val="ffe3c1"/>
      </a:accent6>
      <a:hlink>
        <a:srgbClr val="000000"/>
      </a:hlink>
      <a:folHlink>
        <a:srgbClr val="ff9e1b"/>
      </a:folHlink>
    </a:clrScheme>
    <a:fontScheme name="IMC Fachhochschule Krems">
      <a:majorFont>
        <a:latin typeface="Cambria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5.xml><?xml version="1.0" encoding="utf-8"?>
<a:theme xmlns:a="http://schemas.openxmlformats.org/drawingml/2006/main" xmlns:r="http://schemas.openxmlformats.org/officeDocument/2006/relationships" name="IMC University of Applied Sciences">
  <a:themeElements>
    <a:clrScheme name="IMC Fachhochschule Krems">
      <a:dk1>
        <a:srgbClr val="000000"/>
      </a:dk1>
      <a:lt1>
        <a:srgbClr val="ffffff"/>
      </a:lt1>
      <a:dk2>
        <a:srgbClr val="ff9e1b"/>
      </a:dk2>
      <a:lt2>
        <a:srgbClr val="768692"/>
      </a:lt2>
      <a:accent1>
        <a:srgbClr val="768692"/>
      </a:accent1>
      <a:accent2>
        <a:srgbClr val="ff9e1b"/>
      </a:accent2>
      <a:accent3>
        <a:srgbClr val="9ca8b2"/>
      </a:accent3>
      <a:accent4>
        <a:srgbClr val="ffbf71"/>
      </a:accent4>
      <a:accent5>
        <a:srgbClr val="c7ced3"/>
      </a:accent5>
      <a:accent6>
        <a:srgbClr val="ffe3c1"/>
      </a:accent6>
      <a:hlink>
        <a:srgbClr val="000000"/>
      </a:hlink>
      <a:folHlink>
        <a:srgbClr val="ff9e1b"/>
      </a:folHlink>
    </a:clrScheme>
    <a:fontScheme name="IMC Fachhochschule Krems">
      <a:majorFont>
        <a:latin typeface="Cambria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6.xml><?xml version="1.0" encoding="utf-8"?>
<a:theme xmlns:a="http://schemas.openxmlformats.org/drawingml/2006/main" xmlns:r="http://schemas.openxmlformats.org/officeDocument/2006/relationships" name="IMC University of Applied Sciences">
  <a:themeElements>
    <a:clrScheme name="IMC Fachhochschule Krems">
      <a:dk1>
        <a:srgbClr val="000000"/>
      </a:dk1>
      <a:lt1>
        <a:srgbClr val="ffffff"/>
      </a:lt1>
      <a:dk2>
        <a:srgbClr val="ff9e1b"/>
      </a:dk2>
      <a:lt2>
        <a:srgbClr val="768692"/>
      </a:lt2>
      <a:accent1>
        <a:srgbClr val="768692"/>
      </a:accent1>
      <a:accent2>
        <a:srgbClr val="ff9e1b"/>
      </a:accent2>
      <a:accent3>
        <a:srgbClr val="9ca8b2"/>
      </a:accent3>
      <a:accent4>
        <a:srgbClr val="ffbf71"/>
      </a:accent4>
      <a:accent5>
        <a:srgbClr val="c7ced3"/>
      </a:accent5>
      <a:accent6>
        <a:srgbClr val="ffe3c1"/>
      </a:accent6>
      <a:hlink>
        <a:srgbClr val="000000"/>
      </a:hlink>
      <a:folHlink>
        <a:srgbClr val="ff9e1b"/>
      </a:folHlink>
    </a:clrScheme>
    <a:fontScheme name="IMC Fachhochschule Krems">
      <a:majorFont>
        <a:latin typeface="Cambria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7.xml><?xml version="1.0" encoding="utf-8"?>
<a:theme xmlns:a="http://schemas.openxmlformats.org/drawingml/2006/main" xmlns:r="http://schemas.openxmlformats.org/officeDocument/2006/relationships" name="IMC University of Applied Sciences">
  <a:themeElements>
    <a:clrScheme name="IMC Fachhochschule Krems">
      <a:dk1>
        <a:srgbClr val="000000"/>
      </a:dk1>
      <a:lt1>
        <a:srgbClr val="ffffff"/>
      </a:lt1>
      <a:dk2>
        <a:srgbClr val="ff9e1b"/>
      </a:dk2>
      <a:lt2>
        <a:srgbClr val="768692"/>
      </a:lt2>
      <a:accent1>
        <a:srgbClr val="768692"/>
      </a:accent1>
      <a:accent2>
        <a:srgbClr val="ff9e1b"/>
      </a:accent2>
      <a:accent3>
        <a:srgbClr val="9ca8b2"/>
      </a:accent3>
      <a:accent4>
        <a:srgbClr val="ffbf71"/>
      </a:accent4>
      <a:accent5>
        <a:srgbClr val="c7ced3"/>
      </a:accent5>
      <a:accent6>
        <a:srgbClr val="ffe3c1"/>
      </a:accent6>
      <a:hlink>
        <a:srgbClr val="000000"/>
      </a:hlink>
      <a:folHlink>
        <a:srgbClr val="ff9e1b"/>
      </a:folHlink>
    </a:clrScheme>
    <a:fontScheme name="IMC Fachhochschule Krems">
      <a:majorFont>
        <a:latin typeface="Cambria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8.xml><?xml version="1.0" encoding="utf-8"?>
<a:theme xmlns:a="http://schemas.openxmlformats.org/drawingml/2006/main" xmlns:r="http://schemas.openxmlformats.org/officeDocument/2006/relationships" name="IMC University of Applied Sciences">
  <a:themeElements>
    <a:clrScheme name="IMC Fachhochschule Krems">
      <a:dk1>
        <a:srgbClr val="000000"/>
      </a:dk1>
      <a:lt1>
        <a:srgbClr val="ffffff"/>
      </a:lt1>
      <a:dk2>
        <a:srgbClr val="ff9e1b"/>
      </a:dk2>
      <a:lt2>
        <a:srgbClr val="768692"/>
      </a:lt2>
      <a:accent1>
        <a:srgbClr val="768692"/>
      </a:accent1>
      <a:accent2>
        <a:srgbClr val="ff9e1b"/>
      </a:accent2>
      <a:accent3>
        <a:srgbClr val="9ca8b2"/>
      </a:accent3>
      <a:accent4>
        <a:srgbClr val="ffbf71"/>
      </a:accent4>
      <a:accent5>
        <a:srgbClr val="c7ced3"/>
      </a:accent5>
      <a:accent6>
        <a:srgbClr val="ffe3c1"/>
      </a:accent6>
      <a:hlink>
        <a:srgbClr val="000000"/>
      </a:hlink>
      <a:folHlink>
        <a:srgbClr val="ff9e1b"/>
      </a:folHlink>
    </a:clrScheme>
    <a:fontScheme name="IMC Fachhochschule Krems">
      <a:majorFont>
        <a:latin typeface="Cambria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9.xml><?xml version="1.0" encoding="utf-8"?>
<a:theme xmlns:a="http://schemas.openxmlformats.org/drawingml/2006/main" xmlns:r="http://schemas.openxmlformats.org/officeDocument/2006/relationships" name="IMC University of Applied Sciences">
  <a:themeElements>
    <a:clrScheme name="IMC Fachhochschule Krems">
      <a:dk1>
        <a:srgbClr val="000000"/>
      </a:dk1>
      <a:lt1>
        <a:srgbClr val="ffffff"/>
      </a:lt1>
      <a:dk2>
        <a:srgbClr val="ff9e1b"/>
      </a:dk2>
      <a:lt2>
        <a:srgbClr val="768692"/>
      </a:lt2>
      <a:accent1>
        <a:srgbClr val="768692"/>
      </a:accent1>
      <a:accent2>
        <a:srgbClr val="ff9e1b"/>
      </a:accent2>
      <a:accent3>
        <a:srgbClr val="9ca8b2"/>
      </a:accent3>
      <a:accent4>
        <a:srgbClr val="ffbf71"/>
      </a:accent4>
      <a:accent5>
        <a:srgbClr val="c7ced3"/>
      </a:accent5>
      <a:accent6>
        <a:srgbClr val="ffe3c1"/>
      </a:accent6>
      <a:hlink>
        <a:srgbClr val="000000"/>
      </a:hlink>
      <a:folHlink>
        <a:srgbClr val="ff9e1b"/>
      </a:folHlink>
    </a:clrScheme>
    <a:fontScheme name="IMC Fachhochschule Krems">
      <a:majorFont>
        <a:latin typeface="Cambria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MC University of Applied Sciences">
  <a:themeElements>
    <a:clrScheme name="IMC Fachhochschule Krems">
      <a:dk1>
        <a:srgbClr val="000000"/>
      </a:dk1>
      <a:lt1>
        <a:srgbClr val="ffffff"/>
      </a:lt1>
      <a:dk2>
        <a:srgbClr val="ff9e1b"/>
      </a:dk2>
      <a:lt2>
        <a:srgbClr val="768692"/>
      </a:lt2>
      <a:accent1>
        <a:srgbClr val="768692"/>
      </a:accent1>
      <a:accent2>
        <a:srgbClr val="ff9e1b"/>
      </a:accent2>
      <a:accent3>
        <a:srgbClr val="9ca8b2"/>
      </a:accent3>
      <a:accent4>
        <a:srgbClr val="ffbf71"/>
      </a:accent4>
      <a:accent5>
        <a:srgbClr val="c7ced3"/>
      </a:accent5>
      <a:accent6>
        <a:srgbClr val="ffe3c1"/>
      </a:accent6>
      <a:hlink>
        <a:srgbClr val="000000"/>
      </a:hlink>
      <a:folHlink>
        <a:srgbClr val="ff9e1b"/>
      </a:folHlink>
    </a:clrScheme>
    <a:fontScheme name="IMC Fachhochschule Krems">
      <a:majorFont>
        <a:latin typeface="Cambria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0.xml><?xml version="1.0" encoding="utf-8"?>
<a:theme xmlns:a="http://schemas.openxmlformats.org/drawingml/2006/main" xmlns:r="http://schemas.openxmlformats.org/officeDocument/2006/relationships" name="IMC University of Applied Sciences">
  <a:themeElements>
    <a:clrScheme name="IMC Fachhochschule Krems">
      <a:dk1>
        <a:srgbClr val="000000"/>
      </a:dk1>
      <a:lt1>
        <a:srgbClr val="ffffff"/>
      </a:lt1>
      <a:dk2>
        <a:srgbClr val="ff9e1b"/>
      </a:dk2>
      <a:lt2>
        <a:srgbClr val="768692"/>
      </a:lt2>
      <a:accent1>
        <a:srgbClr val="768692"/>
      </a:accent1>
      <a:accent2>
        <a:srgbClr val="ff9e1b"/>
      </a:accent2>
      <a:accent3>
        <a:srgbClr val="9ca8b2"/>
      </a:accent3>
      <a:accent4>
        <a:srgbClr val="ffbf71"/>
      </a:accent4>
      <a:accent5>
        <a:srgbClr val="c7ced3"/>
      </a:accent5>
      <a:accent6>
        <a:srgbClr val="ffe3c1"/>
      </a:accent6>
      <a:hlink>
        <a:srgbClr val="000000"/>
      </a:hlink>
      <a:folHlink>
        <a:srgbClr val="ff9e1b"/>
      </a:folHlink>
    </a:clrScheme>
    <a:fontScheme name="IMC Fachhochschule Krems">
      <a:majorFont>
        <a:latin typeface="Cambria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1.xml><?xml version="1.0" encoding="utf-8"?>
<a:theme xmlns:a="http://schemas.openxmlformats.org/drawingml/2006/main" xmlns:r="http://schemas.openxmlformats.org/officeDocument/2006/relationships" name="IMC University of Applied Sciences">
  <a:themeElements>
    <a:clrScheme name="IMC Fachhochschule Krems">
      <a:dk1>
        <a:srgbClr val="000000"/>
      </a:dk1>
      <a:lt1>
        <a:srgbClr val="ffffff"/>
      </a:lt1>
      <a:dk2>
        <a:srgbClr val="ff9e1b"/>
      </a:dk2>
      <a:lt2>
        <a:srgbClr val="768692"/>
      </a:lt2>
      <a:accent1>
        <a:srgbClr val="768692"/>
      </a:accent1>
      <a:accent2>
        <a:srgbClr val="ff9e1b"/>
      </a:accent2>
      <a:accent3>
        <a:srgbClr val="9ca8b2"/>
      </a:accent3>
      <a:accent4>
        <a:srgbClr val="ffbf71"/>
      </a:accent4>
      <a:accent5>
        <a:srgbClr val="c7ced3"/>
      </a:accent5>
      <a:accent6>
        <a:srgbClr val="ffe3c1"/>
      </a:accent6>
      <a:hlink>
        <a:srgbClr val="000000"/>
      </a:hlink>
      <a:folHlink>
        <a:srgbClr val="ff9e1b"/>
      </a:folHlink>
    </a:clrScheme>
    <a:fontScheme name="IMC Fachhochschule Krems">
      <a:majorFont>
        <a:latin typeface="Cambria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2.xml><?xml version="1.0" encoding="utf-8"?>
<a:theme xmlns:a="http://schemas.openxmlformats.org/drawingml/2006/main" xmlns:r="http://schemas.openxmlformats.org/officeDocument/2006/relationships" name="IMC University of Applied Sciences">
  <a:themeElements>
    <a:clrScheme name="IMC Fachhochschule Krems">
      <a:dk1>
        <a:srgbClr val="000000"/>
      </a:dk1>
      <a:lt1>
        <a:srgbClr val="ffffff"/>
      </a:lt1>
      <a:dk2>
        <a:srgbClr val="ff9e1b"/>
      </a:dk2>
      <a:lt2>
        <a:srgbClr val="768692"/>
      </a:lt2>
      <a:accent1>
        <a:srgbClr val="768692"/>
      </a:accent1>
      <a:accent2>
        <a:srgbClr val="ff9e1b"/>
      </a:accent2>
      <a:accent3>
        <a:srgbClr val="9ca8b2"/>
      </a:accent3>
      <a:accent4>
        <a:srgbClr val="ffbf71"/>
      </a:accent4>
      <a:accent5>
        <a:srgbClr val="c7ced3"/>
      </a:accent5>
      <a:accent6>
        <a:srgbClr val="ffe3c1"/>
      </a:accent6>
      <a:hlink>
        <a:srgbClr val="000000"/>
      </a:hlink>
      <a:folHlink>
        <a:srgbClr val="ff9e1b"/>
      </a:folHlink>
    </a:clrScheme>
    <a:fontScheme name="IMC Fachhochschule Krems">
      <a:majorFont>
        <a:latin typeface="Cambria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3.xml><?xml version="1.0" encoding="utf-8"?>
<a:theme xmlns:a="http://schemas.openxmlformats.org/drawingml/2006/main" xmlns:r="http://schemas.openxmlformats.org/officeDocument/2006/relationships" name="IMC University of Applied Sciences">
  <a:themeElements>
    <a:clrScheme name="IMC Fachhochschule Krems">
      <a:dk1>
        <a:srgbClr val="000000"/>
      </a:dk1>
      <a:lt1>
        <a:srgbClr val="ffffff"/>
      </a:lt1>
      <a:dk2>
        <a:srgbClr val="ff9e1b"/>
      </a:dk2>
      <a:lt2>
        <a:srgbClr val="768692"/>
      </a:lt2>
      <a:accent1>
        <a:srgbClr val="768692"/>
      </a:accent1>
      <a:accent2>
        <a:srgbClr val="ff9e1b"/>
      </a:accent2>
      <a:accent3>
        <a:srgbClr val="9ca8b2"/>
      </a:accent3>
      <a:accent4>
        <a:srgbClr val="ffbf71"/>
      </a:accent4>
      <a:accent5>
        <a:srgbClr val="c7ced3"/>
      </a:accent5>
      <a:accent6>
        <a:srgbClr val="ffe3c1"/>
      </a:accent6>
      <a:hlink>
        <a:srgbClr val="000000"/>
      </a:hlink>
      <a:folHlink>
        <a:srgbClr val="ff9e1b"/>
      </a:folHlink>
    </a:clrScheme>
    <a:fontScheme name="IMC Fachhochschule Krems">
      <a:majorFont>
        <a:latin typeface="Cambria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4.xml><?xml version="1.0" encoding="utf-8"?>
<a:theme xmlns:a="http://schemas.openxmlformats.org/drawingml/2006/main" xmlns:r="http://schemas.openxmlformats.org/officeDocument/2006/relationships" name="IMC University of Applied Sciences">
  <a:themeElements>
    <a:clrScheme name="IMC Fachhochschule Krems">
      <a:dk1>
        <a:srgbClr val="000000"/>
      </a:dk1>
      <a:lt1>
        <a:srgbClr val="ffffff"/>
      </a:lt1>
      <a:dk2>
        <a:srgbClr val="ff9e1b"/>
      </a:dk2>
      <a:lt2>
        <a:srgbClr val="768692"/>
      </a:lt2>
      <a:accent1>
        <a:srgbClr val="768692"/>
      </a:accent1>
      <a:accent2>
        <a:srgbClr val="ff9e1b"/>
      </a:accent2>
      <a:accent3>
        <a:srgbClr val="9ca8b2"/>
      </a:accent3>
      <a:accent4>
        <a:srgbClr val="ffbf71"/>
      </a:accent4>
      <a:accent5>
        <a:srgbClr val="c7ced3"/>
      </a:accent5>
      <a:accent6>
        <a:srgbClr val="ffe3c1"/>
      </a:accent6>
      <a:hlink>
        <a:srgbClr val="000000"/>
      </a:hlink>
      <a:folHlink>
        <a:srgbClr val="ff9e1b"/>
      </a:folHlink>
    </a:clrScheme>
    <a:fontScheme name="IMC Fachhochschule Krems">
      <a:majorFont>
        <a:latin typeface="Cambria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5.xml><?xml version="1.0" encoding="utf-8"?>
<a:theme xmlns:a="http://schemas.openxmlformats.org/drawingml/2006/main" xmlns:r="http://schemas.openxmlformats.org/officeDocument/2006/relationships" name="IMC University of Applied Sciences">
  <a:themeElements>
    <a:clrScheme name="IMC Fachhochschule Krems">
      <a:dk1>
        <a:srgbClr val="000000"/>
      </a:dk1>
      <a:lt1>
        <a:srgbClr val="ffffff"/>
      </a:lt1>
      <a:dk2>
        <a:srgbClr val="ff9e1b"/>
      </a:dk2>
      <a:lt2>
        <a:srgbClr val="768692"/>
      </a:lt2>
      <a:accent1>
        <a:srgbClr val="768692"/>
      </a:accent1>
      <a:accent2>
        <a:srgbClr val="ff9e1b"/>
      </a:accent2>
      <a:accent3>
        <a:srgbClr val="9ca8b2"/>
      </a:accent3>
      <a:accent4>
        <a:srgbClr val="ffbf71"/>
      </a:accent4>
      <a:accent5>
        <a:srgbClr val="c7ced3"/>
      </a:accent5>
      <a:accent6>
        <a:srgbClr val="ffe3c1"/>
      </a:accent6>
      <a:hlink>
        <a:srgbClr val="000000"/>
      </a:hlink>
      <a:folHlink>
        <a:srgbClr val="ff9e1b"/>
      </a:folHlink>
    </a:clrScheme>
    <a:fontScheme name="IMC Fachhochschule Krems">
      <a:majorFont>
        <a:latin typeface="Cambria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6.xml><?xml version="1.0" encoding="utf-8"?>
<a:theme xmlns:a="http://schemas.openxmlformats.org/drawingml/2006/main" xmlns:r="http://schemas.openxmlformats.org/officeDocument/2006/relationships" name="IMC University of Applied Sciences">
  <a:themeElements>
    <a:clrScheme name="IMC Fachhochschule Krems">
      <a:dk1>
        <a:srgbClr val="000000"/>
      </a:dk1>
      <a:lt1>
        <a:srgbClr val="ffffff"/>
      </a:lt1>
      <a:dk2>
        <a:srgbClr val="ff9e1b"/>
      </a:dk2>
      <a:lt2>
        <a:srgbClr val="768692"/>
      </a:lt2>
      <a:accent1>
        <a:srgbClr val="768692"/>
      </a:accent1>
      <a:accent2>
        <a:srgbClr val="ff9e1b"/>
      </a:accent2>
      <a:accent3>
        <a:srgbClr val="9ca8b2"/>
      </a:accent3>
      <a:accent4>
        <a:srgbClr val="ffbf71"/>
      </a:accent4>
      <a:accent5>
        <a:srgbClr val="c7ced3"/>
      </a:accent5>
      <a:accent6>
        <a:srgbClr val="ffe3c1"/>
      </a:accent6>
      <a:hlink>
        <a:srgbClr val="000000"/>
      </a:hlink>
      <a:folHlink>
        <a:srgbClr val="ff9e1b"/>
      </a:folHlink>
    </a:clrScheme>
    <a:fontScheme name="IMC Fachhochschule Krems">
      <a:majorFont>
        <a:latin typeface="Cambria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7.xml><?xml version="1.0" encoding="utf-8"?>
<a:theme xmlns:a="http://schemas.openxmlformats.org/drawingml/2006/main" xmlns:r="http://schemas.openxmlformats.org/officeDocument/2006/relationships" name="IMC University of Applied Sciences">
  <a:themeElements>
    <a:clrScheme name="IMC Fachhochschule Krems">
      <a:dk1>
        <a:srgbClr val="000000"/>
      </a:dk1>
      <a:lt1>
        <a:srgbClr val="ffffff"/>
      </a:lt1>
      <a:dk2>
        <a:srgbClr val="ff9e1b"/>
      </a:dk2>
      <a:lt2>
        <a:srgbClr val="768692"/>
      </a:lt2>
      <a:accent1>
        <a:srgbClr val="768692"/>
      </a:accent1>
      <a:accent2>
        <a:srgbClr val="ff9e1b"/>
      </a:accent2>
      <a:accent3>
        <a:srgbClr val="9ca8b2"/>
      </a:accent3>
      <a:accent4>
        <a:srgbClr val="ffbf71"/>
      </a:accent4>
      <a:accent5>
        <a:srgbClr val="c7ced3"/>
      </a:accent5>
      <a:accent6>
        <a:srgbClr val="ffe3c1"/>
      </a:accent6>
      <a:hlink>
        <a:srgbClr val="000000"/>
      </a:hlink>
      <a:folHlink>
        <a:srgbClr val="ff9e1b"/>
      </a:folHlink>
    </a:clrScheme>
    <a:fontScheme name="IMC Fachhochschule Krems">
      <a:majorFont>
        <a:latin typeface="Cambria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8.xml><?xml version="1.0" encoding="utf-8"?>
<a:theme xmlns:a="http://schemas.openxmlformats.org/drawingml/2006/main" xmlns:r="http://schemas.openxmlformats.org/officeDocument/2006/relationships" name="IMC University of Applied Sciences">
  <a:themeElements>
    <a:clrScheme name="IMC Fachhochschule Krems">
      <a:dk1>
        <a:srgbClr val="000000"/>
      </a:dk1>
      <a:lt1>
        <a:srgbClr val="ffffff"/>
      </a:lt1>
      <a:dk2>
        <a:srgbClr val="ff9e1b"/>
      </a:dk2>
      <a:lt2>
        <a:srgbClr val="768692"/>
      </a:lt2>
      <a:accent1>
        <a:srgbClr val="768692"/>
      </a:accent1>
      <a:accent2>
        <a:srgbClr val="ff9e1b"/>
      </a:accent2>
      <a:accent3>
        <a:srgbClr val="9ca8b2"/>
      </a:accent3>
      <a:accent4>
        <a:srgbClr val="ffbf71"/>
      </a:accent4>
      <a:accent5>
        <a:srgbClr val="c7ced3"/>
      </a:accent5>
      <a:accent6>
        <a:srgbClr val="ffe3c1"/>
      </a:accent6>
      <a:hlink>
        <a:srgbClr val="000000"/>
      </a:hlink>
      <a:folHlink>
        <a:srgbClr val="ff9e1b"/>
      </a:folHlink>
    </a:clrScheme>
    <a:fontScheme name="IMC Fachhochschule Krems">
      <a:majorFont>
        <a:latin typeface="Cambria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9.xml><?xml version="1.0" encoding="utf-8"?>
<a:theme xmlns:a="http://schemas.openxmlformats.org/drawingml/2006/main" xmlns:r="http://schemas.openxmlformats.org/officeDocument/2006/relationships" name="IMC University of Applied Sciences">
  <a:themeElements>
    <a:clrScheme name="IMC Fachhochschule Krems">
      <a:dk1>
        <a:srgbClr val="000000"/>
      </a:dk1>
      <a:lt1>
        <a:srgbClr val="ffffff"/>
      </a:lt1>
      <a:dk2>
        <a:srgbClr val="ff9e1b"/>
      </a:dk2>
      <a:lt2>
        <a:srgbClr val="768692"/>
      </a:lt2>
      <a:accent1>
        <a:srgbClr val="768692"/>
      </a:accent1>
      <a:accent2>
        <a:srgbClr val="ff9e1b"/>
      </a:accent2>
      <a:accent3>
        <a:srgbClr val="9ca8b2"/>
      </a:accent3>
      <a:accent4>
        <a:srgbClr val="ffbf71"/>
      </a:accent4>
      <a:accent5>
        <a:srgbClr val="c7ced3"/>
      </a:accent5>
      <a:accent6>
        <a:srgbClr val="ffe3c1"/>
      </a:accent6>
      <a:hlink>
        <a:srgbClr val="000000"/>
      </a:hlink>
      <a:folHlink>
        <a:srgbClr val="ff9e1b"/>
      </a:folHlink>
    </a:clrScheme>
    <a:fontScheme name="IMC Fachhochschule Krems">
      <a:majorFont>
        <a:latin typeface="Cambria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IMC University of Applied Sciences">
  <a:themeElements>
    <a:clrScheme name="IMC Fachhochschule Krems">
      <a:dk1>
        <a:srgbClr val="000000"/>
      </a:dk1>
      <a:lt1>
        <a:srgbClr val="ffffff"/>
      </a:lt1>
      <a:dk2>
        <a:srgbClr val="ff9e1b"/>
      </a:dk2>
      <a:lt2>
        <a:srgbClr val="768692"/>
      </a:lt2>
      <a:accent1>
        <a:srgbClr val="768692"/>
      </a:accent1>
      <a:accent2>
        <a:srgbClr val="ff9e1b"/>
      </a:accent2>
      <a:accent3>
        <a:srgbClr val="9ca8b2"/>
      </a:accent3>
      <a:accent4>
        <a:srgbClr val="ffbf71"/>
      </a:accent4>
      <a:accent5>
        <a:srgbClr val="c7ced3"/>
      </a:accent5>
      <a:accent6>
        <a:srgbClr val="ffe3c1"/>
      </a:accent6>
      <a:hlink>
        <a:srgbClr val="000000"/>
      </a:hlink>
      <a:folHlink>
        <a:srgbClr val="ff9e1b"/>
      </a:folHlink>
    </a:clrScheme>
    <a:fontScheme name="IMC Fachhochschule Krems">
      <a:majorFont>
        <a:latin typeface="Cambria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0.xml><?xml version="1.0" encoding="utf-8"?>
<a:theme xmlns:a="http://schemas.openxmlformats.org/drawingml/2006/main" xmlns:r="http://schemas.openxmlformats.org/officeDocument/2006/relationships" name="IMC University of Applied Sciences">
  <a:themeElements>
    <a:clrScheme name="IMC Fachhochschule Krems">
      <a:dk1>
        <a:srgbClr val="000000"/>
      </a:dk1>
      <a:lt1>
        <a:srgbClr val="ffffff"/>
      </a:lt1>
      <a:dk2>
        <a:srgbClr val="ff9e1b"/>
      </a:dk2>
      <a:lt2>
        <a:srgbClr val="768692"/>
      </a:lt2>
      <a:accent1>
        <a:srgbClr val="768692"/>
      </a:accent1>
      <a:accent2>
        <a:srgbClr val="ff9e1b"/>
      </a:accent2>
      <a:accent3>
        <a:srgbClr val="9ca8b2"/>
      </a:accent3>
      <a:accent4>
        <a:srgbClr val="ffbf71"/>
      </a:accent4>
      <a:accent5>
        <a:srgbClr val="c7ced3"/>
      </a:accent5>
      <a:accent6>
        <a:srgbClr val="ffe3c1"/>
      </a:accent6>
      <a:hlink>
        <a:srgbClr val="000000"/>
      </a:hlink>
      <a:folHlink>
        <a:srgbClr val="ff9e1b"/>
      </a:folHlink>
    </a:clrScheme>
    <a:fontScheme name="IMC Fachhochschule Krems">
      <a:majorFont>
        <a:latin typeface="Cambria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1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IMC University of Applied Sciences">
  <a:themeElements>
    <a:clrScheme name="IMC Fachhochschule Krems">
      <a:dk1>
        <a:srgbClr val="000000"/>
      </a:dk1>
      <a:lt1>
        <a:srgbClr val="ffffff"/>
      </a:lt1>
      <a:dk2>
        <a:srgbClr val="ff9e1b"/>
      </a:dk2>
      <a:lt2>
        <a:srgbClr val="768692"/>
      </a:lt2>
      <a:accent1>
        <a:srgbClr val="768692"/>
      </a:accent1>
      <a:accent2>
        <a:srgbClr val="ff9e1b"/>
      </a:accent2>
      <a:accent3>
        <a:srgbClr val="9ca8b2"/>
      </a:accent3>
      <a:accent4>
        <a:srgbClr val="ffbf71"/>
      </a:accent4>
      <a:accent5>
        <a:srgbClr val="c7ced3"/>
      </a:accent5>
      <a:accent6>
        <a:srgbClr val="ffe3c1"/>
      </a:accent6>
      <a:hlink>
        <a:srgbClr val="000000"/>
      </a:hlink>
      <a:folHlink>
        <a:srgbClr val="ff9e1b"/>
      </a:folHlink>
    </a:clrScheme>
    <a:fontScheme name="IMC Fachhochschule Krems">
      <a:majorFont>
        <a:latin typeface="Cambria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IMC University of Applied Sciences">
  <a:themeElements>
    <a:clrScheme name="IMC Fachhochschule Krems">
      <a:dk1>
        <a:srgbClr val="000000"/>
      </a:dk1>
      <a:lt1>
        <a:srgbClr val="ffffff"/>
      </a:lt1>
      <a:dk2>
        <a:srgbClr val="ff9e1b"/>
      </a:dk2>
      <a:lt2>
        <a:srgbClr val="768692"/>
      </a:lt2>
      <a:accent1>
        <a:srgbClr val="768692"/>
      </a:accent1>
      <a:accent2>
        <a:srgbClr val="ff9e1b"/>
      </a:accent2>
      <a:accent3>
        <a:srgbClr val="9ca8b2"/>
      </a:accent3>
      <a:accent4>
        <a:srgbClr val="ffbf71"/>
      </a:accent4>
      <a:accent5>
        <a:srgbClr val="c7ced3"/>
      </a:accent5>
      <a:accent6>
        <a:srgbClr val="ffe3c1"/>
      </a:accent6>
      <a:hlink>
        <a:srgbClr val="000000"/>
      </a:hlink>
      <a:folHlink>
        <a:srgbClr val="ff9e1b"/>
      </a:folHlink>
    </a:clrScheme>
    <a:fontScheme name="IMC Fachhochschule Krems">
      <a:majorFont>
        <a:latin typeface="Cambria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IMC University of Applied Sciences">
  <a:themeElements>
    <a:clrScheme name="IMC Fachhochschule Krems">
      <a:dk1>
        <a:srgbClr val="000000"/>
      </a:dk1>
      <a:lt1>
        <a:srgbClr val="ffffff"/>
      </a:lt1>
      <a:dk2>
        <a:srgbClr val="ff9e1b"/>
      </a:dk2>
      <a:lt2>
        <a:srgbClr val="768692"/>
      </a:lt2>
      <a:accent1>
        <a:srgbClr val="768692"/>
      </a:accent1>
      <a:accent2>
        <a:srgbClr val="ff9e1b"/>
      </a:accent2>
      <a:accent3>
        <a:srgbClr val="9ca8b2"/>
      </a:accent3>
      <a:accent4>
        <a:srgbClr val="ffbf71"/>
      </a:accent4>
      <a:accent5>
        <a:srgbClr val="c7ced3"/>
      </a:accent5>
      <a:accent6>
        <a:srgbClr val="ffe3c1"/>
      </a:accent6>
      <a:hlink>
        <a:srgbClr val="000000"/>
      </a:hlink>
      <a:folHlink>
        <a:srgbClr val="ff9e1b"/>
      </a:folHlink>
    </a:clrScheme>
    <a:fontScheme name="IMC Fachhochschule Krems">
      <a:majorFont>
        <a:latin typeface="Cambria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IMC University of Applied Sciences">
  <a:themeElements>
    <a:clrScheme name="IMC Fachhochschule Krems">
      <a:dk1>
        <a:srgbClr val="000000"/>
      </a:dk1>
      <a:lt1>
        <a:srgbClr val="ffffff"/>
      </a:lt1>
      <a:dk2>
        <a:srgbClr val="ff9e1b"/>
      </a:dk2>
      <a:lt2>
        <a:srgbClr val="768692"/>
      </a:lt2>
      <a:accent1>
        <a:srgbClr val="768692"/>
      </a:accent1>
      <a:accent2>
        <a:srgbClr val="ff9e1b"/>
      </a:accent2>
      <a:accent3>
        <a:srgbClr val="9ca8b2"/>
      </a:accent3>
      <a:accent4>
        <a:srgbClr val="ffbf71"/>
      </a:accent4>
      <a:accent5>
        <a:srgbClr val="c7ced3"/>
      </a:accent5>
      <a:accent6>
        <a:srgbClr val="ffe3c1"/>
      </a:accent6>
      <a:hlink>
        <a:srgbClr val="000000"/>
      </a:hlink>
      <a:folHlink>
        <a:srgbClr val="ff9e1b"/>
      </a:folHlink>
    </a:clrScheme>
    <a:fontScheme name="IMC Fachhochschule Krems">
      <a:majorFont>
        <a:latin typeface="Cambria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IMC University of Applied Sciences">
  <a:themeElements>
    <a:clrScheme name="IMC Fachhochschule Krems">
      <a:dk1>
        <a:srgbClr val="000000"/>
      </a:dk1>
      <a:lt1>
        <a:srgbClr val="ffffff"/>
      </a:lt1>
      <a:dk2>
        <a:srgbClr val="ff9e1b"/>
      </a:dk2>
      <a:lt2>
        <a:srgbClr val="768692"/>
      </a:lt2>
      <a:accent1>
        <a:srgbClr val="768692"/>
      </a:accent1>
      <a:accent2>
        <a:srgbClr val="ff9e1b"/>
      </a:accent2>
      <a:accent3>
        <a:srgbClr val="9ca8b2"/>
      </a:accent3>
      <a:accent4>
        <a:srgbClr val="ffbf71"/>
      </a:accent4>
      <a:accent5>
        <a:srgbClr val="c7ced3"/>
      </a:accent5>
      <a:accent6>
        <a:srgbClr val="ffe3c1"/>
      </a:accent6>
      <a:hlink>
        <a:srgbClr val="000000"/>
      </a:hlink>
      <a:folHlink>
        <a:srgbClr val="ff9e1b"/>
      </a:folHlink>
    </a:clrScheme>
    <a:fontScheme name="IMC Fachhochschule Krems">
      <a:majorFont>
        <a:latin typeface="Cambria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IMC University of Applied Sciences">
  <a:themeElements>
    <a:clrScheme name="IMC Fachhochschule Krems">
      <a:dk1>
        <a:srgbClr val="000000"/>
      </a:dk1>
      <a:lt1>
        <a:srgbClr val="ffffff"/>
      </a:lt1>
      <a:dk2>
        <a:srgbClr val="ff9e1b"/>
      </a:dk2>
      <a:lt2>
        <a:srgbClr val="768692"/>
      </a:lt2>
      <a:accent1>
        <a:srgbClr val="768692"/>
      </a:accent1>
      <a:accent2>
        <a:srgbClr val="ff9e1b"/>
      </a:accent2>
      <a:accent3>
        <a:srgbClr val="9ca8b2"/>
      </a:accent3>
      <a:accent4>
        <a:srgbClr val="ffbf71"/>
      </a:accent4>
      <a:accent5>
        <a:srgbClr val="c7ced3"/>
      </a:accent5>
      <a:accent6>
        <a:srgbClr val="ffe3c1"/>
      </a:accent6>
      <a:hlink>
        <a:srgbClr val="000000"/>
      </a:hlink>
      <a:folHlink>
        <a:srgbClr val="ff9e1b"/>
      </a:folHlink>
    </a:clrScheme>
    <a:fontScheme name="IMC Fachhochschule Krems">
      <a:majorFont>
        <a:latin typeface="Cambria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_rels/item3.xml.rels><?xml version="1.0" encoding="UTF-8"?>
<Relationships xmlns="http://schemas.openxmlformats.org/package/2006/relationships"><Relationship Id="rId1" Type="http://schemas.openxmlformats.org/officeDocument/2006/relationships/customXmlProps" Target="itemProps3.xml"/>
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E79B3ACCA9EE0E43ACF11D4B54BA6FFD" ma:contentTypeVersion="1" ma:contentTypeDescription="Ein neues Dokument erstellen." ma:contentTypeScope="" ma:versionID="f8dc1b7bd5de2143016b4aaf7712fe2b">
  <xsd:schema xmlns:xsd="http://www.w3.org/2001/XMLSchema" xmlns:xs="http://www.w3.org/2001/XMLSchema" xmlns:p="http://schemas.microsoft.com/office/2006/metadata/properties" xmlns:ns2="5592ce49-00f1-4875-ba64-0ca574a8f61f" targetNamespace="http://schemas.microsoft.com/office/2006/metadata/properties" ma:root="true" ma:fieldsID="f338967938231661a9e53d791cfe9684" ns2:_="">
    <xsd:import namespace="5592ce49-00f1-4875-ba64-0ca574a8f61f"/>
    <xsd:element name="properties">
      <xsd:complexType>
        <xsd:sequence>
          <xsd:element name="documentManagement">
            <xsd:complexType>
              <xsd:all>
                <xsd:element ref="ns2:Reference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592ce49-00f1-4875-ba64-0ca574a8f61f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ferenceId xmlns="5592ce49-00f1-4875-ba64-0ca574a8f61f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8023538-62E0-46B0-B946-0E654D171094}"/>
</file>

<file path=customXml/itemProps2.xml><?xml version="1.0" encoding="utf-8"?>
<ds:datastoreItem xmlns:ds="http://schemas.openxmlformats.org/officeDocument/2006/customXml" ds:itemID="{C05C4301-C29D-407B-9381-82889EE8729E}">
  <ds:schemaRefs>
    <ds:schemaRef ds:uri="http://schemas.microsoft.com/office/2006/metadata/properties"/>
    <ds:schemaRef ds:uri="http://schemas.microsoft.com/office/infopath/2007/PartnerControls"/>
    <ds:schemaRef ds:uri="b9b608ed-55ea-456b-aacf-2e68fc65065e"/>
  </ds:schemaRefs>
</ds:datastoreItem>
</file>

<file path=customXml/itemProps3.xml><?xml version="1.0" encoding="utf-8"?>
<ds:datastoreItem xmlns:ds="http://schemas.openxmlformats.org/officeDocument/2006/customXml" ds:itemID="{E173F5B9-CA92-4B94-AB61-4BBEAEC9764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IMC_Master</Template>
  <TotalTime>73</TotalTime>
  <Application>LibreOffice/24.8.6.2$Linux_X86_64 LibreOffice_project/480$Build-2</Application>
  <AppVersion>15.0000</AppVersion>
  <Words>406</Words>
  <Paragraphs>91</Paragraphs>
  <Company>IMC Krems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2023-08-25T11:40:22Z</dcterms:created>
  <dc:creator>Sarita Paudel</dc:creator>
  <dc:description/>
  <dc:language>en-US</dc:language>
  <cp:lastModifiedBy>Martin Sevov</cp:lastModifiedBy>
  <cp:lastPrinted>2025-06-08T22:23:47Z</cp:lastPrinted>
  <dcterms:modified xsi:type="dcterms:W3CDTF">2025-06-11T12:40:50Z</dcterms:modified>
  <cp:revision>42</cp:revision>
  <dc:subject/>
  <dc:title>Applied Informatics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0x010100E79B3ACCA9EE0E43ACF11D4B54BA6FFD</vt:lpwstr>
  </property>
  <property fmtid="{D5CDD505-2E9C-101B-9397-08002B2CF9AE}" pid="3" name="Notes">
    <vt:i4>1</vt:i4>
  </property>
  <property fmtid="{D5CDD505-2E9C-101B-9397-08002B2CF9AE}" pid="4" name="PresentationFormat">
    <vt:lpwstr>Widescreen</vt:lpwstr>
  </property>
  <property fmtid="{D5CDD505-2E9C-101B-9397-08002B2CF9AE}" pid="5" name="Slides">
    <vt:i4>10</vt:i4>
  </property>
</Properties>
</file>