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4316" r:id="rId5"/>
    <p:sldId id="4435" r:id="rId6"/>
    <p:sldId id="4436" r:id="rId7"/>
    <p:sldId id="4437" r:id="rId8"/>
    <p:sldId id="4438" r:id="rId9"/>
    <p:sldId id="4439" r:id="rId10"/>
    <p:sldId id="4440" r:id="rId11"/>
    <p:sldId id="4441" r:id="rId12"/>
    <p:sldId id="4442" r:id="rId13"/>
    <p:sldId id="4443"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yout-Beispiele" id="{B1B80792-C706-4248-93F1-D506A758C0A1}">
          <p14:sldIdLst>
            <p14:sldId id="4316"/>
            <p14:sldId id="4435"/>
            <p14:sldId id="4436"/>
            <p14:sldId id="4437"/>
            <p14:sldId id="4438"/>
            <p14:sldId id="4439"/>
            <p14:sldId id="4440"/>
            <p14:sldId id="4441"/>
            <p14:sldId id="4442"/>
            <p14:sldId id="44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55327" autoAdjust="0"/>
  </p:normalViewPr>
  <p:slideViewPr>
    <p:cSldViewPr showGuides="1">
      <p:cViewPr varScale="1">
        <p:scale>
          <a:sx n="111" d="100"/>
          <a:sy n="111" d="100"/>
        </p:scale>
        <p:origin x="732" y="108"/>
      </p:cViewPr>
      <p:guideLst/>
    </p:cSldViewPr>
  </p:slideViewPr>
  <p:notesTextViewPr>
    <p:cViewPr>
      <p:scale>
        <a:sx n="1" d="1"/>
        <a:sy n="1" d="1"/>
      </p:scale>
      <p:origin x="0" y="0"/>
    </p:cViewPr>
  </p:notesTextViewPr>
  <p:sorterViewPr>
    <p:cViewPr>
      <p:scale>
        <a:sx n="66" d="100"/>
        <a:sy n="66" d="100"/>
      </p:scale>
      <p:origin x="0" y="0"/>
    </p:cViewPr>
  </p:sorterViewPr>
  <p:notesViewPr>
    <p:cSldViewPr showGuides="1">
      <p:cViewPr>
        <p:scale>
          <a:sx n="66" d="100"/>
          <a:sy n="66" d="100"/>
        </p:scale>
        <p:origin x="335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ita Paudel" userId="8be130fe-32a7-45df-b395-fc94fde91a48" providerId="ADAL" clId="{73E0EF2F-B03E-4A24-8F86-73CA13090110}"/>
    <pc:docChg chg="undo custSel modSld">
      <pc:chgData name="Sarita Paudel" userId="8be130fe-32a7-45df-b395-fc94fde91a48" providerId="ADAL" clId="{73E0EF2F-B03E-4A24-8F86-73CA13090110}" dt="2025-05-22T11:54:46.966" v="70" actId="20577"/>
      <pc:docMkLst>
        <pc:docMk/>
      </pc:docMkLst>
      <pc:sldChg chg="modSp mod">
        <pc:chgData name="Sarita Paudel" userId="8be130fe-32a7-45df-b395-fc94fde91a48" providerId="ADAL" clId="{73E0EF2F-B03E-4A24-8F86-73CA13090110}" dt="2025-05-22T11:46:12.694" v="69" actId="20577"/>
        <pc:sldMkLst>
          <pc:docMk/>
          <pc:sldMk cId="359286625" sldId="4437"/>
        </pc:sldMkLst>
        <pc:spChg chg="mod">
          <ac:chgData name="Sarita Paudel" userId="8be130fe-32a7-45df-b395-fc94fde91a48" providerId="ADAL" clId="{73E0EF2F-B03E-4A24-8F86-73CA13090110}" dt="2025-05-22T11:45:49.877" v="65" actId="21"/>
          <ac:spMkLst>
            <pc:docMk/>
            <pc:sldMk cId="359286625" sldId="4437"/>
            <ac:spMk id="3" creationId="{FD25B200-BD9D-029A-0536-C8B073B952D7}"/>
          </ac:spMkLst>
        </pc:spChg>
        <pc:spChg chg="mod">
          <ac:chgData name="Sarita Paudel" userId="8be130fe-32a7-45df-b395-fc94fde91a48" providerId="ADAL" clId="{73E0EF2F-B03E-4A24-8F86-73CA13090110}" dt="2025-05-22T11:46:12.694" v="69" actId="20577"/>
          <ac:spMkLst>
            <pc:docMk/>
            <pc:sldMk cId="359286625" sldId="4437"/>
            <ac:spMk id="5" creationId="{BDE7E788-628A-C131-4D42-FFD37C26A687}"/>
          </ac:spMkLst>
        </pc:spChg>
      </pc:sldChg>
      <pc:sldChg chg="modSp mod">
        <pc:chgData name="Sarita Paudel" userId="8be130fe-32a7-45df-b395-fc94fde91a48" providerId="ADAL" clId="{73E0EF2F-B03E-4A24-8F86-73CA13090110}" dt="2025-05-22T11:43:51.780" v="21" actId="20577"/>
        <pc:sldMkLst>
          <pc:docMk/>
          <pc:sldMk cId="958621013" sldId="4438"/>
        </pc:sldMkLst>
        <pc:spChg chg="mod">
          <ac:chgData name="Sarita Paudel" userId="8be130fe-32a7-45df-b395-fc94fde91a48" providerId="ADAL" clId="{73E0EF2F-B03E-4A24-8F86-73CA13090110}" dt="2025-05-22T11:43:51.780" v="21" actId="20577"/>
          <ac:spMkLst>
            <pc:docMk/>
            <pc:sldMk cId="958621013" sldId="4438"/>
            <ac:spMk id="2" creationId="{C6D90F56-7A95-03DE-3962-CF7A97E28073}"/>
          </ac:spMkLst>
        </pc:spChg>
      </pc:sldChg>
      <pc:sldChg chg="modSp mod">
        <pc:chgData name="Sarita Paudel" userId="8be130fe-32a7-45df-b395-fc94fde91a48" providerId="ADAL" clId="{73E0EF2F-B03E-4A24-8F86-73CA13090110}" dt="2025-05-22T11:44:54.197" v="60" actId="6549"/>
        <pc:sldMkLst>
          <pc:docMk/>
          <pc:sldMk cId="1948685728" sldId="4439"/>
        </pc:sldMkLst>
        <pc:spChg chg="mod">
          <ac:chgData name="Sarita Paudel" userId="8be130fe-32a7-45df-b395-fc94fde91a48" providerId="ADAL" clId="{73E0EF2F-B03E-4A24-8F86-73CA13090110}" dt="2025-05-22T11:43:28.839" v="16" actId="20577"/>
          <ac:spMkLst>
            <pc:docMk/>
            <pc:sldMk cId="1948685728" sldId="4439"/>
            <ac:spMk id="2" creationId="{FD59B7F1-601D-DDE4-3C1E-8C122962E73E}"/>
          </ac:spMkLst>
        </pc:spChg>
        <pc:spChg chg="mod">
          <ac:chgData name="Sarita Paudel" userId="8be130fe-32a7-45df-b395-fc94fde91a48" providerId="ADAL" clId="{73E0EF2F-B03E-4A24-8F86-73CA13090110}" dt="2025-05-22T11:44:54.197" v="60" actId="6549"/>
          <ac:spMkLst>
            <pc:docMk/>
            <pc:sldMk cId="1948685728" sldId="4439"/>
            <ac:spMk id="3" creationId="{1F73331C-9C87-3A56-611A-717203442CFA}"/>
          </ac:spMkLst>
        </pc:spChg>
      </pc:sldChg>
      <pc:sldChg chg="modSp mod">
        <pc:chgData name="Sarita Paudel" userId="8be130fe-32a7-45df-b395-fc94fde91a48" providerId="ADAL" clId="{73E0EF2F-B03E-4A24-8F86-73CA13090110}" dt="2025-05-22T11:54:46.966" v="70" actId="20577"/>
        <pc:sldMkLst>
          <pc:docMk/>
          <pc:sldMk cId="3515975242" sldId="4440"/>
        </pc:sldMkLst>
        <pc:spChg chg="mod">
          <ac:chgData name="Sarita Paudel" userId="8be130fe-32a7-45df-b395-fc94fde91a48" providerId="ADAL" clId="{73E0EF2F-B03E-4A24-8F86-73CA13090110}" dt="2025-05-22T11:54:46.966" v="70" actId="20577"/>
          <ac:spMkLst>
            <pc:docMk/>
            <pc:sldMk cId="3515975242" sldId="4440"/>
            <ac:spMk id="2" creationId="{14741417-A43F-5CB2-D0D2-3D3CBB93F492}"/>
          </ac:spMkLst>
        </pc:spChg>
      </pc:sldChg>
    </pc:docChg>
  </pc:docChgLst>
  <pc:docChgLst>
    <pc:chgData name="Sarita Paudel" userId="8be130fe-32a7-45df-b395-fc94fde91a48" providerId="ADAL" clId="{CC873DCA-EA71-479A-A505-96B2AC880644}"/>
    <pc:docChg chg="undo redo custSel addSld delSld modSld sldOrd delMainMaster modSection">
      <pc:chgData name="Sarita Paudel" userId="8be130fe-32a7-45df-b395-fc94fde91a48" providerId="ADAL" clId="{CC873DCA-EA71-479A-A505-96B2AC880644}" dt="2023-08-29T15:52:54.373" v="5968" actId="1076"/>
      <pc:docMkLst>
        <pc:docMk/>
      </pc:docMkLst>
      <pc:sldChg chg="del">
        <pc:chgData name="Sarita Paudel" userId="8be130fe-32a7-45df-b395-fc94fde91a48" providerId="ADAL" clId="{CC873DCA-EA71-479A-A505-96B2AC880644}" dt="2023-08-29T12:24:42.404" v="4060" actId="47"/>
        <pc:sldMkLst>
          <pc:docMk/>
          <pc:sldMk cId="0" sldId="259"/>
        </pc:sldMkLst>
      </pc:sldChg>
      <pc:sldChg chg="delSp modSp mod">
        <pc:chgData name="Sarita Paudel" userId="8be130fe-32a7-45df-b395-fc94fde91a48" providerId="ADAL" clId="{CC873DCA-EA71-479A-A505-96B2AC880644}" dt="2023-08-29T09:18:49.810" v="2826" actId="478"/>
        <pc:sldMkLst>
          <pc:docMk/>
          <pc:sldMk cId="0" sldId="261"/>
        </pc:sldMkLst>
      </pc:sldChg>
      <pc:sldChg chg="addSp delSp modSp del mod">
        <pc:chgData name="Sarita Paudel" userId="8be130fe-32a7-45df-b395-fc94fde91a48" providerId="ADAL" clId="{CC873DCA-EA71-479A-A505-96B2AC880644}" dt="2023-08-29T09:39:49.233" v="2974" actId="47"/>
        <pc:sldMkLst>
          <pc:docMk/>
          <pc:sldMk cId="0" sldId="266"/>
        </pc:sldMkLst>
      </pc:sldChg>
      <pc:sldChg chg="add del">
        <pc:chgData name="Sarita Paudel" userId="8be130fe-32a7-45df-b395-fc94fde91a48" providerId="ADAL" clId="{CC873DCA-EA71-479A-A505-96B2AC880644}" dt="2023-08-28T12:10:56.258" v="2013" actId="47"/>
        <pc:sldMkLst>
          <pc:docMk/>
          <pc:sldMk cId="0" sldId="268"/>
        </pc:sldMkLst>
      </pc:sldChg>
      <pc:sldChg chg="addSp modSp del mod">
        <pc:chgData name="Sarita Paudel" userId="8be130fe-32a7-45df-b395-fc94fde91a48" providerId="ADAL" clId="{CC873DCA-EA71-479A-A505-96B2AC880644}" dt="2023-08-29T10:42:55.889" v="3528" actId="47"/>
        <pc:sldMkLst>
          <pc:docMk/>
          <pc:sldMk cId="0" sldId="273"/>
        </pc:sldMkLst>
      </pc:sldChg>
      <pc:sldChg chg="add del">
        <pc:chgData name="Sarita Paudel" userId="8be130fe-32a7-45df-b395-fc94fde91a48" providerId="ADAL" clId="{CC873DCA-EA71-479A-A505-96B2AC880644}" dt="2023-08-29T14:48:07.589" v="5390" actId="47"/>
        <pc:sldMkLst>
          <pc:docMk/>
          <pc:sldMk cId="1777814749" sldId="297"/>
        </pc:sldMkLst>
      </pc:sldChg>
      <pc:sldChg chg="modSp mod ord">
        <pc:chgData name="Sarita Paudel" userId="8be130fe-32a7-45df-b395-fc94fde91a48" providerId="ADAL" clId="{CC873DCA-EA71-479A-A505-96B2AC880644}" dt="2023-08-29T14:41:07.576" v="5353" actId="20577"/>
        <pc:sldMkLst>
          <pc:docMk/>
          <pc:sldMk cId="2739336610" sldId="4298"/>
        </pc:sldMkLst>
      </pc:sldChg>
      <pc:sldChg chg="addSp delSp modSp mod modShow">
        <pc:chgData name="Sarita Paudel" userId="8be130fe-32a7-45df-b395-fc94fde91a48" providerId="ADAL" clId="{CC873DCA-EA71-479A-A505-96B2AC880644}" dt="2023-08-28T10:28:48.110" v="1601"/>
        <pc:sldMkLst>
          <pc:docMk/>
          <pc:sldMk cId="3807269944" sldId="4302"/>
        </pc:sldMkLst>
      </pc:sldChg>
      <pc:sldChg chg="modSp mod">
        <pc:chgData name="Sarita Paudel" userId="8be130fe-32a7-45df-b395-fc94fde91a48" providerId="ADAL" clId="{CC873DCA-EA71-479A-A505-96B2AC880644}" dt="2023-08-28T08:38:48.331" v="816" actId="20577"/>
        <pc:sldMkLst>
          <pc:docMk/>
          <pc:sldMk cId="1064660181" sldId="4316"/>
        </pc:sldMkLst>
      </pc:sldChg>
      <pc:sldChg chg="modSp mod">
        <pc:chgData name="Sarita Paudel" userId="8be130fe-32a7-45df-b395-fc94fde91a48" providerId="ADAL" clId="{CC873DCA-EA71-479A-A505-96B2AC880644}" dt="2023-08-28T09:46:12.665" v="933" actId="20577"/>
        <pc:sldMkLst>
          <pc:docMk/>
          <pc:sldMk cId="2677157767" sldId="4328"/>
        </pc:sldMkLst>
      </pc:sldChg>
      <pc:sldChg chg="del">
        <pc:chgData name="Sarita Paudel" userId="8be130fe-32a7-45df-b395-fc94fde91a48" providerId="ADAL" clId="{CC873DCA-EA71-479A-A505-96B2AC880644}" dt="2023-08-25T13:02:11.822" v="332" actId="47"/>
        <pc:sldMkLst>
          <pc:docMk/>
          <pc:sldMk cId="2455879371" sldId="4331"/>
        </pc:sldMkLst>
      </pc:sldChg>
      <pc:sldChg chg="del">
        <pc:chgData name="Sarita Paudel" userId="8be130fe-32a7-45df-b395-fc94fde91a48" providerId="ADAL" clId="{CC873DCA-EA71-479A-A505-96B2AC880644}" dt="2023-08-25T13:01:14.489" v="327" actId="47"/>
        <pc:sldMkLst>
          <pc:docMk/>
          <pc:sldMk cId="1450528994" sldId="4332"/>
        </pc:sldMkLst>
      </pc:sldChg>
      <pc:sldChg chg="new del">
        <pc:chgData name="Sarita Paudel" userId="8be130fe-32a7-45df-b395-fc94fde91a48" providerId="ADAL" clId="{CC873DCA-EA71-479A-A505-96B2AC880644}" dt="2023-08-25T12:51:29.353" v="4" actId="47"/>
        <pc:sldMkLst>
          <pc:docMk/>
          <pc:sldMk cId="2026693910" sldId="4333"/>
        </pc:sldMkLst>
      </pc:sldChg>
      <pc:sldChg chg="addSp delSp modSp new mod ord">
        <pc:chgData name="Sarita Paudel" userId="8be130fe-32a7-45df-b395-fc94fde91a48" providerId="ADAL" clId="{CC873DCA-EA71-479A-A505-96B2AC880644}" dt="2023-08-28T10:23:59.747" v="1537" actId="20577"/>
        <pc:sldMkLst>
          <pc:docMk/>
          <pc:sldMk cId="2748815934" sldId="4334"/>
        </pc:sldMkLst>
      </pc:sldChg>
      <pc:sldChg chg="modSp new mod">
        <pc:chgData name="Sarita Paudel" userId="8be130fe-32a7-45df-b395-fc94fde91a48" providerId="ADAL" clId="{CC873DCA-EA71-479A-A505-96B2AC880644}" dt="2023-08-28T12:13:30.029" v="2097" actId="20577"/>
        <pc:sldMkLst>
          <pc:docMk/>
          <pc:sldMk cId="239008844" sldId="4335"/>
        </pc:sldMkLst>
      </pc:sldChg>
      <pc:sldChg chg="modSp new del mod">
        <pc:chgData name="Sarita Paudel" userId="8be130fe-32a7-45df-b395-fc94fde91a48" providerId="ADAL" clId="{CC873DCA-EA71-479A-A505-96B2AC880644}" dt="2023-08-25T13:00:19.810" v="318" actId="47"/>
        <pc:sldMkLst>
          <pc:docMk/>
          <pc:sldMk cId="3685440337" sldId="4336"/>
        </pc:sldMkLst>
      </pc:sldChg>
      <pc:sldChg chg="modSp add mod">
        <pc:chgData name="Sarita Paudel" userId="8be130fe-32a7-45df-b395-fc94fde91a48" providerId="ADAL" clId="{CC873DCA-EA71-479A-A505-96B2AC880644}" dt="2023-08-29T08:56:25.613" v="2582" actId="20577"/>
        <pc:sldMkLst>
          <pc:docMk/>
          <pc:sldMk cId="4163808388" sldId="4336"/>
        </pc:sldMkLst>
      </pc:sldChg>
      <pc:sldChg chg="addSp delSp modSp new mod modClrScheme chgLayout modNotesTx">
        <pc:chgData name="Sarita Paudel" userId="8be130fe-32a7-45df-b395-fc94fde91a48" providerId="ADAL" clId="{CC873DCA-EA71-479A-A505-96B2AC880644}" dt="2023-08-28T10:38:56.078" v="1707" actId="14100"/>
        <pc:sldMkLst>
          <pc:docMk/>
          <pc:sldMk cId="362096254" sldId="4337"/>
        </pc:sldMkLst>
      </pc:sldChg>
      <pc:sldChg chg="new del">
        <pc:chgData name="Sarita Paudel" userId="8be130fe-32a7-45df-b395-fc94fde91a48" providerId="ADAL" clId="{CC873DCA-EA71-479A-A505-96B2AC880644}" dt="2023-08-25T13:02:14.668" v="333" actId="47"/>
        <pc:sldMkLst>
          <pc:docMk/>
          <pc:sldMk cId="909198332" sldId="4337"/>
        </pc:sldMkLst>
      </pc:sldChg>
      <pc:sldChg chg="modSp new mod">
        <pc:chgData name="Sarita Paudel" userId="8be130fe-32a7-45df-b395-fc94fde91a48" providerId="ADAL" clId="{CC873DCA-EA71-479A-A505-96B2AC880644}" dt="2023-08-25T13:14:02.551" v="752" actId="20577"/>
        <pc:sldMkLst>
          <pc:docMk/>
          <pc:sldMk cId="3531439397" sldId="4338"/>
        </pc:sldMkLst>
      </pc:sldChg>
      <pc:sldChg chg="modSp new mod">
        <pc:chgData name="Sarita Paudel" userId="8be130fe-32a7-45df-b395-fc94fde91a48" providerId="ADAL" clId="{CC873DCA-EA71-479A-A505-96B2AC880644}" dt="2023-08-28T12:10:14.527" v="2011" actId="12"/>
        <pc:sldMkLst>
          <pc:docMk/>
          <pc:sldMk cId="2423434562" sldId="4339"/>
        </pc:sldMkLst>
      </pc:sldChg>
      <pc:sldChg chg="modSp new mod">
        <pc:chgData name="Sarita Paudel" userId="8be130fe-32a7-45df-b395-fc94fde91a48" providerId="ADAL" clId="{CC873DCA-EA71-479A-A505-96B2AC880644}" dt="2023-08-29T14:42:24.869" v="5354"/>
        <pc:sldMkLst>
          <pc:docMk/>
          <pc:sldMk cId="3656052899" sldId="4340"/>
        </pc:sldMkLst>
      </pc:sldChg>
      <pc:sldChg chg="new del">
        <pc:chgData name="Sarita Paudel" userId="8be130fe-32a7-45df-b395-fc94fde91a48" providerId="ADAL" clId="{CC873DCA-EA71-479A-A505-96B2AC880644}" dt="2023-08-28T09:36:37.959" v="818" actId="47"/>
        <pc:sldMkLst>
          <pc:docMk/>
          <pc:sldMk cId="2846818573" sldId="4341"/>
        </pc:sldMkLst>
      </pc:sldChg>
      <pc:sldChg chg="modSp new del mod ord">
        <pc:chgData name="Sarita Paudel" userId="8be130fe-32a7-45df-b395-fc94fde91a48" providerId="ADAL" clId="{CC873DCA-EA71-479A-A505-96B2AC880644}" dt="2023-08-28T10:22:40.889" v="1528" actId="47"/>
        <pc:sldMkLst>
          <pc:docMk/>
          <pc:sldMk cId="3193885187" sldId="4341"/>
        </pc:sldMkLst>
      </pc:sldChg>
      <pc:sldChg chg="addSp delSp modSp new mod ord">
        <pc:chgData name="Sarita Paudel" userId="8be130fe-32a7-45df-b395-fc94fde91a48" providerId="ADAL" clId="{CC873DCA-EA71-479A-A505-96B2AC880644}" dt="2023-08-29T10:06:30.543" v="3214"/>
        <pc:sldMkLst>
          <pc:docMk/>
          <pc:sldMk cId="3825414819" sldId="4342"/>
        </pc:sldMkLst>
      </pc:sldChg>
      <pc:sldChg chg="delSp modSp new del mod ord">
        <pc:chgData name="Sarita Paudel" userId="8be130fe-32a7-45df-b395-fc94fde91a48" providerId="ADAL" clId="{CC873DCA-EA71-479A-A505-96B2AC880644}" dt="2023-08-28T10:34:19.527" v="1657" actId="47"/>
        <pc:sldMkLst>
          <pc:docMk/>
          <pc:sldMk cId="3729610447" sldId="4343"/>
        </pc:sldMkLst>
      </pc:sldChg>
      <pc:sldChg chg="addSp delSp modSp new del mod modClrScheme chgLayout">
        <pc:chgData name="Sarita Paudel" userId="8be130fe-32a7-45df-b395-fc94fde91a48" providerId="ADAL" clId="{CC873DCA-EA71-479A-A505-96B2AC880644}" dt="2023-08-28T10:26:41.333" v="1553" actId="47"/>
        <pc:sldMkLst>
          <pc:docMk/>
          <pc:sldMk cId="4277889193" sldId="4343"/>
        </pc:sldMkLst>
      </pc:sldChg>
      <pc:sldChg chg="addSp delSp modSp new mod modClrScheme chgLayout">
        <pc:chgData name="Sarita Paudel" userId="8be130fe-32a7-45df-b395-fc94fde91a48" providerId="ADAL" clId="{CC873DCA-EA71-479A-A505-96B2AC880644}" dt="2023-08-28T10:31:37.496" v="1640"/>
        <pc:sldMkLst>
          <pc:docMk/>
          <pc:sldMk cId="4097773702" sldId="4344"/>
        </pc:sldMkLst>
      </pc:sldChg>
      <pc:sldChg chg="addSp delSp modSp add mod">
        <pc:chgData name="Sarita Paudel" userId="8be130fe-32a7-45df-b395-fc94fde91a48" providerId="ADAL" clId="{CC873DCA-EA71-479A-A505-96B2AC880644}" dt="2023-08-28T10:33:37.202" v="1656" actId="20577"/>
        <pc:sldMkLst>
          <pc:docMk/>
          <pc:sldMk cId="3791066514" sldId="4345"/>
        </pc:sldMkLst>
      </pc:sldChg>
      <pc:sldChg chg="addSp delSp modSp new mod">
        <pc:chgData name="Sarita Paudel" userId="8be130fe-32a7-45df-b395-fc94fde91a48" providerId="ADAL" clId="{CC873DCA-EA71-479A-A505-96B2AC880644}" dt="2023-08-28T12:18:37.125" v="2194" actId="6549"/>
        <pc:sldMkLst>
          <pc:docMk/>
          <pc:sldMk cId="1332190" sldId="4346"/>
        </pc:sldMkLst>
      </pc:sldChg>
      <pc:sldChg chg="modSp new mod">
        <pc:chgData name="Sarita Paudel" userId="8be130fe-32a7-45df-b395-fc94fde91a48" providerId="ADAL" clId="{CC873DCA-EA71-479A-A505-96B2AC880644}" dt="2023-08-28T11:18:30.141" v="1838" actId="6549"/>
        <pc:sldMkLst>
          <pc:docMk/>
          <pc:sldMk cId="1515003661" sldId="4347"/>
        </pc:sldMkLst>
      </pc:sldChg>
      <pc:sldChg chg="modSp new mod">
        <pc:chgData name="Sarita Paudel" userId="8be130fe-32a7-45df-b395-fc94fde91a48" providerId="ADAL" clId="{CC873DCA-EA71-479A-A505-96B2AC880644}" dt="2023-08-29T14:44:35.046" v="5356" actId="113"/>
        <pc:sldMkLst>
          <pc:docMk/>
          <pc:sldMk cId="3548216634" sldId="4348"/>
        </pc:sldMkLst>
      </pc:sldChg>
      <pc:sldChg chg="addSp modSp new mod">
        <pc:chgData name="Sarita Paudel" userId="8be130fe-32a7-45df-b395-fc94fde91a48" providerId="ADAL" clId="{CC873DCA-EA71-479A-A505-96B2AC880644}" dt="2023-08-28T12:08:29.476" v="2004" actId="255"/>
        <pc:sldMkLst>
          <pc:docMk/>
          <pc:sldMk cId="3068461447" sldId="4349"/>
        </pc:sldMkLst>
      </pc:sldChg>
      <pc:sldChg chg="modSp new mod">
        <pc:chgData name="Sarita Paudel" userId="8be130fe-32a7-45df-b395-fc94fde91a48" providerId="ADAL" clId="{CC873DCA-EA71-479A-A505-96B2AC880644}" dt="2023-08-28T12:12:01.815" v="2033" actId="12"/>
        <pc:sldMkLst>
          <pc:docMk/>
          <pc:sldMk cId="822561877" sldId="4350"/>
        </pc:sldMkLst>
      </pc:sldChg>
      <pc:sldChg chg="addSp delSp modSp new add del mod modNotesTx">
        <pc:chgData name="Sarita Paudel" userId="8be130fe-32a7-45df-b395-fc94fde91a48" providerId="ADAL" clId="{CC873DCA-EA71-479A-A505-96B2AC880644}" dt="2023-08-29T10:03:03.511" v="3211"/>
        <pc:sldMkLst>
          <pc:docMk/>
          <pc:sldMk cId="3951216455" sldId="4351"/>
        </pc:sldMkLst>
      </pc:sldChg>
      <pc:sldChg chg="modSp new mod modNotesTx">
        <pc:chgData name="Sarita Paudel" userId="8be130fe-32a7-45df-b395-fc94fde91a48" providerId="ADAL" clId="{CC873DCA-EA71-479A-A505-96B2AC880644}" dt="2023-08-29T10:02:51.438" v="3210"/>
        <pc:sldMkLst>
          <pc:docMk/>
          <pc:sldMk cId="3251150286" sldId="4352"/>
        </pc:sldMkLst>
      </pc:sldChg>
      <pc:sldChg chg="modSp add mod modNotesTx">
        <pc:chgData name="Sarita Paudel" userId="8be130fe-32a7-45df-b395-fc94fde91a48" providerId="ADAL" clId="{CC873DCA-EA71-479A-A505-96B2AC880644}" dt="2023-08-29T10:02:20.256" v="3209"/>
        <pc:sldMkLst>
          <pc:docMk/>
          <pc:sldMk cId="644750316" sldId="4353"/>
        </pc:sldMkLst>
      </pc:sldChg>
      <pc:sldChg chg="new del">
        <pc:chgData name="Sarita Paudel" userId="8be130fe-32a7-45df-b395-fc94fde91a48" providerId="ADAL" clId="{CC873DCA-EA71-479A-A505-96B2AC880644}" dt="2023-08-29T09:19:02.649" v="2828" actId="47"/>
        <pc:sldMkLst>
          <pc:docMk/>
          <pc:sldMk cId="1976107113" sldId="4354"/>
        </pc:sldMkLst>
      </pc:sldChg>
      <pc:sldChg chg="modSp new mod ord modNotesTx">
        <pc:chgData name="Sarita Paudel" userId="8be130fe-32a7-45df-b395-fc94fde91a48" providerId="ADAL" clId="{CC873DCA-EA71-479A-A505-96B2AC880644}" dt="2023-08-29T10:01:42.616" v="3208"/>
        <pc:sldMkLst>
          <pc:docMk/>
          <pc:sldMk cId="2483007736" sldId="4354"/>
        </pc:sldMkLst>
      </pc:sldChg>
      <pc:sldChg chg="modSp new mod">
        <pc:chgData name="Sarita Paudel" userId="8be130fe-32a7-45df-b395-fc94fde91a48" providerId="ADAL" clId="{CC873DCA-EA71-479A-A505-96B2AC880644}" dt="2023-08-29T09:22:20.527" v="2874" actId="113"/>
        <pc:sldMkLst>
          <pc:docMk/>
          <pc:sldMk cId="1749901693" sldId="4355"/>
        </pc:sldMkLst>
      </pc:sldChg>
      <pc:sldChg chg="addSp delSp modSp new mod modNotesTx">
        <pc:chgData name="Sarita Paudel" userId="8be130fe-32a7-45df-b395-fc94fde91a48" providerId="ADAL" clId="{CC873DCA-EA71-479A-A505-96B2AC880644}" dt="2023-08-29T10:01:17.630" v="3207"/>
        <pc:sldMkLst>
          <pc:docMk/>
          <pc:sldMk cId="2462890321" sldId="4356"/>
        </pc:sldMkLst>
      </pc:sldChg>
      <pc:sldChg chg="modSp new mod modNotesTx">
        <pc:chgData name="Sarita Paudel" userId="8be130fe-32a7-45df-b395-fc94fde91a48" providerId="ADAL" clId="{CC873DCA-EA71-479A-A505-96B2AC880644}" dt="2023-08-29T10:00:54.150" v="3206"/>
        <pc:sldMkLst>
          <pc:docMk/>
          <pc:sldMk cId="149307372" sldId="4357"/>
        </pc:sldMkLst>
      </pc:sldChg>
      <pc:sldChg chg="addSp delSp modSp new mod modNotesTx">
        <pc:chgData name="Sarita Paudel" userId="8be130fe-32a7-45df-b395-fc94fde91a48" providerId="ADAL" clId="{CC873DCA-EA71-479A-A505-96B2AC880644}" dt="2023-08-29T10:00:33.312" v="3205"/>
        <pc:sldMkLst>
          <pc:docMk/>
          <pc:sldMk cId="4027195670" sldId="4358"/>
        </pc:sldMkLst>
      </pc:sldChg>
      <pc:sldChg chg="modSp new mod">
        <pc:chgData name="Sarita Paudel" userId="8be130fe-32a7-45df-b395-fc94fde91a48" providerId="ADAL" clId="{CC873DCA-EA71-479A-A505-96B2AC880644}" dt="2023-08-29T09:42:46.562" v="2990"/>
        <pc:sldMkLst>
          <pc:docMk/>
          <pc:sldMk cId="2293981302" sldId="4359"/>
        </pc:sldMkLst>
      </pc:sldChg>
      <pc:sldChg chg="modSp new mod">
        <pc:chgData name="Sarita Paudel" userId="8be130fe-32a7-45df-b395-fc94fde91a48" providerId="ADAL" clId="{CC873DCA-EA71-479A-A505-96B2AC880644}" dt="2023-08-29T09:47:56.159" v="3065"/>
        <pc:sldMkLst>
          <pc:docMk/>
          <pc:sldMk cId="1509248150" sldId="4360"/>
        </pc:sldMkLst>
      </pc:sldChg>
      <pc:sldChg chg="modSp new mod modNotesTx">
        <pc:chgData name="Sarita Paudel" userId="8be130fe-32a7-45df-b395-fc94fde91a48" providerId="ADAL" clId="{CC873DCA-EA71-479A-A505-96B2AC880644}" dt="2023-08-29T10:00:09.790" v="3204" actId="6549"/>
        <pc:sldMkLst>
          <pc:docMk/>
          <pc:sldMk cId="812857233" sldId="4361"/>
        </pc:sldMkLst>
      </pc:sldChg>
      <pc:sldChg chg="modSp new mod modNotesTx">
        <pc:chgData name="Sarita Paudel" userId="8be130fe-32a7-45df-b395-fc94fde91a48" providerId="ADAL" clId="{CC873DCA-EA71-479A-A505-96B2AC880644}" dt="2023-08-29T09:59:44.084" v="3202"/>
        <pc:sldMkLst>
          <pc:docMk/>
          <pc:sldMk cId="2802791581" sldId="4362"/>
        </pc:sldMkLst>
      </pc:sldChg>
      <pc:sldChg chg="modSp new mod modNotesTx">
        <pc:chgData name="Sarita Paudel" userId="8be130fe-32a7-45df-b395-fc94fde91a48" providerId="ADAL" clId="{CC873DCA-EA71-479A-A505-96B2AC880644}" dt="2023-08-29T09:59:26.055" v="3201"/>
        <pc:sldMkLst>
          <pc:docMk/>
          <pc:sldMk cId="902856032" sldId="4363"/>
        </pc:sldMkLst>
      </pc:sldChg>
      <pc:sldChg chg="modSp new mod modNotesTx">
        <pc:chgData name="Sarita Paudel" userId="8be130fe-32a7-45df-b395-fc94fde91a48" providerId="ADAL" clId="{CC873DCA-EA71-479A-A505-96B2AC880644}" dt="2023-08-29T09:58:47.277" v="3200" actId="20577"/>
        <pc:sldMkLst>
          <pc:docMk/>
          <pc:sldMk cId="3260060102" sldId="4364"/>
        </pc:sldMkLst>
      </pc:sldChg>
      <pc:sldChg chg="addSp modSp new mod modNotesTx">
        <pc:chgData name="Sarita Paudel" userId="8be130fe-32a7-45df-b395-fc94fde91a48" providerId="ADAL" clId="{CC873DCA-EA71-479A-A505-96B2AC880644}" dt="2023-08-29T10:42:49.773" v="3527"/>
        <pc:sldMkLst>
          <pc:docMk/>
          <pc:sldMk cId="2036684887" sldId="4365"/>
        </pc:sldMkLst>
      </pc:sldChg>
      <pc:sldChg chg="addSp modSp new mod">
        <pc:chgData name="Sarita Paudel" userId="8be130fe-32a7-45df-b395-fc94fde91a48" providerId="ADAL" clId="{CC873DCA-EA71-479A-A505-96B2AC880644}" dt="2023-08-29T10:13:19.588" v="3512" actId="1076"/>
        <pc:sldMkLst>
          <pc:docMk/>
          <pc:sldMk cId="2686174948" sldId="4366"/>
        </pc:sldMkLst>
      </pc:sldChg>
      <pc:sldChg chg="modSp new mod modNotesTx">
        <pc:chgData name="Sarita Paudel" userId="8be130fe-32a7-45df-b395-fc94fde91a48" providerId="ADAL" clId="{CC873DCA-EA71-479A-A505-96B2AC880644}" dt="2023-08-29T11:10:45.084" v="3619"/>
        <pc:sldMkLst>
          <pc:docMk/>
          <pc:sldMk cId="1783969490" sldId="4367"/>
        </pc:sldMkLst>
      </pc:sldChg>
      <pc:sldChg chg="modSp new mod">
        <pc:chgData name="Sarita Paudel" userId="8be130fe-32a7-45df-b395-fc94fde91a48" providerId="ADAL" clId="{CC873DCA-EA71-479A-A505-96B2AC880644}" dt="2023-08-29T11:11:39.980" v="3622"/>
        <pc:sldMkLst>
          <pc:docMk/>
          <pc:sldMk cId="1943625824" sldId="4368"/>
        </pc:sldMkLst>
      </pc:sldChg>
      <pc:sldChg chg="modSp new mod modNotesTx">
        <pc:chgData name="Sarita Paudel" userId="8be130fe-32a7-45df-b395-fc94fde91a48" providerId="ADAL" clId="{CC873DCA-EA71-479A-A505-96B2AC880644}" dt="2023-08-29T11:16:52.468" v="3674"/>
        <pc:sldMkLst>
          <pc:docMk/>
          <pc:sldMk cId="3492322844" sldId="4369"/>
        </pc:sldMkLst>
      </pc:sldChg>
      <pc:sldChg chg="modSp new mod">
        <pc:chgData name="Sarita Paudel" userId="8be130fe-32a7-45df-b395-fc94fde91a48" providerId="ADAL" clId="{CC873DCA-EA71-479A-A505-96B2AC880644}" dt="2023-08-29T11:18:41.427" v="3709"/>
        <pc:sldMkLst>
          <pc:docMk/>
          <pc:sldMk cId="3648657757" sldId="4370"/>
        </pc:sldMkLst>
      </pc:sldChg>
      <pc:sldChg chg="modSp new mod modNotesTx">
        <pc:chgData name="Sarita Paudel" userId="8be130fe-32a7-45df-b395-fc94fde91a48" providerId="ADAL" clId="{CC873DCA-EA71-479A-A505-96B2AC880644}" dt="2023-08-29T11:20:23.792" v="3748" actId="15"/>
        <pc:sldMkLst>
          <pc:docMk/>
          <pc:sldMk cId="1356114907" sldId="4371"/>
        </pc:sldMkLst>
      </pc:sldChg>
      <pc:sldChg chg="modSp new mod">
        <pc:chgData name="Sarita Paudel" userId="8be130fe-32a7-45df-b395-fc94fde91a48" providerId="ADAL" clId="{CC873DCA-EA71-479A-A505-96B2AC880644}" dt="2023-08-29T11:22:41.579" v="3762"/>
        <pc:sldMkLst>
          <pc:docMk/>
          <pc:sldMk cId="3924157561" sldId="4372"/>
        </pc:sldMkLst>
      </pc:sldChg>
      <pc:sldChg chg="modSp new mod">
        <pc:chgData name="Sarita Paudel" userId="8be130fe-32a7-45df-b395-fc94fde91a48" providerId="ADAL" clId="{CC873DCA-EA71-479A-A505-96B2AC880644}" dt="2023-08-29T11:26:47.006" v="3900" actId="20577"/>
        <pc:sldMkLst>
          <pc:docMk/>
          <pc:sldMk cId="1091408951" sldId="4373"/>
        </pc:sldMkLst>
      </pc:sldChg>
      <pc:sldChg chg="modSp add mod">
        <pc:chgData name="Sarita Paudel" userId="8be130fe-32a7-45df-b395-fc94fde91a48" providerId="ADAL" clId="{CC873DCA-EA71-479A-A505-96B2AC880644}" dt="2023-08-29T11:35:44.496" v="4027" actId="20577"/>
        <pc:sldMkLst>
          <pc:docMk/>
          <pc:sldMk cId="2740043391" sldId="4374"/>
        </pc:sldMkLst>
      </pc:sldChg>
      <pc:sldChg chg="modSp new mod modNotesTx">
        <pc:chgData name="Sarita Paudel" userId="8be130fe-32a7-45df-b395-fc94fde91a48" providerId="ADAL" clId="{CC873DCA-EA71-479A-A505-96B2AC880644}" dt="2023-08-29T12:25:08.290" v="4063"/>
        <pc:sldMkLst>
          <pc:docMk/>
          <pc:sldMk cId="2884751679" sldId="4375"/>
        </pc:sldMkLst>
      </pc:sldChg>
      <pc:sldChg chg="addSp delSp modSp new mod ord modNotesTx">
        <pc:chgData name="Sarita Paudel" userId="8be130fe-32a7-45df-b395-fc94fde91a48" providerId="ADAL" clId="{CC873DCA-EA71-479A-A505-96B2AC880644}" dt="2023-08-29T15:06:44.782" v="5500"/>
        <pc:sldMkLst>
          <pc:docMk/>
          <pc:sldMk cId="437307707" sldId="4376"/>
        </pc:sldMkLst>
      </pc:sldChg>
      <pc:sldChg chg="addSp delSp modSp new mod modNotesTx">
        <pc:chgData name="Sarita Paudel" userId="8be130fe-32a7-45df-b395-fc94fde91a48" providerId="ADAL" clId="{CC873DCA-EA71-479A-A505-96B2AC880644}" dt="2023-08-29T12:36:55.604" v="4316"/>
        <pc:sldMkLst>
          <pc:docMk/>
          <pc:sldMk cId="2205492074" sldId="4377"/>
        </pc:sldMkLst>
      </pc:sldChg>
      <pc:sldChg chg="addSp modSp new mod modNotesTx">
        <pc:chgData name="Sarita Paudel" userId="8be130fe-32a7-45df-b395-fc94fde91a48" providerId="ADAL" clId="{CC873DCA-EA71-479A-A505-96B2AC880644}" dt="2023-08-29T12:39:33.331" v="4327" actId="1076"/>
        <pc:sldMkLst>
          <pc:docMk/>
          <pc:sldMk cId="727811042" sldId="4378"/>
        </pc:sldMkLst>
      </pc:sldChg>
      <pc:sldChg chg="modSp new mod">
        <pc:chgData name="Sarita Paudel" userId="8be130fe-32a7-45df-b395-fc94fde91a48" providerId="ADAL" clId="{CC873DCA-EA71-479A-A505-96B2AC880644}" dt="2023-08-29T12:41:59.432" v="4362"/>
        <pc:sldMkLst>
          <pc:docMk/>
          <pc:sldMk cId="61177021" sldId="4379"/>
        </pc:sldMkLst>
      </pc:sldChg>
      <pc:sldChg chg="modSp new mod modNotesTx">
        <pc:chgData name="Sarita Paudel" userId="8be130fe-32a7-45df-b395-fc94fde91a48" providerId="ADAL" clId="{CC873DCA-EA71-479A-A505-96B2AC880644}" dt="2023-08-29T12:47:25.613" v="4378"/>
        <pc:sldMkLst>
          <pc:docMk/>
          <pc:sldMk cId="3524407208" sldId="4380"/>
        </pc:sldMkLst>
      </pc:sldChg>
      <pc:sldChg chg="addSp delSp modSp new mod">
        <pc:chgData name="Sarita Paudel" userId="8be130fe-32a7-45df-b395-fc94fde91a48" providerId="ADAL" clId="{CC873DCA-EA71-479A-A505-96B2AC880644}" dt="2023-08-29T12:57:59.693" v="4418" actId="1076"/>
        <pc:sldMkLst>
          <pc:docMk/>
          <pc:sldMk cId="847284100" sldId="4381"/>
        </pc:sldMkLst>
      </pc:sldChg>
      <pc:sldChg chg="addSp delSp modSp new mod">
        <pc:chgData name="Sarita Paudel" userId="8be130fe-32a7-45df-b395-fc94fde91a48" providerId="ADAL" clId="{CC873DCA-EA71-479A-A505-96B2AC880644}" dt="2023-08-29T13:02:03.099" v="4425"/>
        <pc:sldMkLst>
          <pc:docMk/>
          <pc:sldMk cId="3831999835" sldId="4382"/>
        </pc:sldMkLst>
      </pc:sldChg>
      <pc:sldChg chg="addSp delSp modSp new mod">
        <pc:chgData name="Sarita Paudel" userId="8be130fe-32a7-45df-b395-fc94fde91a48" providerId="ADAL" clId="{CC873DCA-EA71-479A-A505-96B2AC880644}" dt="2023-08-29T15:14:13.969" v="5506"/>
        <pc:sldMkLst>
          <pc:docMk/>
          <pc:sldMk cId="2756845480" sldId="4383"/>
        </pc:sldMkLst>
      </pc:sldChg>
      <pc:sldChg chg="addSp delSp modSp new mod modNotesTx">
        <pc:chgData name="Sarita Paudel" userId="8be130fe-32a7-45df-b395-fc94fde91a48" providerId="ADAL" clId="{CC873DCA-EA71-479A-A505-96B2AC880644}" dt="2023-08-29T13:52:39.675" v="4769"/>
        <pc:sldMkLst>
          <pc:docMk/>
          <pc:sldMk cId="2199903713" sldId="4384"/>
        </pc:sldMkLst>
      </pc:sldChg>
      <pc:sldChg chg="modSp new mod">
        <pc:chgData name="Sarita Paudel" userId="8be130fe-32a7-45df-b395-fc94fde91a48" providerId="ADAL" clId="{CC873DCA-EA71-479A-A505-96B2AC880644}" dt="2023-08-29T13:41:56.845" v="4725" actId="20577"/>
        <pc:sldMkLst>
          <pc:docMk/>
          <pc:sldMk cId="3322850763" sldId="4385"/>
        </pc:sldMkLst>
      </pc:sldChg>
      <pc:sldChg chg="modSp new mod">
        <pc:chgData name="Sarita Paudel" userId="8be130fe-32a7-45df-b395-fc94fde91a48" providerId="ADAL" clId="{CC873DCA-EA71-479A-A505-96B2AC880644}" dt="2023-08-29T13:43:03.131" v="4732" actId="15"/>
        <pc:sldMkLst>
          <pc:docMk/>
          <pc:sldMk cId="2213767610" sldId="4386"/>
        </pc:sldMkLst>
      </pc:sldChg>
      <pc:sldChg chg="modSp new mod modNotesTx">
        <pc:chgData name="Sarita Paudel" userId="8be130fe-32a7-45df-b395-fc94fde91a48" providerId="ADAL" clId="{CC873DCA-EA71-479A-A505-96B2AC880644}" dt="2023-08-29T13:49:36.075" v="4768"/>
        <pc:sldMkLst>
          <pc:docMk/>
          <pc:sldMk cId="3193841340" sldId="4387"/>
        </pc:sldMkLst>
      </pc:sldChg>
      <pc:sldChg chg="modSp new mod modNotesTx">
        <pc:chgData name="Sarita Paudel" userId="8be130fe-32a7-45df-b395-fc94fde91a48" providerId="ADAL" clId="{CC873DCA-EA71-479A-A505-96B2AC880644}" dt="2023-08-29T13:56:21.142" v="4782"/>
        <pc:sldMkLst>
          <pc:docMk/>
          <pc:sldMk cId="3071113801" sldId="4388"/>
        </pc:sldMkLst>
      </pc:sldChg>
      <pc:sldChg chg="modSp new mod">
        <pc:chgData name="Sarita Paudel" userId="8be130fe-32a7-45df-b395-fc94fde91a48" providerId="ADAL" clId="{CC873DCA-EA71-479A-A505-96B2AC880644}" dt="2023-08-29T14:01:35.851" v="4894" actId="20577"/>
        <pc:sldMkLst>
          <pc:docMk/>
          <pc:sldMk cId="3922063379" sldId="4389"/>
        </pc:sldMkLst>
      </pc:sldChg>
      <pc:sldChg chg="modSp new mod">
        <pc:chgData name="Sarita Paudel" userId="8be130fe-32a7-45df-b395-fc94fde91a48" providerId="ADAL" clId="{CC873DCA-EA71-479A-A505-96B2AC880644}" dt="2023-08-29T13:57:35.189" v="4835" actId="12"/>
        <pc:sldMkLst>
          <pc:docMk/>
          <pc:sldMk cId="2959493925" sldId="4390"/>
        </pc:sldMkLst>
      </pc:sldChg>
      <pc:sldChg chg="modSp new mod modNotesTx">
        <pc:chgData name="Sarita Paudel" userId="8be130fe-32a7-45df-b395-fc94fde91a48" providerId="ADAL" clId="{CC873DCA-EA71-479A-A505-96B2AC880644}" dt="2023-08-29T13:58:08.815" v="4846"/>
        <pc:sldMkLst>
          <pc:docMk/>
          <pc:sldMk cId="1596853957" sldId="4391"/>
        </pc:sldMkLst>
      </pc:sldChg>
      <pc:sldChg chg="addSp modSp new mod modNotesTx">
        <pc:chgData name="Sarita Paudel" userId="8be130fe-32a7-45df-b395-fc94fde91a48" providerId="ADAL" clId="{CC873DCA-EA71-479A-A505-96B2AC880644}" dt="2023-08-29T14:15:04.948" v="4960" actId="20577"/>
        <pc:sldMkLst>
          <pc:docMk/>
          <pc:sldMk cId="3438516800" sldId="4392"/>
        </pc:sldMkLst>
      </pc:sldChg>
      <pc:sldChg chg="modSp new mod">
        <pc:chgData name="Sarita Paudel" userId="8be130fe-32a7-45df-b395-fc94fde91a48" providerId="ADAL" clId="{CC873DCA-EA71-479A-A505-96B2AC880644}" dt="2023-08-29T14:02:22.071" v="4923" actId="20577"/>
        <pc:sldMkLst>
          <pc:docMk/>
          <pc:sldMk cId="584381317" sldId="4393"/>
        </pc:sldMkLst>
      </pc:sldChg>
      <pc:sldChg chg="modSp new mod">
        <pc:chgData name="Sarita Paudel" userId="8be130fe-32a7-45df-b395-fc94fde91a48" providerId="ADAL" clId="{CC873DCA-EA71-479A-A505-96B2AC880644}" dt="2023-08-29T14:02:45.523" v="4952" actId="20577"/>
        <pc:sldMkLst>
          <pc:docMk/>
          <pc:sldMk cId="2740859534" sldId="4394"/>
        </pc:sldMkLst>
      </pc:sldChg>
      <pc:sldChg chg="addSp modSp new mod">
        <pc:chgData name="Sarita Paudel" userId="8be130fe-32a7-45df-b395-fc94fde91a48" providerId="ADAL" clId="{CC873DCA-EA71-479A-A505-96B2AC880644}" dt="2023-08-29T14:19:20.921" v="4988" actId="14100"/>
        <pc:sldMkLst>
          <pc:docMk/>
          <pc:sldMk cId="221208820" sldId="4395"/>
        </pc:sldMkLst>
      </pc:sldChg>
      <pc:sldChg chg="modSp new mod">
        <pc:chgData name="Sarita Paudel" userId="8be130fe-32a7-45df-b395-fc94fde91a48" providerId="ADAL" clId="{CC873DCA-EA71-479A-A505-96B2AC880644}" dt="2023-08-29T14:19:50.047" v="5000" actId="12"/>
        <pc:sldMkLst>
          <pc:docMk/>
          <pc:sldMk cId="3036909051" sldId="4396"/>
        </pc:sldMkLst>
      </pc:sldChg>
      <pc:sldChg chg="modSp new mod">
        <pc:chgData name="Sarita Paudel" userId="8be130fe-32a7-45df-b395-fc94fde91a48" providerId="ADAL" clId="{CC873DCA-EA71-479A-A505-96B2AC880644}" dt="2023-08-29T15:49:37.270" v="5808" actId="15"/>
        <pc:sldMkLst>
          <pc:docMk/>
          <pc:sldMk cId="2096575668" sldId="4397"/>
        </pc:sldMkLst>
      </pc:sldChg>
      <pc:sldChg chg="modSp new mod modNotesTx">
        <pc:chgData name="Sarita Paudel" userId="8be130fe-32a7-45df-b395-fc94fde91a48" providerId="ADAL" clId="{CC873DCA-EA71-479A-A505-96B2AC880644}" dt="2023-08-29T14:21:56.043" v="5062"/>
        <pc:sldMkLst>
          <pc:docMk/>
          <pc:sldMk cId="1682315548" sldId="4398"/>
        </pc:sldMkLst>
      </pc:sldChg>
      <pc:sldChg chg="addSp modSp new mod modNotesTx">
        <pc:chgData name="Sarita Paudel" userId="8be130fe-32a7-45df-b395-fc94fde91a48" providerId="ADAL" clId="{CC873DCA-EA71-479A-A505-96B2AC880644}" dt="2023-08-29T14:28:03.304" v="5123"/>
        <pc:sldMkLst>
          <pc:docMk/>
          <pc:sldMk cId="4040041905" sldId="4399"/>
        </pc:sldMkLst>
      </pc:sldChg>
      <pc:sldChg chg="modSp new mod modNotesTx">
        <pc:chgData name="Sarita Paudel" userId="8be130fe-32a7-45df-b395-fc94fde91a48" providerId="ADAL" clId="{CC873DCA-EA71-479A-A505-96B2AC880644}" dt="2023-08-29T14:33:23.945" v="5147" actId="12"/>
        <pc:sldMkLst>
          <pc:docMk/>
          <pc:sldMk cId="1353393038" sldId="4400"/>
        </pc:sldMkLst>
      </pc:sldChg>
      <pc:sldChg chg="addSp delSp modSp new mod modNotesTx">
        <pc:chgData name="Sarita Paudel" userId="8be130fe-32a7-45df-b395-fc94fde91a48" providerId="ADAL" clId="{CC873DCA-EA71-479A-A505-96B2AC880644}" dt="2023-08-29T14:36:58.159" v="5339" actId="1076"/>
        <pc:sldMkLst>
          <pc:docMk/>
          <pc:sldMk cId="1343935152" sldId="4401"/>
        </pc:sldMkLst>
      </pc:sldChg>
      <pc:sldChg chg="modSp add mod modNotesTx">
        <pc:chgData name="Sarita Paudel" userId="8be130fe-32a7-45df-b395-fc94fde91a48" providerId="ADAL" clId="{CC873DCA-EA71-479A-A505-96B2AC880644}" dt="2023-08-29T14:33:36.400" v="5149"/>
        <pc:sldMkLst>
          <pc:docMk/>
          <pc:sldMk cId="1114980697" sldId="4402"/>
        </pc:sldMkLst>
      </pc:sldChg>
      <pc:sldChg chg="modSp new mod">
        <pc:chgData name="Sarita Paudel" userId="8be130fe-32a7-45df-b395-fc94fde91a48" providerId="ADAL" clId="{CC873DCA-EA71-479A-A505-96B2AC880644}" dt="2023-08-29T14:38:21.198" v="5347"/>
        <pc:sldMkLst>
          <pc:docMk/>
          <pc:sldMk cId="58482643" sldId="4403"/>
        </pc:sldMkLst>
      </pc:sldChg>
      <pc:sldChg chg="modSp new mod">
        <pc:chgData name="Sarita Paudel" userId="8be130fe-32a7-45df-b395-fc94fde91a48" providerId="ADAL" clId="{CC873DCA-EA71-479A-A505-96B2AC880644}" dt="2023-08-29T14:39:08.556" v="5351" actId="12"/>
        <pc:sldMkLst>
          <pc:docMk/>
          <pc:sldMk cId="50223433" sldId="4404"/>
        </pc:sldMkLst>
      </pc:sldChg>
      <pc:sldChg chg="addSp modSp new mod">
        <pc:chgData name="Sarita Paudel" userId="8be130fe-32a7-45df-b395-fc94fde91a48" providerId="ADAL" clId="{CC873DCA-EA71-479A-A505-96B2AC880644}" dt="2023-08-29T14:47:31.882" v="5389" actId="12"/>
        <pc:sldMkLst>
          <pc:docMk/>
          <pc:sldMk cId="279685059" sldId="4405"/>
        </pc:sldMkLst>
      </pc:sldChg>
      <pc:sldChg chg="addSp modSp new mod">
        <pc:chgData name="Sarita Paudel" userId="8be130fe-32a7-45df-b395-fc94fde91a48" providerId="ADAL" clId="{CC873DCA-EA71-479A-A505-96B2AC880644}" dt="2023-08-29T14:49:40.889" v="5407" actId="12"/>
        <pc:sldMkLst>
          <pc:docMk/>
          <pc:sldMk cId="1669461699" sldId="4406"/>
        </pc:sldMkLst>
      </pc:sldChg>
      <pc:sldChg chg="addSp delSp modSp new mod modAnim">
        <pc:chgData name="Sarita Paudel" userId="8be130fe-32a7-45df-b395-fc94fde91a48" providerId="ADAL" clId="{CC873DCA-EA71-479A-A505-96B2AC880644}" dt="2023-08-29T14:56:18.987" v="5486" actId="1076"/>
        <pc:sldMkLst>
          <pc:docMk/>
          <pc:sldMk cId="1531212777" sldId="4407"/>
        </pc:sldMkLst>
      </pc:sldChg>
      <pc:sldChg chg="addSp modSp new mod modAnim modNotesTx">
        <pc:chgData name="Sarita Paudel" userId="8be130fe-32a7-45df-b395-fc94fde91a48" providerId="ADAL" clId="{CC873DCA-EA71-479A-A505-96B2AC880644}" dt="2023-08-29T15:32:01.816" v="5662"/>
        <pc:sldMkLst>
          <pc:docMk/>
          <pc:sldMk cId="1785579769" sldId="4408"/>
        </pc:sldMkLst>
      </pc:sldChg>
      <pc:sldChg chg="addSp modSp new mod modAnim modNotesTx">
        <pc:chgData name="Sarita Paudel" userId="8be130fe-32a7-45df-b395-fc94fde91a48" providerId="ADAL" clId="{CC873DCA-EA71-479A-A505-96B2AC880644}" dt="2023-08-29T15:31:41.384" v="5661"/>
        <pc:sldMkLst>
          <pc:docMk/>
          <pc:sldMk cId="497224739" sldId="4409"/>
        </pc:sldMkLst>
      </pc:sldChg>
      <pc:sldChg chg="modSp new mod">
        <pc:chgData name="Sarita Paudel" userId="8be130fe-32a7-45df-b395-fc94fde91a48" providerId="ADAL" clId="{CC873DCA-EA71-479A-A505-96B2AC880644}" dt="2023-08-29T15:27:22.059" v="5624"/>
        <pc:sldMkLst>
          <pc:docMk/>
          <pc:sldMk cId="19255012" sldId="4410"/>
        </pc:sldMkLst>
      </pc:sldChg>
      <pc:sldChg chg="addSp modSp new mod modNotesTx">
        <pc:chgData name="Sarita Paudel" userId="8be130fe-32a7-45df-b395-fc94fde91a48" providerId="ADAL" clId="{CC873DCA-EA71-479A-A505-96B2AC880644}" dt="2023-08-29T15:32:56.645" v="5663"/>
        <pc:sldMkLst>
          <pc:docMk/>
          <pc:sldMk cId="4144735864" sldId="4411"/>
        </pc:sldMkLst>
      </pc:sldChg>
      <pc:sldChg chg="modSp new mod modNotesTx">
        <pc:chgData name="Sarita Paudel" userId="8be130fe-32a7-45df-b395-fc94fde91a48" providerId="ADAL" clId="{CC873DCA-EA71-479A-A505-96B2AC880644}" dt="2023-08-29T15:40:11.068" v="5712" actId="20577"/>
        <pc:sldMkLst>
          <pc:docMk/>
          <pc:sldMk cId="1389737509" sldId="4412"/>
        </pc:sldMkLst>
      </pc:sldChg>
      <pc:sldChg chg="addSp delSp modSp new mod modNotesTx">
        <pc:chgData name="Sarita Paudel" userId="8be130fe-32a7-45df-b395-fc94fde91a48" providerId="ADAL" clId="{CC873DCA-EA71-479A-A505-96B2AC880644}" dt="2023-08-29T15:39:04.176" v="5696" actId="478"/>
        <pc:sldMkLst>
          <pc:docMk/>
          <pc:sldMk cId="1890676515" sldId="4413"/>
        </pc:sldMkLst>
      </pc:sldChg>
      <pc:sldChg chg="addSp modSp new mod modAnim modNotesTx">
        <pc:chgData name="Sarita Paudel" userId="8be130fe-32a7-45df-b395-fc94fde91a48" providerId="ADAL" clId="{CC873DCA-EA71-479A-A505-96B2AC880644}" dt="2023-08-29T15:41:51.273" v="5754"/>
        <pc:sldMkLst>
          <pc:docMk/>
          <pc:sldMk cId="3923832920" sldId="4414"/>
        </pc:sldMkLst>
      </pc:sldChg>
      <pc:sldChg chg="addSp delSp modSp new mod modAnim modNotesTx">
        <pc:chgData name="Sarita Paudel" userId="8be130fe-32a7-45df-b395-fc94fde91a48" providerId="ADAL" clId="{CC873DCA-EA71-479A-A505-96B2AC880644}" dt="2023-08-29T15:45:18.016" v="5800"/>
        <pc:sldMkLst>
          <pc:docMk/>
          <pc:sldMk cId="1409779556" sldId="4415"/>
        </pc:sldMkLst>
      </pc:sldChg>
      <pc:sldChg chg="addSp modSp new mod">
        <pc:chgData name="Sarita Paudel" userId="8be130fe-32a7-45df-b395-fc94fde91a48" providerId="ADAL" clId="{CC873DCA-EA71-479A-A505-96B2AC880644}" dt="2023-08-29T15:52:54.373" v="5968" actId="1076"/>
        <pc:sldMkLst>
          <pc:docMk/>
          <pc:sldMk cId="3440784297" sldId="4416"/>
        </pc:sldMkLst>
      </pc:sldChg>
      <pc:sldMasterChg chg="delSldLayout">
        <pc:chgData name="Sarita Paudel" userId="8be130fe-32a7-45df-b395-fc94fde91a48" providerId="ADAL" clId="{CC873DCA-EA71-479A-A505-96B2AC880644}" dt="2023-08-29T14:48:07.589" v="5390" actId="47"/>
        <pc:sldMasterMkLst>
          <pc:docMk/>
          <pc:sldMasterMk cId="2449632651" sldId="2147483648"/>
        </pc:sldMasterMkLst>
        <pc:sldLayoutChg chg="del">
          <pc:chgData name="Sarita Paudel" userId="8be130fe-32a7-45df-b395-fc94fde91a48" providerId="ADAL" clId="{CC873DCA-EA71-479A-A505-96B2AC880644}" dt="2023-08-28T12:10:56.258" v="2013" actId="47"/>
          <pc:sldLayoutMkLst>
            <pc:docMk/>
            <pc:sldMasterMk cId="2449632651" sldId="2147483648"/>
            <pc:sldLayoutMk cId="2660799726" sldId="2147483701"/>
          </pc:sldLayoutMkLst>
        </pc:sldLayoutChg>
        <pc:sldLayoutChg chg="del">
          <pc:chgData name="Sarita Paudel" userId="8be130fe-32a7-45df-b395-fc94fde91a48" providerId="ADAL" clId="{CC873DCA-EA71-479A-A505-96B2AC880644}" dt="2023-08-29T14:48:07.589" v="5390" actId="47"/>
          <pc:sldLayoutMkLst>
            <pc:docMk/>
            <pc:sldMasterMk cId="2449632651" sldId="2147483648"/>
            <pc:sldLayoutMk cId="931813225" sldId="2147483702"/>
          </pc:sldLayoutMkLst>
        </pc:sldLayoutChg>
      </pc:sldMasterChg>
      <pc:sldMasterChg chg="del delSldLayout">
        <pc:chgData name="Sarita Paudel" userId="8be130fe-32a7-45df-b395-fc94fde91a48" providerId="ADAL" clId="{CC873DCA-EA71-479A-A505-96B2AC880644}" dt="2023-08-29T10:42:55.889" v="3528" actId="47"/>
        <pc:sldMasterMkLst>
          <pc:docMk/>
          <pc:sldMasterMk cId="2530603393" sldId="2147483702"/>
        </pc:sldMasterMkLst>
        <pc:sldLayoutChg chg="del">
          <pc:chgData name="Sarita Paudel" userId="8be130fe-32a7-45df-b395-fc94fde91a48" providerId="ADAL" clId="{CC873DCA-EA71-479A-A505-96B2AC880644}" dt="2023-08-29T10:42:55.889" v="3528" actId="47"/>
          <pc:sldLayoutMkLst>
            <pc:docMk/>
            <pc:sldMasterMk cId="2530603393" sldId="2147483702"/>
            <pc:sldLayoutMk cId="1199858899" sldId="2147483703"/>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1178113644" sldId="2147483704"/>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3791391205" sldId="2147483705"/>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1544515331" sldId="2147483706"/>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502027725" sldId="2147483707"/>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2848967362" sldId="2147483708"/>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321819655" sldId="2147483709"/>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1080652666" sldId="2147483710"/>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2675587110" sldId="2147483711"/>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2891315459" sldId="2147483712"/>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3321045405" sldId="2147483713"/>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4104226449" sldId="2147483714"/>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1728182882" sldId="2147483715"/>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3155128996" sldId="2147483716"/>
          </pc:sldLayoutMkLst>
        </pc:sldLayoutChg>
        <pc:sldLayoutChg chg="del">
          <pc:chgData name="Sarita Paudel" userId="8be130fe-32a7-45df-b395-fc94fde91a48" providerId="ADAL" clId="{CC873DCA-EA71-479A-A505-96B2AC880644}" dt="2023-08-29T10:42:55.889" v="3528" actId="47"/>
          <pc:sldLayoutMkLst>
            <pc:docMk/>
            <pc:sldMasterMk cId="2530603393" sldId="2147483702"/>
            <pc:sldLayoutMk cId="3528335854" sldId="2147483717"/>
          </pc:sldLayoutMkLst>
        </pc:sldLayoutChg>
      </pc:sldMasterChg>
      <pc:sldMasterChg chg="del delSldLayout">
        <pc:chgData name="Sarita Paudel" userId="8be130fe-32a7-45df-b395-fc94fde91a48" providerId="ADAL" clId="{CC873DCA-EA71-479A-A505-96B2AC880644}" dt="2023-08-29T12:24:42.404" v="4060" actId="47"/>
        <pc:sldMasterMkLst>
          <pc:docMk/>
          <pc:sldMasterMk cId="4092142799" sldId="2147483702"/>
        </pc:sldMasterMkLst>
        <pc:sldLayoutChg chg="del">
          <pc:chgData name="Sarita Paudel" userId="8be130fe-32a7-45df-b395-fc94fde91a48" providerId="ADAL" clId="{CC873DCA-EA71-479A-A505-96B2AC880644}" dt="2023-08-29T12:24:42.404" v="4060" actId="47"/>
          <pc:sldLayoutMkLst>
            <pc:docMk/>
            <pc:sldMasterMk cId="4092142799" sldId="2147483702"/>
            <pc:sldLayoutMk cId="4061707044" sldId="2147483703"/>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42069219" sldId="2147483704"/>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70093552" sldId="2147483705"/>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3911586647" sldId="2147483706"/>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26502640" sldId="2147483707"/>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3478505378" sldId="2147483708"/>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752320809" sldId="2147483709"/>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1224877044" sldId="2147483710"/>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339522597" sldId="2147483711"/>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825139804" sldId="2147483712"/>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3622627135" sldId="2147483713"/>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539239533" sldId="2147483714"/>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007473108" sldId="2147483715"/>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4107746465" sldId="2147483716"/>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1321999848" sldId="2147483717"/>
          </pc:sldLayoutMkLst>
        </pc:sldLayoutChg>
        <pc:sldLayoutChg chg="del">
          <pc:chgData name="Sarita Paudel" userId="8be130fe-32a7-45df-b395-fc94fde91a48" providerId="ADAL" clId="{CC873DCA-EA71-479A-A505-96B2AC880644}" dt="2023-08-29T12:24:42.404" v="4060" actId="47"/>
          <pc:sldLayoutMkLst>
            <pc:docMk/>
            <pc:sldMasterMk cId="4092142799" sldId="2147483702"/>
            <pc:sldLayoutMk cId="2446635125" sldId="2147483718"/>
          </pc:sldLayoutMkLst>
        </pc:sldLayoutChg>
      </pc:sldMasterChg>
    </pc:docChg>
  </pc:docChgLst>
  <pc:docChgLst>
    <pc:chgData name="Sarita Paudel" userId="8be130fe-32a7-45df-b395-fc94fde91a48" providerId="ADAL" clId="{76773331-1912-4952-A629-7F840171E235}"/>
    <pc:docChg chg="undo custSel addSld modSld">
      <pc:chgData name="Sarita Paudel" userId="8be130fe-32a7-45df-b395-fc94fde91a48" providerId="ADAL" clId="{76773331-1912-4952-A629-7F840171E235}" dt="2023-09-26T18:31:23.485" v="217" actId="12"/>
      <pc:docMkLst>
        <pc:docMk/>
      </pc:docMkLst>
      <pc:sldChg chg="modSp mod">
        <pc:chgData name="Sarita Paudel" userId="8be130fe-32a7-45df-b395-fc94fde91a48" providerId="ADAL" clId="{76773331-1912-4952-A629-7F840171E235}" dt="2023-09-26T18:15:05.658" v="73" actId="20577"/>
        <pc:sldMkLst>
          <pc:docMk/>
          <pc:sldMk cId="2748815934" sldId="4334"/>
        </pc:sldMkLst>
      </pc:sldChg>
      <pc:sldChg chg="addSp delSp modSp mod">
        <pc:chgData name="Sarita Paudel" userId="8be130fe-32a7-45df-b395-fc94fde91a48" providerId="ADAL" clId="{76773331-1912-4952-A629-7F840171E235}" dt="2023-09-26T18:25:22.373" v="165" actId="1076"/>
        <pc:sldMkLst>
          <pc:docMk/>
          <pc:sldMk cId="2686174948" sldId="4366"/>
        </pc:sldMkLst>
      </pc:sldChg>
      <pc:sldChg chg="modSp mod modShow">
        <pc:chgData name="Sarita Paudel" userId="8be130fe-32a7-45df-b395-fc94fde91a48" providerId="ADAL" clId="{76773331-1912-4952-A629-7F840171E235}" dt="2023-09-26T18:31:23.485" v="217" actId="12"/>
        <pc:sldMkLst>
          <pc:docMk/>
          <pc:sldMk cId="2352131872" sldId="4432"/>
        </pc:sldMkLst>
      </pc:sldChg>
      <pc:sldChg chg="modSp mod">
        <pc:chgData name="Sarita Paudel" userId="8be130fe-32a7-45df-b395-fc94fde91a48" providerId="ADAL" clId="{76773331-1912-4952-A629-7F840171E235}" dt="2023-09-26T18:24:59.054" v="162"/>
        <pc:sldMkLst>
          <pc:docMk/>
          <pc:sldMk cId="1243055816" sldId="4433"/>
        </pc:sldMkLst>
      </pc:sldChg>
      <pc:sldChg chg="modSp add mod">
        <pc:chgData name="Sarita Paudel" userId="8be130fe-32a7-45df-b395-fc94fde91a48" providerId="ADAL" clId="{76773331-1912-4952-A629-7F840171E235}" dt="2023-09-26T18:29:40.393" v="216" actId="20577"/>
        <pc:sldMkLst>
          <pc:docMk/>
          <pc:sldMk cId="4165271071" sldId="4434"/>
        </pc:sldMkLst>
      </pc:sldChg>
    </pc:docChg>
  </pc:docChgLst>
  <pc:docChgLst>
    <pc:chgData name="Sarita Paudel" userId="8be130fe-32a7-45df-b395-fc94fde91a48" providerId="ADAL" clId="{B2BDBC2C-D36A-4CD3-89BB-EB2CC6F463E5}"/>
    <pc:docChg chg="undo custSel addSld delSld modSld modSection">
      <pc:chgData name="Sarita Paudel" userId="8be130fe-32a7-45df-b395-fc94fde91a48" providerId="ADAL" clId="{B2BDBC2C-D36A-4CD3-89BB-EB2CC6F463E5}" dt="2024-03-14T11:19:28.702" v="607" actId="20577"/>
      <pc:docMkLst>
        <pc:docMk/>
      </pc:docMkLst>
      <pc:sldChg chg="modSp mod">
        <pc:chgData name="Sarita Paudel" userId="8be130fe-32a7-45df-b395-fc94fde91a48" providerId="ADAL" clId="{B2BDBC2C-D36A-4CD3-89BB-EB2CC6F463E5}" dt="2024-03-13T15:56:08.463" v="591" actId="20577"/>
        <pc:sldMkLst>
          <pc:docMk/>
          <pc:sldMk cId="1064660181" sldId="4316"/>
        </pc:sldMkLst>
      </pc:sldChg>
      <pc:sldChg chg="modSp mod">
        <pc:chgData name="Sarita Paudel" userId="8be130fe-32a7-45df-b395-fc94fde91a48" providerId="ADAL" clId="{B2BDBC2C-D36A-4CD3-89BB-EB2CC6F463E5}" dt="2024-03-13T15:45:53.514" v="295" actId="6549"/>
        <pc:sldMkLst>
          <pc:docMk/>
          <pc:sldMk cId="1679310272" sldId="4435"/>
        </pc:sldMkLst>
      </pc:sldChg>
      <pc:sldChg chg="modSp mod">
        <pc:chgData name="Sarita Paudel" userId="8be130fe-32a7-45df-b395-fc94fde91a48" providerId="ADAL" clId="{B2BDBC2C-D36A-4CD3-89BB-EB2CC6F463E5}" dt="2024-03-13T15:42:09.154" v="240" actId="20577"/>
        <pc:sldMkLst>
          <pc:docMk/>
          <pc:sldMk cId="980036962" sldId="4436"/>
        </pc:sldMkLst>
      </pc:sldChg>
      <pc:sldChg chg="addSp modSp new mod">
        <pc:chgData name="Sarita Paudel" userId="8be130fe-32a7-45df-b395-fc94fde91a48" providerId="ADAL" clId="{B2BDBC2C-D36A-4CD3-89BB-EB2CC6F463E5}" dt="2024-03-13T15:42:49.193" v="248" actId="1076"/>
        <pc:sldMkLst>
          <pc:docMk/>
          <pc:sldMk cId="359286625" sldId="4437"/>
        </pc:sldMkLst>
      </pc:sldChg>
      <pc:sldChg chg="new del">
        <pc:chgData name="Sarita Paudel" userId="8be130fe-32a7-45df-b395-fc94fde91a48" providerId="ADAL" clId="{B2BDBC2C-D36A-4CD3-89BB-EB2CC6F463E5}" dt="2024-03-13T15:37:01.314" v="186" actId="47"/>
        <pc:sldMkLst>
          <pc:docMk/>
          <pc:sldMk cId="4175667717" sldId="4437"/>
        </pc:sldMkLst>
      </pc:sldChg>
      <pc:sldChg chg="modSp new mod">
        <pc:chgData name="Sarita Paudel" userId="8be130fe-32a7-45df-b395-fc94fde91a48" providerId="ADAL" clId="{B2BDBC2C-D36A-4CD3-89BB-EB2CC6F463E5}" dt="2024-03-13T15:43:10.353" v="252" actId="12"/>
        <pc:sldMkLst>
          <pc:docMk/>
          <pc:sldMk cId="958621013" sldId="4438"/>
        </pc:sldMkLst>
      </pc:sldChg>
      <pc:sldChg chg="modSp new mod">
        <pc:chgData name="Sarita Paudel" userId="8be130fe-32a7-45df-b395-fc94fde91a48" providerId="ADAL" clId="{B2BDBC2C-D36A-4CD3-89BB-EB2CC6F463E5}" dt="2024-03-13T15:43:28.996" v="256" actId="12"/>
        <pc:sldMkLst>
          <pc:docMk/>
          <pc:sldMk cId="1948685728" sldId="4439"/>
        </pc:sldMkLst>
      </pc:sldChg>
      <pc:sldChg chg="modSp new mod">
        <pc:chgData name="Sarita Paudel" userId="8be130fe-32a7-45df-b395-fc94fde91a48" providerId="ADAL" clId="{B2BDBC2C-D36A-4CD3-89BB-EB2CC6F463E5}" dt="2024-03-13T15:48:45.243" v="407" actId="20577"/>
        <pc:sldMkLst>
          <pc:docMk/>
          <pc:sldMk cId="3515975242" sldId="4440"/>
        </pc:sldMkLst>
      </pc:sldChg>
      <pc:sldChg chg="modSp new mod">
        <pc:chgData name="Sarita Paudel" userId="8be130fe-32a7-45df-b395-fc94fde91a48" providerId="ADAL" clId="{B2BDBC2C-D36A-4CD3-89BB-EB2CC6F463E5}" dt="2024-03-13T15:44:37.500" v="267" actId="12"/>
        <pc:sldMkLst>
          <pc:docMk/>
          <pc:sldMk cId="2646793896" sldId="4441"/>
        </pc:sldMkLst>
      </pc:sldChg>
      <pc:sldChg chg="modSp new mod">
        <pc:chgData name="Sarita Paudel" userId="8be130fe-32a7-45df-b395-fc94fde91a48" providerId="ADAL" clId="{B2BDBC2C-D36A-4CD3-89BB-EB2CC6F463E5}" dt="2024-03-13T15:45:12.104" v="283" actId="20577"/>
        <pc:sldMkLst>
          <pc:docMk/>
          <pc:sldMk cId="3167271230" sldId="4442"/>
        </pc:sldMkLst>
      </pc:sldChg>
      <pc:sldChg chg="modSp new mod">
        <pc:chgData name="Sarita Paudel" userId="8be130fe-32a7-45df-b395-fc94fde91a48" providerId="ADAL" clId="{B2BDBC2C-D36A-4CD3-89BB-EB2CC6F463E5}" dt="2024-03-14T11:19:28.702" v="607" actId="20577"/>
        <pc:sldMkLst>
          <pc:docMk/>
          <pc:sldMk cId="2719296134" sldId="4443"/>
        </pc:sldMkLst>
      </pc:sldChg>
      <pc:sldChg chg="new del">
        <pc:chgData name="Sarita Paudel" userId="8be130fe-32a7-45df-b395-fc94fde91a48" providerId="ADAL" clId="{B2BDBC2C-D36A-4CD3-89BB-EB2CC6F463E5}" dt="2024-03-13T15:58:42.223" v="594" actId="47"/>
        <pc:sldMkLst>
          <pc:docMk/>
          <pc:sldMk cId="3405062450" sldId="4444"/>
        </pc:sldMkLst>
      </pc:sldChg>
      <pc:sldChg chg="add del">
        <pc:chgData name="Sarita Paudel" userId="8be130fe-32a7-45df-b395-fc94fde91a48" providerId="ADAL" clId="{B2BDBC2C-D36A-4CD3-89BB-EB2CC6F463E5}" dt="2024-03-13T15:58:43.120" v="595" actId="47"/>
        <pc:sldMkLst>
          <pc:docMk/>
          <pc:sldMk cId="2558744171" sldId="4445"/>
        </pc:sldMkLst>
      </pc:sldChg>
    </pc:docChg>
  </pc:docChgLst>
  <pc:docChgLst>
    <pc:chgData name="Sarita Paudel" userId="8be130fe-32a7-45df-b395-fc94fde91a48" providerId="ADAL" clId="{14BFA8AC-0E87-4B09-A96B-67E893209BD1}"/>
    <pc:docChg chg="undo custSel addSld delSld modSld modSection">
      <pc:chgData name="Sarita Paudel" userId="8be130fe-32a7-45df-b395-fc94fde91a48" providerId="ADAL" clId="{14BFA8AC-0E87-4B09-A96B-67E893209BD1}" dt="2023-11-21T13:35:57.283" v="705" actId="47"/>
      <pc:docMkLst>
        <pc:docMk/>
      </pc:docMkLst>
      <pc:sldChg chg="addSp delSp modSp add del mod">
        <pc:chgData name="Sarita Paudel" userId="8be130fe-32a7-45df-b395-fc94fde91a48" providerId="ADAL" clId="{14BFA8AC-0E87-4B09-A96B-67E893209BD1}" dt="2023-11-21T13:21:12.449" v="32" actId="14100"/>
        <pc:sldMkLst>
          <pc:docMk/>
          <pc:sldMk cId="1064660181" sldId="4316"/>
        </pc:sldMkLst>
      </pc:sldChg>
      <pc:sldChg chg="del">
        <pc:chgData name="Sarita Paudel" userId="8be130fe-32a7-45df-b395-fc94fde91a48" providerId="ADAL" clId="{14BFA8AC-0E87-4B09-A96B-67E893209BD1}" dt="2023-11-21T13:21:24.086" v="33" actId="47"/>
        <pc:sldMkLst>
          <pc:docMk/>
          <pc:sldMk cId="2677157767" sldId="4328"/>
        </pc:sldMkLst>
      </pc:sldChg>
      <pc:sldChg chg="del">
        <pc:chgData name="Sarita Paudel" userId="8be130fe-32a7-45df-b395-fc94fde91a48" providerId="ADAL" clId="{14BFA8AC-0E87-4B09-A96B-67E893209BD1}" dt="2023-11-21T13:21:32.377" v="35" actId="47"/>
        <pc:sldMkLst>
          <pc:docMk/>
          <pc:sldMk cId="2748815934" sldId="4334"/>
        </pc:sldMkLst>
      </pc:sldChg>
      <pc:sldChg chg="del">
        <pc:chgData name="Sarita Paudel" userId="8be130fe-32a7-45df-b395-fc94fde91a48" providerId="ADAL" clId="{14BFA8AC-0E87-4B09-A96B-67E893209BD1}" dt="2023-11-21T13:22:07.107" v="43" actId="47"/>
        <pc:sldMkLst>
          <pc:docMk/>
          <pc:sldMk cId="3825414819" sldId="4342"/>
        </pc:sldMkLst>
      </pc:sldChg>
      <pc:sldChg chg="del">
        <pc:chgData name="Sarita Paudel" userId="8be130fe-32a7-45df-b395-fc94fde91a48" providerId="ADAL" clId="{14BFA8AC-0E87-4B09-A96B-67E893209BD1}" dt="2023-11-21T13:35:55.360" v="704" actId="47"/>
        <pc:sldMkLst>
          <pc:docMk/>
          <pc:sldMk cId="2686174948" sldId="4366"/>
        </pc:sldMkLst>
      </pc:sldChg>
      <pc:sldChg chg="del">
        <pc:chgData name="Sarita Paudel" userId="8be130fe-32a7-45df-b395-fc94fde91a48" providerId="ADAL" clId="{14BFA8AC-0E87-4B09-A96B-67E893209BD1}" dt="2023-11-21T13:21:29.850" v="34" actId="47"/>
        <pc:sldMkLst>
          <pc:docMk/>
          <pc:sldMk cId="2352131872" sldId="4432"/>
        </pc:sldMkLst>
      </pc:sldChg>
      <pc:sldChg chg="del">
        <pc:chgData name="Sarita Paudel" userId="8be130fe-32a7-45df-b395-fc94fde91a48" providerId="ADAL" clId="{14BFA8AC-0E87-4B09-A96B-67E893209BD1}" dt="2023-11-21T13:33:44.275" v="698" actId="47"/>
        <pc:sldMkLst>
          <pc:docMk/>
          <pc:sldMk cId="1243055816" sldId="4433"/>
        </pc:sldMkLst>
      </pc:sldChg>
      <pc:sldChg chg="del">
        <pc:chgData name="Sarita Paudel" userId="8be130fe-32a7-45df-b395-fc94fde91a48" providerId="ADAL" clId="{14BFA8AC-0E87-4B09-A96B-67E893209BD1}" dt="2023-11-21T13:35:57.283" v="705" actId="47"/>
        <pc:sldMkLst>
          <pc:docMk/>
          <pc:sldMk cId="4165271071" sldId="4434"/>
        </pc:sldMkLst>
      </pc:sldChg>
      <pc:sldChg chg="modSp new mod">
        <pc:chgData name="Sarita Paudel" userId="8be130fe-32a7-45df-b395-fc94fde91a48" providerId="ADAL" clId="{14BFA8AC-0E87-4B09-A96B-67E893209BD1}" dt="2023-11-21T13:35:27.894" v="703" actId="6549"/>
        <pc:sldMkLst>
          <pc:docMk/>
          <pc:sldMk cId="1679310272" sldId="4435"/>
        </pc:sldMkLst>
      </pc:sldChg>
      <pc:sldChg chg="modSp new mod">
        <pc:chgData name="Sarita Paudel" userId="8be130fe-32a7-45df-b395-fc94fde91a48" providerId="ADAL" clId="{14BFA8AC-0E87-4B09-A96B-67E893209BD1}" dt="2023-11-21T13:34:24.263" v="701" actId="114"/>
        <pc:sldMkLst>
          <pc:docMk/>
          <pc:sldMk cId="980036962" sldId="44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15F8177-9F15-A215-F3C4-749F9F8A0EDF}"/>
              </a:ext>
            </a:extLst>
          </p:cNvPr>
          <p:cNvSpPr>
            <a:spLocks noGrp="1"/>
          </p:cNvSpPr>
          <p:nvPr>
            <p:ph type="hdr" sz="quarter"/>
          </p:nvPr>
        </p:nvSpPr>
        <p:spPr>
          <a:xfrm>
            <a:off x="477000" y="324000"/>
            <a:ext cx="2952000" cy="216000"/>
          </a:xfrm>
          <a:prstGeom prst="rect">
            <a:avLst/>
          </a:prstGeom>
        </p:spPr>
        <p:txBody>
          <a:bodyPr vert="horz" lIns="0" tIns="0" rIns="0" bIns="0" rtlCol="0"/>
          <a:lstStyle>
            <a:lvl1pPr algn="l">
              <a:defRPr sz="1200"/>
            </a:lvl1pPr>
          </a:lstStyle>
          <a:p>
            <a:endParaRPr lang="de-DE" dirty="0"/>
          </a:p>
        </p:txBody>
      </p:sp>
      <p:sp>
        <p:nvSpPr>
          <p:cNvPr id="4" name="Fußzeilenplatzhalter 3">
            <a:extLst>
              <a:ext uri="{FF2B5EF4-FFF2-40B4-BE49-F238E27FC236}">
                <a16:creationId xmlns:a16="http://schemas.microsoft.com/office/drawing/2014/main" id="{A63E3666-93B0-A358-FB9D-381E2C03CCBC}"/>
              </a:ext>
            </a:extLst>
          </p:cNvPr>
          <p:cNvSpPr>
            <a:spLocks noGrp="1"/>
          </p:cNvSpPr>
          <p:nvPr>
            <p:ph type="ftr" sz="quarter" idx="2"/>
          </p:nvPr>
        </p:nvSpPr>
        <p:spPr>
          <a:xfrm>
            <a:off x="479423" y="8676000"/>
            <a:ext cx="5112000" cy="144000"/>
          </a:xfrm>
          <a:prstGeom prst="rect">
            <a:avLst/>
          </a:prstGeom>
        </p:spPr>
        <p:txBody>
          <a:bodyPr vert="horz" lIns="0" tIns="0" rIns="0" bIns="0" rtlCol="0" anchor="ctr" anchorCtr="0"/>
          <a:lstStyle>
            <a:lvl1pPr algn="l">
              <a:defRPr sz="1200"/>
            </a:lvl1pPr>
          </a:lstStyle>
          <a:p>
            <a:endParaRPr lang="de-DE" sz="800" dirty="0"/>
          </a:p>
        </p:txBody>
      </p:sp>
      <p:sp>
        <p:nvSpPr>
          <p:cNvPr id="5" name="Foliennummernplatzhalter 4">
            <a:extLst>
              <a:ext uri="{FF2B5EF4-FFF2-40B4-BE49-F238E27FC236}">
                <a16:creationId xmlns:a16="http://schemas.microsoft.com/office/drawing/2014/main" id="{151CD7CC-0A62-7BB1-722B-C6E491D37056}"/>
              </a:ext>
            </a:extLst>
          </p:cNvPr>
          <p:cNvSpPr>
            <a:spLocks noGrp="1"/>
          </p:cNvSpPr>
          <p:nvPr>
            <p:ph type="sldNum" sz="quarter" idx="3"/>
          </p:nvPr>
        </p:nvSpPr>
        <p:spPr>
          <a:xfrm>
            <a:off x="5661000" y="8676000"/>
            <a:ext cx="720000" cy="144000"/>
          </a:xfrm>
          <a:prstGeom prst="rect">
            <a:avLst/>
          </a:prstGeom>
        </p:spPr>
        <p:txBody>
          <a:bodyPr vert="horz" lIns="0" tIns="0" rIns="0" bIns="0" rtlCol="0" anchor="ctr" anchorCtr="0"/>
          <a:lstStyle>
            <a:lvl1pPr algn="r">
              <a:defRPr sz="1200"/>
            </a:lvl1pPr>
          </a:lstStyle>
          <a:p>
            <a:fld id="{27294502-B475-4000-8BE3-099734D1677B}" type="slidenum">
              <a:rPr lang="de-DE" sz="800" smtClean="0"/>
              <a:t>‹#›</a:t>
            </a:fld>
            <a:endParaRPr lang="de-DE" sz="800" dirty="0"/>
          </a:p>
        </p:txBody>
      </p:sp>
    </p:spTree>
    <p:extLst>
      <p:ext uri="{BB962C8B-B14F-4D97-AF65-F5344CB8AC3E}">
        <p14:creationId xmlns:p14="http://schemas.microsoft.com/office/powerpoint/2010/main" val="82299684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302" userDrawn="1">
          <p15:clr>
            <a:srgbClr val="F26B43"/>
          </p15:clr>
        </p15:guide>
        <p15:guide id="3"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7000" y="324000"/>
            <a:ext cx="2952000" cy="216000"/>
          </a:xfrm>
          <a:prstGeom prst="rect">
            <a:avLst/>
          </a:prstGeom>
        </p:spPr>
        <p:txBody>
          <a:bodyPr vert="horz" lIns="0" tIns="0" rIns="0" bIns="0" rtlCol="0" anchor="ctr" anchorCtr="0"/>
          <a:lstStyle>
            <a:lvl1pPr algn="l">
              <a:defRPr sz="1200"/>
            </a:lvl1pPr>
          </a:lstStyle>
          <a:p>
            <a:endParaRPr lang="de-DE" dirty="0"/>
          </a:p>
        </p:txBody>
      </p:sp>
      <p:sp>
        <p:nvSpPr>
          <p:cNvPr id="4" name="Folienbildplatzhalter 3"/>
          <p:cNvSpPr>
            <a:spLocks noGrp="1" noRot="1" noChangeAspect="1"/>
          </p:cNvSpPr>
          <p:nvPr>
            <p:ph type="sldImg" idx="2"/>
          </p:nvPr>
        </p:nvSpPr>
        <p:spPr>
          <a:xfrm>
            <a:off x="479425" y="828000"/>
            <a:ext cx="5903913" cy="3320951"/>
          </a:xfrm>
          <a:prstGeom prst="rect">
            <a:avLst/>
          </a:prstGeom>
          <a:noFill/>
          <a:ln w="6350">
            <a:solidFill>
              <a:schemeClr val="bg2"/>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9425" y="4428000"/>
            <a:ext cx="5903913" cy="4032000"/>
          </a:xfrm>
          <a:prstGeom prst="rect">
            <a:avLst/>
          </a:prstGeom>
        </p:spPr>
        <p:txBody>
          <a:bodyPr vert="horz" lIns="0" tIns="0" rIns="0" bIns="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ußzeilenplatzhalter 5"/>
          <p:cNvSpPr>
            <a:spLocks noGrp="1"/>
          </p:cNvSpPr>
          <p:nvPr>
            <p:ph type="ftr" sz="quarter" idx="4"/>
          </p:nvPr>
        </p:nvSpPr>
        <p:spPr>
          <a:xfrm>
            <a:off x="477000" y="8685213"/>
            <a:ext cx="5112000" cy="144000"/>
          </a:xfrm>
          <a:prstGeom prst="rect">
            <a:avLst/>
          </a:prstGeom>
        </p:spPr>
        <p:txBody>
          <a:bodyPr vert="horz" lIns="0" tIns="0" rIns="0" bIns="0" rtlCol="0" anchor="ctr" anchorCtr="0"/>
          <a:lstStyle>
            <a:lvl1pPr algn="l">
              <a:defRPr sz="800"/>
            </a:lvl1pPr>
          </a:lstStyle>
          <a:p>
            <a:endParaRPr lang="de-DE" dirty="0"/>
          </a:p>
        </p:txBody>
      </p:sp>
      <p:sp>
        <p:nvSpPr>
          <p:cNvPr id="7" name="Foliennummernplatzhalter 6"/>
          <p:cNvSpPr>
            <a:spLocks noGrp="1"/>
          </p:cNvSpPr>
          <p:nvPr>
            <p:ph type="sldNum" sz="quarter" idx="5"/>
          </p:nvPr>
        </p:nvSpPr>
        <p:spPr>
          <a:xfrm>
            <a:off x="5661000" y="8685213"/>
            <a:ext cx="720000" cy="144000"/>
          </a:xfrm>
          <a:prstGeom prst="rect">
            <a:avLst/>
          </a:prstGeom>
        </p:spPr>
        <p:txBody>
          <a:bodyPr vert="horz" lIns="0" tIns="0" rIns="0" bIns="0" rtlCol="0" anchor="ctr" anchorCtr="0"/>
          <a:lstStyle>
            <a:lvl1pPr algn="r">
              <a:defRPr sz="800"/>
            </a:lvl1pPr>
          </a:lstStyle>
          <a:p>
            <a:fld id="{160CD836-151D-406C-BB8C-1AD153EDB684}" type="slidenum">
              <a:rPr lang="de-DE" smtClean="0"/>
              <a:pPr/>
              <a:t>‹#›</a:t>
            </a:fld>
            <a:endParaRPr lang="de-DE" dirty="0"/>
          </a:p>
        </p:txBody>
      </p:sp>
    </p:spTree>
    <p:extLst>
      <p:ext uri="{BB962C8B-B14F-4D97-AF65-F5344CB8AC3E}">
        <p14:creationId xmlns:p14="http://schemas.microsoft.com/office/powerpoint/2010/main" val="2189108648"/>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600"/>
      </a:spcBef>
      <a:spcAft>
        <a:spcPts val="300"/>
      </a:spcAft>
      <a:defRPr sz="1200" kern="1200">
        <a:solidFill>
          <a:schemeClr val="tx1"/>
        </a:solidFill>
        <a:latin typeface="+mn-lt"/>
        <a:ea typeface="+mn-ea"/>
        <a:cs typeface="+mn-cs"/>
      </a:defRPr>
    </a:lvl1pPr>
    <a:lvl2pPr marL="0" indent="0" algn="l" defTabSz="914400" rtl="0" eaLnBrk="1" latinLnBrk="0" hangingPunct="1">
      <a:lnSpc>
        <a:spcPct val="120000"/>
      </a:lnSpc>
      <a:spcBef>
        <a:spcPts val="1200"/>
      </a:spcBef>
      <a:defRPr sz="1400" b="1" kern="1200">
        <a:solidFill>
          <a:schemeClr val="tx1"/>
        </a:solidFill>
        <a:latin typeface="+mj-lt"/>
        <a:ea typeface="+mn-ea"/>
        <a:cs typeface="+mn-cs"/>
      </a:defRPr>
    </a:lvl2pPr>
    <a:lvl3pPr marL="144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3pPr>
    <a:lvl4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4pPr>
    <a:lvl5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5pPr>
    <a:lvl6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6pPr>
    <a:lvl7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7pPr>
    <a:lvl8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8pPr>
    <a:lvl9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302" userDrawn="1">
          <p15:clr>
            <a:srgbClr val="F26B43"/>
          </p15:clr>
        </p15:guide>
        <p15:guide id="3"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9425" y="828675"/>
            <a:ext cx="5903913" cy="3321050"/>
          </a:xfrm>
        </p:spPr>
      </p:sp>
      <p:sp>
        <p:nvSpPr>
          <p:cNvPr id="3" name="Notizenplatzhalter 2"/>
          <p:cNvSpPr>
            <a:spLocks noGrp="1"/>
          </p:cNvSpPr>
          <p:nvPr>
            <p:ph type="body" idx="1"/>
          </p:nvPr>
        </p:nvSpPr>
        <p:spPr/>
        <p:txBody>
          <a:bodyPr/>
          <a:lstStyle/>
          <a:p>
            <a:pPr lvl="0"/>
            <a:endParaRPr lang="de-DE" dirty="0"/>
          </a:p>
        </p:txBody>
      </p:sp>
      <p:sp>
        <p:nvSpPr>
          <p:cNvPr id="4" name="Foliennummernplatzhalter 3"/>
          <p:cNvSpPr>
            <a:spLocks noGrp="1"/>
          </p:cNvSpPr>
          <p:nvPr>
            <p:ph type="sldNum" sz="quarter" idx="5"/>
          </p:nvPr>
        </p:nvSpPr>
        <p:spPr/>
        <p:txBody>
          <a:bodyPr/>
          <a:lstStyle/>
          <a:p>
            <a:fld id="{160CD836-151D-406C-BB8C-1AD153EDB684}" type="slidenum">
              <a:rPr lang="de-DE" smtClean="0"/>
              <a:pPr/>
              <a:t>1</a:t>
            </a:fld>
            <a:endParaRPr lang="de-DE" dirty="0"/>
          </a:p>
        </p:txBody>
      </p:sp>
    </p:spTree>
    <p:extLst>
      <p:ext uri="{BB962C8B-B14F-4D97-AF65-F5344CB8AC3E}">
        <p14:creationId xmlns:p14="http://schemas.microsoft.com/office/powerpoint/2010/main" val="2965094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Intro">
    <p:bg>
      <p:bgPr>
        <a:solidFill>
          <a:schemeClr val="bg2"/>
        </a:solidFill>
        <a:effectLst/>
      </p:bgPr>
    </p:bg>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8F1F7F88-BAC0-9AE2-3D8F-85F032C645A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3576000" y="2088630"/>
            <a:ext cx="5040000" cy="2680740"/>
          </a:xfrm>
          <a:prstGeom prst="rect">
            <a:avLst/>
          </a:prstGeom>
        </p:spPr>
      </p:pic>
    </p:spTree>
    <p:extLst>
      <p:ext uri="{BB962C8B-B14F-4D97-AF65-F5344CB8AC3E}">
        <p14:creationId xmlns:p14="http://schemas.microsoft.com/office/powerpoint/2010/main" val="25641399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5CF0E601-453E-28B9-E4E6-F8EC18CBAC85}"/>
              </a:ext>
              <a:ext uri="{C183D7F6-B498-43B3-948B-1728B52AA6E4}">
                <adec:decorative xmlns:adec="http://schemas.microsoft.com/office/drawing/2017/decorative" val="1"/>
              </a:ext>
            </a:extLst>
          </p:cNvPr>
          <p:cNvSpPr>
            <a:spLocks noGrp="1"/>
          </p:cNvSpPr>
          <p:nvPr>
            <p:ph type="dt" sz="half" idx="10"/>
          </p:nvPr>
        </p:nvSpPr>
        <p:spPr bwMode="gray"/>
        <p:txBody>
          <a:bodyPr/>
          <a:lstStyle/>
          <a:p>
            <a:fld id="{91227A79-9C0E-4E92-9BAC-9A524F2294A4}" type="datetime1">
              <a:rPr lang="en-US" smtClean="0"/>
              <a:t>5/22/2025</a:t>
            </a:fld>
            <a:endParaRPr lang="de-DE" dirty="0"/>
          </a:p>
        </p:txBody>
      </p:sp>
      <p:sp>
        <p:nvSpPr>
          <p:cNvPr id="3" name="Fußzeile">
            <a:extLst>
              <a:ext uri="{FF2B5EF4-FFF2-40B4-BE49-F238E27FC236}">
                <a16:creationId xmlns:a16="http://schemas.microsoft.com/office/drawing/2014/main" id="{CE39A9B5-956A-BC4C-93F0-384408458DE5}"/>
              </a:ext>
              <a:ext uri="{C183D7F6-B498-43B3-948B-1728B52AA6E4}">
                <adec:decorative xmlns:adec="http://schemas.microsoft.com/office/drawing/2017/decorative" val="1"/>
              </a:ext>
            </a:extLst>
          </p:cNvPr>
          <p:cNvSpPr>
            <a:spLocks noGrp="1"/>
          </p:cNvSpPr>
          <p:nvPr>
            <p:ph type="ftr" sz="quarter" idx="11"/>
          </p:nvPr>
        </p:nvSpPr>
        <p:spPr bwMode="gray"/>
        <p:txBody>
          <a:bodyPr/>
          <a:lstStyle/>
          <a:p>
            <a:r>
              <a:rPr lang="en-US"/>
              <a:t>Firstname Lastname:  Exposé Title </a:t>
            </a:r>
            <a:endParaRPr lang="de-DE" dirty="0"/>
          </a:p>
        </p:txBody>
      </p:sp>
      <p:sp>
        <p:nvSpPr>
          <p:cNvPr id="4" name="Seitenzahl">
            <a:extLst>
              <a:ext uri="{FF2B5EF4-FFF2-40B4-BE49-F238E27FC236}">
                <a16:creationId xmlns:a16="http://schemas.microsoft.com/office/drawing/2014/main" id="{DDD4A764-0924-9D33-56B6-137296B573A9}"/>
              </a:ext>
              <a:ext uri="{C183D7F6-B498-43B3-948B-1728B52AA6E4}">
                <adec:decorative xmlns:adec="http://schemas.microsoft.com/office/drawing/2017/decorative" val="0"/>
              </a:ext>
            </a:extLst>
          </p:cNvPr>
          <p:cNvSpPr>
            <a:spLocks noGrp="1"/>
          </p:cNvSpPr>
          <p:nvPr>
            <p:ph type="sldNum" sz="quarter" idx="12"/>
          </p:nvPr>
        </p:nvSpPr>
        <p:spPr bwMode="gray">
          <a:xfrm>
            <a:off x="10992000" y="6439500"/>
            <a:ext cx="504000" cy="144000"/>
          </a:xfrm>
          <a:prstGeom prst="rect">
            <a:avLst/>
          </a:prstGeom>
        </p:spPr>
        <p:txBody>
          <a:bodyPr/>
          <a:lstStyle/>
          <a:p>
            <a:fld id="{D836C0FE-70CA-4950-82D6-CF602CC2B770}" type="slidenum">
              <a:rPr lang="de-DE" smtClean="0"/>
              <a:t>‹#›</a:t>
            </a:fld>
            <a:endParaRPr lang="de-DE" dirty="0"/>
          </a:p>
        </p:txBody>
      </p:sp>
    </p:spTree>
    <p:extLst>
      <p:ext uri="{BB962C8B-B14F-4D97-AF65-F5344CB8AC3E}">
        <p14:creationId xmlns:p14="http://schemas.microsoft.com/office/powerpoint/2010/main" val="3626698971"/>
      </p:ext>
    </p:extLst>
  </p:cSld>
  <p:clrMapOvr>
    <a:masterClrMapping/>
  </p:clrMapOvr>
  <p:extLst>
    <p:ext uri="{DCECCB84-F9BA-43D5-87BE-67443E8EF086}">
      <p15:sldGuideLst xmlns:p15="http://schemas.microsoft.com/office/powerpoint/2012/main">
        <p15:guide id="1" orient="horz" pos="437" userDrawn="1">
          <p15:clr>
            <a:srgbClr val="FBAE40"/>
          </p15:clr>
        </p15:guide>
        <p15:guide id="2" pos="438" userDrawn="1">
          <p15:clr>
            <a:srgbClr val="FBAE40"/>
          </p15:clr>
        </p15:guide>
        <p15:guide id="3" pos="7242" userDrawn="1">
          <p15:clr>
            <a:srgbClr val="FBAE40"/>
          </p15:clr>
        </p15:guide>
        <p15:guide id="4" orient="horz" pos="3883"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3 Inhalt | 1/3 Bild | Plakativ">
    <p:spTree>
      <p:nvGrpSpPr>
        <p:cNvPr id="1" name=""/>
        <p:cNvGrpSpPr/>
        <p:nvPr/>
      </p:nvGrpSpPr>
      <p:grpSpPr>
        <a:xfrm>
          <a:off x="0" y="0"/>
          <a:ext cx="0" cy="0"/>
          <a:chOff x="0" y="0"/>
          <a:chExt cx="0" cy="0"/>
        </a:xfrm>
      </p:grpSpPr>
      <p:sp>
        <p:nvSpPr>
          <p:cNvPr id="19" name="Seitenzahl">
            <a:extLst>
              <a:ext uri="{FF2B5EF4-FFF2-40B4-BE49-F238E27FC236}">
                <a16:creationId xmlns:a16="http://schemas.microsoft.com/office/drawing/2014/main" id="{1FE84F85-E87D-A7F5-E6B5-FACAE49239DB}"/>
              </a:ext>
              <a:ext uri="{C183D7F6-B498-43B3-948B-1728B52AA6E4}">
                <adec:decorative xmlns:adec="http://schemas.microsoft.com/office/drawing/2017/decorative" val="0"/>
              </a:ext>
            </a:extLst>
          </p:cNvPr>
          <p:cNvSpPr>
            <a:spLocks noGrp="1"/>
          </p:cNvSpPr>
          <p:nvPr>
            <p:ph type="sldNum" sz="quarter" idx="17"/>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2" name="Titel">
            <a:extLst>
              <a:ext uri="{FF2B5EF4-FFF2-40B4-BE49-F238E27FC236}">
                <a16:creationId xmlns:a16="http://schemas.microsoft.com/office/drawing/2014/main" id="{59DF58D4-EDD5-F6A1-40AB-072664955C9D}"/>
              </a:ext>
            </a:extLst>
          </p:cNvPr>
          <p:cNvSpPr>
            <a:spLocks noGrp="1"/>
          </p:cNvSpPr>
          <p:nvPr>
            <p:ph type="title" hasCustomPrompt="1"/>
          </p:nvPr>
        </p:nvSpPr>
        <p:spPr bwMode="gray">
          <a:xfrm>
            <a:off x="695326" y="693000"/>
            <a:ext cx="6553200" cy="1656000"/>
          </a:xfrm>
        </p:spPr>
        <p:txBody>
          <a:bodyPr anchor="b" anchorCtr="0"/>
          <a:lstStyle>
            <a:lvl1pPr>
              <a:lnSpc>
                <a:spcPct val="100000"/>
              </a:lnSpc>
              <a:defRPr sz="3600"/>
            </a:lvl1pPr>
          </a:lstStyle>
          <a:p>
            <a:r>
              <a:rPr lang="de-DE" dirty="0"/>
              <a:t>Folientitel</a:t>
            </a:r>
          </a:p>
        </p:txBody>
      </p:sp>
      <p:sp>
        <p:nvSpPr>
          <p:cNvPr id="3" name="Inhaltsplatzhalter">
            <a:extLst>
              <a:ext uri="{FF2B5EF4-FFF2-40B4-BE49-F238E27FC236}">
                <a16:creationId xmlns:a16="http://schemas.microsoft.com/office/drawing/2014/main" id="{E5E0B544-4A84-D596-5088-7E62DC3A72EA}"/>
              </a:ext>
            </a:extLst>
          </p:cNvPr>
          <p:cNvSpPr>
            <a:spLocks noGrp="1"/>
          </p:cNvSpPr>
          <p:nvPr>
            <p:ph sz="half" idx="1" hasCustomPrompt="1"/>
          </p:nvPr>
        </p:nvSpPr>
        <p:spPr bwMode="gray">
          <a:xfrm>
            <a:off x="695325" y="2780999"/>
            <a:ext cx="6553200" cy="3383263"/>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Bildplatzhalter">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8184000" y="0"/>
            <a:ext cx="4008000" cy="6858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7" name="Datum">
            <a:extLst>
              <a:ext uri="{FF2B5EF4-FFF2-40B4-BE49-F238E27FC236}">
                <a16:creationId xmlns:a16="http://schemas.microsoft.com/office/drawing/2014/main" id="{35C59BB5-79BC-E0E7-BA01-48006270CC92}"/>
              </a:ext>
              <a:ext uri="{C183D7F6-B498-43B3-948B-1728B52AA6E4}">
                <adec:decorative xmlns:adec="http://schemas.microsoft.com/office/drawing/2017/decorative" val="1"/>
              </a:ext>
            </a:extLst>
          </p:cNvPr>
          <p:cNvSpPr>
            <a:spLocks noGrp="1"/>
          </p:cNvSpPr>
          <p:nvPr>
            <p:ph type="dt" sz="half" idx="15"/>
          </p:nvPr>
        </p:nvSpPr>
        <p:spPr bwMode="gray"/>
        <p:txBody>
          <a:bodyPr/>
          <a:lstStyle/>
          <a:p>
            <a:fld id="{80C233A2-8111-46B0-A424-087DE96C175C}" type="datetime1">
              <a:rPr lang="en-US" smtClean="0"/>
              <a:t>5/22/2025</a:t>
            </a:fld>
            <a:endParaRPr lang="de-DE" dirty="0"/>
          </a:p>
        </p:txBody>
      </p:sp>
      <p:sp>
        <p:nvSpPr>
          <p:cNvPr id="18" name="Fußzeile">
            <a:extLst>
              <a:ext uri="{FF2B5EF4-FFF2-40B4-BE49-F238E27FC236}">
                <a16:creationId xmlns:a16="http://schemas.microsoft.com/office/drawing/2014/main" id="{AC3E8207-98FD-1844-85F2-0ACEE244789B}"/>
              </a:ext>
              <a:ext uri="{C183D7F6-B498-43B3-948B-1728B52AA6E4}">
                <adec:decorative xmlns:adec="http://schemas.microsoft.com/office/drawing/2017/decorative" val="1"/>
              </a:ext>
            </a:extLst>
          </p:cNvPr>
          <p:cNvSpPr>
            <a:spLocks noGrp="1"/>
          </p:cNvSpPr>
          <p:nvPr>
            <p:ph type="ftr" sz="quarter" idx="16"/>
          </p:nvPr>
        </p:nvSpPr>
        <p:spPr bwMode="gray">
          <a:xfrm>
            <a:off x="1560000" y="6439500"/>
            <a:ext cx="5688000" cy="144000"/>
          </a:xfrm>
        </p:spPr>
        <p:txBody>
          <a:bodyPr/>
          <a:lstStyle/>
          <a:p>
            <a:r>
              <a:rPr lang="en-US"/>
              <a:t>Firstname Lastname:  Exposé Title </a:t>
            </a:r>
            <a:endParaRPr lang="de-DE" dirty="0"/>
          </a:p>
        </p:txBody>
      </p:sp>
      <p:sp>
        <p:nvSpPr>
          <p:cNvPr id="12" name="Logo">
            <a:extLst>
              <a:ext uri="{FF2B5EF4-FFF2-40B4-BE49-F238E27FC236}">
                <a16:creationId xmlns:a16="http://schemas.microsoft.com/office/drawing/2014/main" id="{D920654A-CDF2-1EE4-1D99-B1A4C7A4C65D}"/>
              </a:ext>
              <a:ext uri="{C183D7F6-B498-43B3-948B-1728B52AA6E4}">
                <adec:decorative xmlns:adec="http://schemas.microsoft.com/office/drawing/2017/decorative" val="1"/>
              </a:ext>
            </a:extLst>
          </p:cNvPr>
          <p:cNvSpPr>
            <a:spLocks noGrp="1" noChangeAspect="1"/>
          </p:cNvSpPr>
          <p:nvPr>
            <p:ph type="body" sz="quarter" idx="14" hasCustomPrompt="1"/>
          </p:nvPr>
        </p:nvSpPr>
        <p:spPr bwMode="gray">
          <a:xfrm>
            <a:off x="10992001" y="483651"/>
            <a:ext cx="504000" cy="516923"/>
          </a:xfrm>
          <a:blipFill>
            <a:blip r:embed="rId2">
              <a:extLst>
                <a:ext uri="{96DAC541-7B7A-43D3-8B79-37D633B846F1}">
                  <asvg:svgBlip xmlns:asvg="http://schemas.microsoft.com/office/drawing/2016/SVG/main" r:embed="rId3"/>
                </a:ext>
              </a:extLst>
            </a:blip>
            <a:stretch>
              <a:fillRect/>
            </a:stretch>
          </a:blipFill>
          <a:ln>
            <a:noFill/>
          </a:ln>
        </p:spPr>
        <p:txBody>
          <a:bodyPr/>
          <a:lstStyle>
            <a:lvl1pPr marL="0" indent="0">
              <a:spcBef>
                <a:spcPts val="0"/>
              </a:spcBef>
              <a:spcAft>
                <a:spcPts val="0"/>
              </a:spcAft>
              <a:buFontTx/>
              <a:buNone/>
              <a:defRPr sz="100" b="0">
                <a:noFill/>
                <a:latin typeface="+mn-lt"/>
              </a:defRPr>
            </a:lvl1pPr>
            <a:lvl2pPr marL="0" indent="0">
              <a:spcBef>
                <a:spcPts val="0"/>
              </a:spcBef>
              <a:spcAft>
                <a:spcPts val="0"/>
              </a:spcAft>
              <a:buFontTx/>
              <a:buNone/>
              <a:defRPr sz="100" b="0">
                <a:noFill/>
                <a:latin typeface="+mn-lt"/>
              </a:defRPr>
            </a:lvl2pPr>
            <a:lvl3pPr marL="0" indent="0">
              <a:spcBef>
                <a:spcPts val="0"/>
              </a:spcBef>
              <a:spcAft>
                <a:spcPts val="0"/>
              </a:spcAft>
              <a:buFontTx/>
              <a:buNone/>
              <a:defRPr sz="100" b="0">
                <a:noFill/>
                <a:latin typeface="+mn-lt"/>
              </a:defRPr>
            </a:lvl3pPr>
            <a:lvl4pPr marL="0" indent="0">
              <a:spcBef>
                <a:spcPts val="0"/>
              </a:spcBef>
              <a:spcAft>
                <a:spcPts val="0"/>
              </a:spcAft>
              <a:buFontTx/>
              <a:buNone/>
              <a:defRPr sz="100" b="0">
                <a:noFill/>
                <a:latin typeface="+mn-lt"/>
              </a:defRPr>
            </a:lvl4pPr>
            <a:lvl5pPr marL="0" indent="0">
              <a:spcBef>
                <a:spcPts val="0"/>
              </a:spcBef>
              <a:spcAft>
                <a:spcPts val="0"/>
              </a:spcAft>
              <a:buFontTx/>
              <a:buNone/>
              <a:defRPr sz="100" b="0">
                <a:noFill/>
                <a:latin typeface="+mn-lt"/>
              </a:defRPr>
            </a:lvl5pPr>
            <a:lvl6pPr marL="0" indent="0">
              <a:spcBef>
                <a:spcPts val="0"/>
              </a:spcBef>
              <a:spcAft>
                <a:spcPts val="0"/>
              </a:spcAft>
              <a:buFontTx/>
              <a:buNone/>
              <a:defRPr sz="100" b="0">
                <a:noFill/>
                <a:latin typeface="+mn-lt"/>
              </a:defRPr>
            </a:lvl6pPr>
            <a:lvl7pPr marL="0" indent="0">
              <a:spcBef>
                <a:spcPts val="0"/>
              </a:spcBef>
              <a:spcAft>
                <a:spcPts val="0"/>
              </a:spcAft>
              <a:buFontTx/>
              <a:buNone/>
              <a:defRPr sz="100" b="0">
                <a:noFill/>
                <a:latin typeface="+mn-lt"/>
              </a:defRPr>
            </a:lvl7pPr>
            <a:lvl8pPr marL="0" indent="0">
              <a:spcBef>
                <a:spcPts val="0"/>
              </a:spcBef>
              <a:spcAft>
                <a:spcPts val="0"/>
              </a:spcAft>
              <a:buFontTx/>
              <a:buNone/>
              <a:defRPr sz="100" b="0">
                <a:noFill/>
                <a:latin typeface="+mn-lt"/>
              </a:defRPr>
            </a:lvl8pPr>
            <a:lvl9pPr marL="0" indent="0">
              <a:spcBef>
                <a:spcPts val="0"/>
              </a:spcBef>
              <a:spcAft>
                <a:spcPts val="0"/>
              </a:spcAft>
              <a:buFontTx/>
              <a:buNone/>
              <a:defRPr sz="100" b="0">
                <a:noFill/>
                <a:latin typeface="+mn-lt"/>
              </a:defRPr>
            </a:lvl9pPr>
          </a:lstStyle>
          <a:p>
            <a:pPr lvl="0"/>
            <a:r>
              <a:rPr lang="de-DE" dirty="0"/>
              <a:t> </a:t>
            </a:r>
          </a:p>
        </p:txBody>
      </p:sp>
    </p:spTree>
    <p:extLst>
      <p:ext uri="{BB962C8B-B14F-4D97-AF65-F5344CB8AC3E}">
        <p14:creationId xmlns:p14="http://schemas.microsoft.com/office/powerpoint/2010/main" val="2605531153"/>
      </p:ext>
    </p:extLst>
  </p:cSld>
  <p:clrMapOvr>
    <a:masterClrMapping/>
  </p:clrMapOvr>
  <p:extLst>
    <p:ext uri="{DCECCB84-F9BA-43D5-87BE-67443E8EF086}">
      <p15:sldGuideLst xmlns:p15="http://schemas.microsoft.com/office/powerpoint/2012/main">
        <p15:guide id="1" orient="horz" pos="437" userDrawn="1">
          <p15:clr>
            <a:srgbClr val="FBAE40"/>
          </p15:clr>
        </p15:guide>
        <p15:guide id="3" pos="438" userDrawn="1">
          <p15:clr>
            <a:srgbClr val="FBAE40"/>
          </p15:clr>
        </p15:guide>
        <p15:guide id="4" pos="4566" userDrawn="1">
          <p15:clr>
            <a:srgbClr val="FBAE40"/>
          </p15:clr>
        </p15:guide>
        <p15:guide id="5" orient="horz" pos="3883"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in Inhalt | drei Bilder">
    <p:spTree>
      <p:nvGrpSpPr>
        <p:cNvPr id="1" name=""/>
        <p:cNvGrpSpPr/>
        <p:nvPr/>
      </p:nvGrpSpPr>
      <p:grpSpPr>
        <a:xfrm>
          <a:off x="0" y="0"/>
          <a:ext cx="0" cy="0"/>
          <a:chOff x="0" y="0"/>
          <a:chExt cx="0" cy="0"/>
        </a:xfrm>
      </p:grpSpPr>
      <p:sp>
        <p:nvSpPr>
          <p:cNvPr id="36" name="Seitenzahl">
            <a:extLst>
              <a:ext uri="{FF2B5EF4-FFF2-40B4-BE49-F238E27FC236}">
                <a16:creationId xmlns:a16="http://schemas.microsoft.com/office/drawing/2014/main" id="{7CF479F3-EFF6-EAE7-4DE8-3E81275A2131}"/>
              </a:ext>
            </a:extLst>
          </p:cNvPr>
          <p:cNvSpPr>
            <a:spLocks noGrp="1"/>
          </p:cNvSpPr>
          <p:nvPr>
            <p:ph type="sldNum" sz="quarter" idx="22"/>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2" name="Titel">
            <a:extLst>
              <a:ext uri="{FF2B5EF4-FFF2-40B4-BE49-F238E27FC236}">
                <a16:creationId xmlns:a16="http://schemas.microsoft.com/office/drawing/2014/main" id="{59DF58D4-EDD5-F6A1-40AB-072664955C9D}"/>
              </a:ext>
            </a:extLst>
          </p:cNvPr>
          <p:cNvSpPr>
            <a:spLocks noGrp="1"/>
          </p:cNvSpPr>
          <p:nvPr>
            <p:ph type="title" hasCustomPrompt="1"/>
          </p:nvPr>
        </p:nvSpPr>
        <p:spPr bwMode="gray">
          <a:xfrm>
            <a:off x="695325" y="693000"/>
            <a:ext cx="3744913" cy="792000"/>
          </a:xfrm>
        </p:spPr>
        <p:txBody>
          <a:bodyPr/>
          <a:lstStyle/>
          <a:p>
            <a:r>
              <a:rPr lang="de-DE" dirty="0"/>
              <a:t>Folientitel</a:t>
            </a:r>
          </a:p>
        </p:txBody>
      </p:sp>
      <p:sp>
        <p:nvSpPr>
          <p:cNvPr id="3" name="Inhaltsplatzhalter">
            <a:extLst>
              <a:ext uri="{FF2B5EF4-FFF2-40B4-BE49-F238E27FC236}">
                <a16:creationId xmlns:a16="http://schemas.microsoft.com/office/drawing/2014/main" id="{E5E0B544-4A84-D596-5088-7E62DC3A72EA}"/>
              </a:ext>
            </a:extLst>
          </p:cNvPr>
          <p:cNvSpPr>
            <a:spLocks noGrp="1"/>
          </p:cNvSpPr>
          <p:nvPr>
            <p:ph sz="half" idx="1" hasCustomPrompt="1"/>
          </p:nvPr>
        </p:nvSpPr>
        <p:spPr bwMode="gray">
          <a:xfrm>
            <a:off x="695325" y="1845000"/>
            <a:ext cx="3744913" cy="4320000"/>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1" name="Bildplatzhalter 1">
            <a:extLst>
              <a:ext uri="{FF2B5EF4-FFF2-40B4-BE49-F238E27FC236}">
                <a16:creationId xmlns:a16="http://schemas.microsoft.com/office/drawing/2014/main" id="{AF836F0C-AB23-0834-52F8-488CDB969108}"/>
              </a:ext>
            </a:extLst>
          </p:cNvPr>
          <p:cNvSpPr>
            <a:spLocks noGrp="1"/>
          </p:cNvSpPr>
          <p:nvPr>
            <p:ph type="pic" idx="13" hasCustomPrompt="1"/>
          </p:nvPr>
        </p:nvSpPr>
        <p:spPr bwMode="gray">
          <a:xfrm>
            <a:off x="5376001" y="0"/>
            <a:ext cx="3383999" cy="6858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9" name="Bildplatzhalter 2">
            <a:extLst>
              <a:ext uri="{FF2B5EF4-FFF2-40B4-BE49-F238E27FC236}">
                <a16:creationId xmlns:a16="http://schemas.microsoft.com/office/drawing/2014/main" id="{0F65B358-CE70-23FB-E16C-13EADA50F311}"/>
              </a:ext>
            </a:extLst>
          </p:cNvPr>
          <p:cNvSpPr>
            <a:spLocks noGrp="1"/>
          </p:cNvSpPr>
          <p:nvPr>
            <p:ph type="pic" idx="17" hasCustomPrompt="1"/>
          </p:nvPr>
        </p:nvSpPr>
        <p:spPr bwMode="gray">
          <a:xfrm>
            <a:off x="8832000" y="0"/>
            <a:ext cx="3360000" cy="3357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30" name="Bildplatzhalter 3">
            <a:extLst>
              <a:ext uri="{FF2B5EF4-FFF2-40B4-BE49-F238E27FC236}">
                <a16:creationId xmlns:a16="http://schemas.microsoft.com/office/drawing/2014/main" id="{09C26D89-9D23-A9D8-BB76-CC49822F1DFD}"/>
              </a:ext>
            </a:extLst>
          </p:cNvPr>
          <p:cNvSpPr>
            <a:spLocks noGrp="1"/>
          </p:cNvSpPr>
          <p:nvPr>
            <p:ph type="pic" idx="18" hasCustomPrompt="1"/>
          </p:nvPr>
        </p:nvSpPr>
        <p:spPr bwMode="gray">
          <a:xfrm>
            <a:off x="8832000" y="3429000"/>
            <a:ext cx="3360000" cy="3429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34" name="Datum">
            <a:extLst>
              <a:ext uri="{FF2B5EF4-FFF2-40B4-BE49-F238E27FC236}">
                <a16:creationId xmlns:a16="http://schemas.microsoft.com/office/drawing/2014/main" id="{EA4C7831-6E8D-936E-ACD1-6EB2EDDB54B1}"/>
              </a:ext>
              <a:ext uri="{C183D7F6-B498-43B3-948B-1728B52AA6E4}">
                <adec:decorative xmlns:adec="http://schemas.microsoft.com/office/drawing/2017/decorative" val="1"/>
              </a:ext>
            </a:extLst>
          </p:cNvPr>
          <p:cNvSpPr>
            <a:spLocks noGrp="1"/>
          </p:cNvSpPr>
          <p:nvPr>
            <p:ph type="dt" sz="half" idx="20"/>
          </p:nvPr>
        </p:nvSpPr>
        <p:spPr bwMode="gray"/>
        <p:txBody>
          <a:bodyPr/>
          <a:lstStyle/>
          <a:p>
            <a:fld id="{9500068E-13ED-4F10-9DD6-5CFF39F4DB5C}" type="datetime1">
              <a:rPr lang="en-US" smtClean="0"/>
              <a:t>5/22/2025</a:t>
            </a:fld>
            <a:endParaRPr lang="de-DE" dirty="0"/>
          </a:p>
        </p:txBody>
      </p:sp>
      <p:sp>
        <p:nvSpPr>
          <p:cNvPr id="35" name="Fußzeile">
            <a:extLst>
              <a:ext uri="{FF2B5EF4-FFF2-40B4-BE49-F238E27FC236}">
                <a16:creationId xmlns:a16="http://schemas.microsoft.com/office/drawing/2014/main" id="{E776CB81-10D0-E4F7-207B-6142F18CCDC1}"/>
              </a:ext>
              <a:ext uri="{C183D7F6-B498-43B3-948B-1728B52AA6E4}">
                <adec:decorative xmlns:adec="http://schemas.microsoft.com/office/drawing/2017/decorative" val="1"/>
              </a:ext>
            </a:extLst>
          </p:cNvPr>
          <p:cNvSpPr>
            <a:spLocks noGrp="1"/>
          </p:cNvSpPr>
          <p:nvPr>
            <p:ph type="ftr" sz="quarter" idx="21"/>
          </p:nvPr>
        </p:nvSpPr>
        <p:spPr bwMode="gray">
          <a:xfrm>
            <a:off x="1560000" y="6439500"/>
            <a:ext cx="2880000" cy="144000"/>
          </a:xfrm>
        </p:spPr>
        <p:txBody>
          <a:bodyPr/>
          <a:lstStyle/>
          <a:p>
            <a:r>
              <a:rPr lang="en-US"/>
              <a:t>Firstname Lastname:  Exposé Title </a:t>
            </a:r>
            <a:endParaRPr lang="de-DE" dirty="0"/>
          </a:p>
        </p:txBody>
      </p:sp>
      <p:sp>
        <p:nvSpPr>
          <p:cNvPr id="31" name="Logo">
            <a:extLst>
              <a:ext uri="{FF2B5EF4-FFF2-40B4-BE49-F238E27FC236}">
                <a16:creationId xmlns:a16="http://schemas.microsoft.com/office/drawing/2014/main" id="{220E6700-012A-BBA8-B56B-B2DC0E4CF31B}"/>
              </a:ext>
              <a:ext uri="{C183D7F6-B498-43B3-948B-1728B52AA6E4}">
                <adec:decorative xmlns:adec="http://schemas.microsoft.com/office/drawing/2017/decorative" val="1"/>
              </a:ext>
            </a:extLst>
          </p:cNvPr>
          <p:cNvSpPr>
            <a:spLocks noGrp="1" noChangeAspect="1"/>
          </p:cNvSpPr>
          <p:nvPr>
            <p:ph type="body" sz="quarter" idx="19" hasCustomPrompt="1"/>
          </p:nvPr>
        </p:nvSpPr>
        <p:spPr bwMode="gray">
          <a:xfrm>
            <a:off x="10992001" y="483650"/>
            <a:ext cx="504000" cy="516923"/>
          </a:xfrm>
          <a:blipFill>
            <a:blip r:embed="rId2">
              <a:extLst>
                <a:ext uri="{96DAC541-7B7A-43D3-8B79-37D633B846F1}">
                  <asvg:svgBlip xmlns:asvg="http://schemas.microsoft.com/office/drawing/2016/SVG/main" r:embed="rId3"/>
                </a:ext>
              </a:extLst>
            </a:blip>
            <a:stretch>
              <a:fillRect/>
            </a:stretch>
          </a:blipFill>
          <a:ln>
            <a:noFill/>
          </a:ln>
        </p:spPr>
        <p:txBody>
          <a:bodyPr/>
          <a:lstStyle>
            <a:lvl1pPr marL="0" indent="0">
              <a:spcBef>
                <a:spcPts val="0"/>
              </a:spcBef>
              <a:spcAft>
                <a:spcPts val="0"/>
              </a:spcAft>
              <a:buFontTx/>
              <a:buNone/>
              <a:defRPr sz="100" b="0">
                <a:noFill/>
                <a:latin typeface="+mn-lt"/>
              </a:defRPr>
            </a:lvl1pPr>
            <a:lvl2pPr marL="0" indent="0">
              <a:spcBef>
                <a:spcPts val="0"/>
              </a:spcBef>
              <a:spcAft>
                <a:spcPts val="0"/>
              </a:spcAft>
              <a:buFontTx/>
              <a:buNone/>
              <a:defRPr sz="100" b="0">
                <a:noFill/>
                <a:latin typeface="+mn-lt"/>
              </a:defRPr>
            </a:lvl2pPr>
            <a:lvl3pPr marL="0" indent="0">
              <a:spcBef>
                <a:spcPts val="0"/>
              </a:spcBef>
              <a:spcAft>
                <a:spcPts val="0"/>
              </a:spcAft>
              <a:buFontTx/>
              <a:buNone/>
              <a:defRPr sz="100" b="0">
                <a:noFill/>
                <a:latin typeface="+mn-lt"/>
              </a:defRPr>
            </a:lvl3pPr>
            <a:lvl4pPr marL="0" indent="0">
              <a:spcBef>
                <a:spcPts val="0"/>
              </a:spcBef>
              <a:spcAft>
                <a:spcPts val="0"/>
              </a:spcAft>
              <a:buFontTx/>
              <a:buNone/>
              <a:defRPr sz="100" b="0">
                <a:noFill/>
                <a:latin typeface="+mn-lt"/>
              </a:defRPr>
            </a:lvl4pPr>
            <a:lvl5pPr marL="0" indent="0">
              <a:spcBef>
                <a:spcPts val="0"/>
              </a:spcBef>
              <a:spcAft>
                <a:spcPts val="0"/>
              </a:spcAft>
              <a:buFontTx/>
              <a:buNone/>
              <a:defRPr sz="100" b="0">
                <a:noFill/>
                <a:latin typeface="+mn-lt"/>
              </a:defRPr>
            </a:lvl5pPr>
            <a:lvl6pPr marL="0" indent="0">
              <a:spcBef>
                <a:spcPts val="0"/>
              </a:spcBef>
              <a:spcAft>
                <a:spcPts val="0"/>
              </a:spcAft>
              <a:buFontTx/>
              <a:buNone/>
              <a:defRPr sz="100" b="0">
                <a:noFill/>
                <a:latin typeface="+mn-lt"/>
              </a:defRPr>
            </a:lvl6pPr>
            <a:lvl7pPr marL="0" indent="0">
              <a:spcBef>
                <a:spcPts val="0"/>
              </a:spcBef>
              <a:spcAft>
                <a:spcPts val="0"/>
              </a:spcAft>
              <a:buFontTx/>
              <a:buNone/>
              <a:defRPr sz="100" b="0">
                <a:noFill/>
                <a:latin typeface="+mn-lt"/>
              </a:defRPr>
            </a:lvl7pPr>
            <a:lvl8pPr marL="0" indent="0">
              <a:spcBef>
                <a:spcPts val="0"/>
              </a:spcBef>
              <a:spcAft>
                <a:spcPts val="0"/>
              </a:spcAft>
              <a:buFontTx/>
              <a:buNone/>
              <a:defRPr sz="100" b="0">
                <a:noFill/>
                <a:latin typeface="+mn-lt"/>
              </a:defRPr>
            </a:lvl8pPr>
            <a:lvl9pPr marL="0" indent="0">
              <a:spcBef>
                <a:spcPts val="0"/>
              </a:spcBef>
              <a:spcAft>
                <a:spcPts val="0"/>
              </a:spcAft>
              <a:buFontTx/>
              <a:buNone/>
              <a:defRPr sz="100" b="0">
                <a:noFill/>
                <a:latin typeface="+mn-lt"/>
              </a:defRPr>
            </a:lvl9pPr>
          </a:lstStyle>
          <a:p>
            <a:pPr lvl="0"/>
            <a:r>
              <a:rPr lang="de-DE" dirty="0"/>
              <a:t> </a:t>
            </a:r>
          </a:p>
        </p:txBody>
      </p:sp>
    </p:spTree>
    <p:extLst>
      <p:ext uri="{BB962C8B-B14F-4D97-AF65-F5344CB8AC3E}">
        <p14:creationId xmlns:p14="http://schemas.microsoft.com/office/powerpoint/2010/main" val="328228728"/>
      </p:ext>
    </p:extLst>
  </p:cSld>
  <p:clrMapOvr>
    <a:masterClrMapping/>
  </p:clrMapOvr>
  <p:extLst>
    <p:ext uri="{DCECCB84-F9BA-43D5-87BE-67443E8EF086}">
      <p15:sldGuideLst xmlns:p15="http://schemas.microsoft.com/office/powerpoint/2012/main">
        <p15:guide id="1" orient="horz" pos="1162" userDrawn="1">
          <p15:clr>
            <a:srgbClr val="FBAE40"/>
          </p15:clr>
        </p15:guide>
        <p15:guide id="3" pos="438" userDrawn="1">
          <p15:clr>
            <a:srgbClr val="FBAE40"/>
          </p15:clr>
        </p15:guide>
        <p15:guide id="4" pos="2797" userDrawn="1">
          <p15:clr>
            <a:srgbClr val="FBAE40"/>
          </p15:clr>
        </p15:guide>
        <p15:guide id="5" orient="horz" pos="3883"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ollflächiges Bild">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5FA0F30C-F811-060A-31E4-9EB1AF3C114B}"/>
              </a:ext>
              <a:ext uri="{C183D7F6-B498-43B3-948B-1728B52AA6E4}">
                <adec:decorative xmlns:adec="http://schemas.microsoft.com/office/drawing/2017/decorative" val="1"/>
              </a:ext>
            </a:extLst>
          </p:cNvPr>
          <p:cNvSpPr>
            <a:spLocks noGrp="1"/>
          </p:cNvSpPr>
          <p:nvPr>
            <p:ph type="dt" sz="half" idx="15"/>
          </p:nvPr>
        </p:nvSpPr>
        <p:spPr bwMode="gray"/>
        <p:txBody>
          <a:bodyPr/>
          <a:lstStyle>
            <a:lvl1pPr>
              <a:defRPr>
                <a:solidFill>
                  <a:schemeClr val="tx1">
                    <a:alpha val="0"/>
                  </a:schemeClr>
                </a:solidFill>
              </a:defRPr>
            </a:lvl1pPr>
          </a:lstStyle>
          <a:p>
            <a:fld id="{E46494CF-9A2B-4DA1-9DFA-2396B5F23EA9}" type="datetime1">
              <a:rPr lang="en-US" smtClean="0"/>
              <a:t>5/22/2025</a:t>
            </a:fld>
            <a:endParaRPr lang="de-DE" dirty="0"/>
          </a:p>
        </p:txBody>
      </p:sp>
      <p:sp>
        <p:nvSpPr>
          <p:cNvPr id="3" name="Fußzeile">
            <a:extLst>
              <a:ext uri="{FF2B5EF4-FFF2-40B4-BE49-F238E27FC236}">
                <a16:creationId xmlns:a16="http://schemas.microsoft.com/office/drawing/2014/main" id="{2B0464A2-F8A8-8F44-9BFE-3C295CD91656}"/>
              </a:ext>
              <a:ext uri="{C183D7F6-B498-43B3-948B-1728B52AA6E4}">
                <adec:decorative xmlns:adec="http://schemas.microsoft.com/office/drawing/2017/decorative" val="1"/>
              </a:ext>
            </a:extLst>
          </p:cNvPr>
          <p:cNvSpPr>
            <a:spLocks noGrp="1"/>
          </p:cNvSpPr>
          <p:nvPr>
            <p:ph type="ftr" sz="quarter" idx="16"/>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4" name="Seitenzahl">
            <a:extLst>
              <a:ext uri="{FF2B5EF4-FFF2-40B4-BE49-F238E27FC236}">
                <a16:creationId xmlns:a16="http://schemas.microsoft.com/office/drawing/2014/main" id="{D64E6261-7F8B-549F-4CD0-FBDF0426963A}"/>
              </a:ext>
            </a:extLst>
          </p:cNvPr>
          <p:cNvSpPr>
            <a:spLocks noGrp="1"/>
          </p:cNvSpPr>
          <p:nvPr>
            <p:ph type="sldNum" sz="quarter" idx="17"/>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1" name="Bildplatzhalter">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0"/>
            <a:ext cx="12192000" cy="6858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2" name="Logo">
            <a:extLst>
              <a:ext uri="{FF2B5EF4-FFF2-40B4-BE49-F238E27FC236}">
                <a16:creationId xmlns:a16="http://schemas.microsoft.com/office/drawing/2014/main" id="{D920654A-CDF2-1EE4-1D99-B1A4C7A4C65D}"/>
              </a:ext>
              <a:ext uri="{C183D7F6-B498-43B3-948B-1728B52AA6E4}">
                <adec:decorative xmlns:adec="http://schemas.microsoft.com/office/drawing/2017/decorative" val="1"/>
              </a:ext>
            </a:extLst>
          </p:cNvPr>
          <p:cNvSpPr>
            <a:spLocks noGrp="1" noChangeAspect="1"/>
          </p:cNvSpPr>
          <p:nvPr>
            <p:ph type="body" sz="quarter" idx="14" hasCustomPrompt="1"/>
          </p:nvPr>
        </p:nvSpPr>
        <p:spPr bwMode="gray">
          <a:xfrm>
            <a:off x="10992001" y="483650"/>
            <a:ext cx="504000" cy="516923"/>
          </a:xfrm>
          <a:blipFill>
            <a:blip r:embed="rId2">
              <a:extLst>
                <a:ext uri="{96DAC541-7B7A-43D3-8B79-37D633B846F1}">
                  <asvg:svgBlip xmlns:asvg="http://schemas.microsoft.com/office/drawing/2016/SVG/main" r:embed="rId3"/>
                </a:ext>
              </a:extLst>
            </a:blip>
            <a:stretch>
              <a:fillRect/>
            </a:stretch>
          </a:blipFill>
          <a:ln>
            <a:noFill/>
          </a:ln>
        </p:spPr>
        <p:txBody>
          <a:bodyPr/>
          <a:lstStyle>
            <a:lvl1pPr marL="0" indent="0">
              <a:spcBef>
                <a:spcPts val="0"/>
              </a:spcBef>
              <a:spcAft>
                <a:spcPts val="0"/>
              </a:spcAft>
              <a:buFontTx/>
              <a:buNone/>
              <a:defRPr sz="100" b="0">
                <a:noFill/>
                <a:latin typeface="+mn-lt"/>
              </a:defRPr>
            </a:lvl1pPr>
            <a:lvl2pPr marL="0" indent="0">
              <a:spcBef>
                <a:spcPts val="0"/>
              </a:spcBef>
              <a:spcAft>
                <a:spcPts val="0"/>
              </a:spcAft>
              <a:buFontTx/>
              <a:buNone/>
              <a:defRPr sz="100" b="0">
                <a:noFill/>
                <a:latin typeface="+mn-lt"/>
              </a:defRPr>
            </a:lvl2pPr>
            <a:lvl3pPr marL="0" indent="0">
              <a:spcBef>
                <a:spcPts val="0"/>
              </a:spcBef>
              <a:spcAft>
                <a:spcPts val="0"/>
              </a:spcAft>
              <a:buFontTx/>
              <a:buNone/>
              <a:defRPr sz="100" b="0">
                <a:noFill/>
                <a:latin typeface="+mn-lt"/>
              </a:defRPr>
            </a:lvl3pPr>
            <a:lvl4pPr marL="0" indent="0">
              <a:spcBef>
                <a:spcPts val="0"/>
              </a:spcBef>
              <a:spcAft>
                <a:spcPts val="0"/>
              </a:spcAft>
              <a:buFontTx/>
              <a:buNone/>
              <a:defRPr sz="100" b="0">
                <a:noFill/>
                <a:latin typeface="+mn-lt"/>
              </a:defRPr>
            </a:lvl4pPr>
            <a:lvl5pPr marL="0" indent="0">
              <a:spcBef>
                <a:spcPts val="0"/>
              </a:spcBef>
              <a:spcAft>
                <a:spcPts val="0"/>
              </a:spcAft>
              <a:buFontTx/>
              <a:buNone/>
              <a:defRPr sz="100" b="0">
                <a:noFill/>
                <a:latin typeface="+mn-lt"/>
              </a:defRPr>
            </a:lvl5pPr>
            <a:lvl6pPr marL="0" indent="0">
              <a:spcBef>
                <a:spcPts val="0"/>
              </a:spcBef>
              <a:spcAft>
                <a:spcPts val="0"/>
              </a:spcAft>
              <a:buFontTx/>
              <a:buNone/>
              <a:defRPr sz="100" b="0">
                <a:noFill/>
                <a:latin typeface="+mn-lt"/>
              </a:defRPr>
            </a:lvl6pPr>
            <a:lvl7pPr marL="0" indent="0">
              <a:spcBef>
                <a:spcPts val="0"/>
              </a:spcBef>
              <a:spcAft>
                <a:spcPts val="0"/>
              </a:spcAft>
              <a:buFontTx/>
              <a:buNone/>
              <a:defRPr sz="100" b="0">
                <a:noFill/>
                <a:latin typeface="+mn-lt"/>
              </a:defRPr>
            </a:lvl7pPr>
            <a:lvl8pPr marL="0" indent="0">
              <a:spcBef>
                <a:spcPts val="0"/>
              </a:spcBef>
              <a:spcAft>
                <a:spcPts val="0"/>
              </a:spcAft>
              <a:buFontTx/>
              <a:buNone/>
              <a:defRPr sz="100" b="0">
                <a:noFill/>
                <a:latin typeface="+mn-lt"/>
              </a:defRPr>
            </a:lvl8pPr>
            <a:lvl9pPr marL="0" indent="0">
              <a:spcBef>
                <a:spcPts val="0"/>
              </a:spcBef>
              <a:spcAft>
                <a:spcPts val="0"/>
              </a:spcAft>
              <a:buFontTx/>
              <a:buNone/>
              <a:defRPr sz="100" b="0">
                <a:noFill/>
                <a:latin typeface="+mn-lt"/>
              </a:defRPr>
            </a:lvl9pPr>
          </a:lstStyle>
          <a:p>
            <a:pPr lvl="0"/>
            <a:r>
              <a:rPr lang="de-DE" dirty="0"/>
              <a:t> </a:t>
            </a:r>
          </a:p>
        </p:txBody>
      </p:sp>
    </p:spTree>
    <p:extLst>
      <p:ext uri="{BB962C8B-B14F-4D97-AF65-F5344CB8AC3E}">
        <p14:creationId xmlns:p14="http://schemas.microsoft.com/office/powerpoint/2010/main" val="78166529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in Bild mit Text">
    <p:spTree>
      <p:nvGrpSpPr>
        <p:cNvPr id="1" name=""/>
        <p:cNvGrpSpPr/>
        <p:nvPr/>
      </p:nvGrpSpPr>
      <p:grpSpPr>
        <a:xfrm>
          <a:off x="0" y="0"/>
          <a:ext cx="0" cy="0"/>
          <a:chOff x="0" y="0"/>
          <a:chExt cx="0" cy="0"/>
        </a:xfrm>
      </p:grpSpPr>
      <p:sp>
        <p:nvSpPr>
          <p:cNvPr id="14" name="Datum">
            <a:extLst>
              <a:ext uri="{FF2B5EF4-FFF2-40B4-BE49-F238E27FC236}">
                <a16:creationId xmlns:a16="http://schemas.microsoft.com/office/drawing/2014/main" id="{E2266BD2-5D48-750F-9E5B-9908CB1B3BE9}"/>
              </a:ext>
              <a:ext uri="{C183D7F6-B498-43B3-948B-1728B52AA6E4}">
                <adec:decorative xmlns:adec="http://schemas.microsoft.com/office/drawing/2017/decorative" val="1"/>
              </a:ext>
            </a:extLst>
          </p:cNvPr>
          <p:cNvSpPr>
            <a:spLocks noGrp="1"/>
          </p:cNvSpPr>
          <p:nvPr>
            <p:ph type="dt" sz="half" idx="15"/>
          </p:nvPr>
        </p:nvSpPr>
        <p:spPr bwMode="gray"/>
        <p:txBody>
          <a:bodyPr/>
          <a:lstStyle>
            <a:lvl1pPr>
              <a:defRPr>
                <a:solidFill>
                  <a:schemeClr val="tx1">
                    <a:alpha val="0"/>
                  </a:schemeClr>
                </a:solidFill>
              </a:defRPr>
            </a:lvl1pPr>
          </a:lstStyle>
          <a:p>
            <a:fld id="{707323A4-F8DE-4339-9E57-D972F9297B10}" type="datetime1">
              <a:rPr lang="en-US" smtClean="0"/>
              <a:t>5/22/2025</a:t>
            </a:fld>
            <a:endParaRPr lang="de-DE" dirty="0"/>
          </a:p>
        </p:txBody>
      </p:sp>
      <p:sp>
        <p:nvSpPr>
          <p:cNvPr id="15" name="Fußzeile">
            <a:extLst>
              <a:ext uri="{FF2B5EF4-FFF2-40B4-BE49-F238E27FC236}">
                <a16:creationId xmlns:a16="http://schemas.microsoft.com/office/drawing/2014/main" id="{BB812F79-C277-1EDF-A8FA-F87C0BFE0644}"/>
              </a:ext>
              <a:ext uri="{C183D7F6-B498-43B3-948B-1728B52AA6E4}">
                <adec:decorative xmlns:adec="http://schemas.microsoft.com/office/drawing/2017/decorative" val="1"/>
              </a:ext>
            </a:extLst>
          </p:cNvPr>
          <p:cNvSpPr>
            <a:spLocks noGrp="1"/>
          </p:cNvSpPr>
          <p:nvPr>
            <p:ph type="ftr" sz="quarter" idx="16"/>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16" name="Seitenzahl">
            <a:extLst>
              <a:ext uri="{FF2B5EF4-FFF2-40B4-BE49-F238E27FC236}">
                <a16:creationId xmlns:a16="http://schemas.microsoft.com/office/drawing/2014/main" id="{EE17E10C-A7AF-74BB-0D2B-65E7D6C8B3B2}"/>
              </a:ext>
            </a:extLst>
          </p:cNvPr>
          <p:cNvSpPr>
            <a:spLocks noGrp="1"/>
          </p:cNvSpPr>
          <p:nvPr>
            <p:ph type="sldNum" sz="quarter" idx="17"/>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2" name="Titel">
            <a:extLst>
              <a:ext uri="{FF2B5EF4-FFF2-40B4-BE49-F238E27FC236}">
                <a16:creationId xmlns:a16="http://schemas.microsoft.com/office/drawing/2014/main" id="{5B6403BF-8676-47B0-A57F-13E28F67CEC2}"/>
              </a:ext>
            </a:extLst>
          </p:cNvPr>
          <p:cNvSpPr>
            <a:spLocks noGrp="1"/>
          </p:cNvSpPr>
          <p:nvPr>
            <p:ph type="title" hasCustomPrompt="1"/>
          </p:nvPr>
        </p:nvSpPr>
        <p:spPr bwMode="gray"/>
        <p:txBody>
          <a:bodyPr/>
          <a:lstStyle/>
          <a:p>
            <a:r>
              <a:rPr lang="de-DE" dirty="0"/>
              <a:t>Folientitel</a:t>
            </a:r>
          </a:p>
        </p:txBody>
      </p:sp>
      <p:sp>
        <p:nvSpPr>
          <p:cNvPr id="11" name="Bildplatzhalter">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5000"/>
            <a:ext cx="12192000" cy="5013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8" name="Textplatzhalter">
            <a:extLst>
              <a:ext uri="{FF2B5EF4-FFF2-40B4-BE49-F238E27FC236}">
                <a16:creationId xmlns:a16="http://schemas.microsoft.com/office/drawing/2014/main" id="{1C47F70D-E672-4F7E-7495-7F0743A6E8E5}"/>
              </a:ext>
            </a:extLst>
          </p:cNvPr>
          <p:cNvSpPr>
            <a:spLocks noGrp="1"/>
          </p:cNvSpPr>
          <p:nvPr>
            <p:ph type="body" sz="quarter" idx="14" hasCustomPrompt="1"/>
          </p:nvPr>
        </p:nvSpPr>
        <p:spPr bwMode="gray">
          <a:xfrm>
            <a:off x="8184000" y="2492999"/>
            <a:ext cx="3312000" cy="3671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2215380905"/>
      </p:ext>
    </p:extLst>
  </p:cSld>
  <p:clrMapOvr>
    <a:masterClrMapping/>
  </p:clrMapOvr>
  <p:extLst>
    <p:ext uri="{DCECCB84-F9BA-43D5-87BE-67443E8EF086}">
      <p15:sldGuideLst xmlns:p15="http://schemas.microsoft.com/office/powerpoint/2012/main">
        <p15:guide id="1" orient="horz" pos="1570" userDrawn="1">
          <p15:clr>
            <a:srgbClr val="FBAE40"/>
          </p15:clr>
        </p15:guide>
        <p15:guide id="3" pos="7242" userDrawn="1">
          <p15:clr>
            <a:srgbClr val="FBAE40"/>
          </p15:clr>
        </p15:guide>
        <p15:guide id="4" pos="438" userDrawn="1">
          <p15:clr>
            <a:srgbClr val="FBAE40"/>
          </p15:clr>
        </p15:guide>
        <p15:guide id="5" orient="horz" pos="388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Bilder">
    <p:spTree>
      <p:nvGrpSpPr>
        <p:cNvPr id="1" name=""/>
        <p:cNvGrpSpPr/>
        <p:nvPr/>
      </p:nvGrpSpPr>
      <p:grpSpPr>
        <a:xfrm>
          <a:off x="0" y="0"/>
          <a:ext cx="0" cy="0"/>
          <a:chOff x="0" y="0"/>
          <a:chExt cx="0" cy="0"/>
        </a:xfrm>
      </p:grpSpPr>
      <p:sp>
        <p:nvSpPr>
          <p:cNvPr id="17" name="Datum">
            <a:extLst>
              <a:ext uri="{FF2B5EF4-FFF2-40B4-BE49-F238E27FC236}">
                <a16:creationId xmlns:a16="http://schemas.microsoft.com/office/drawing/2014/main" id="{ABDF3D13-9526-C050-0073-BBA0EB9356AD}"/>
              </a:ext>
              <a:ext uri="{C183D7F6-B498-43B3-948B-1728B52AA6E4}">
                <adec:decorative xmlns:adec="http://schemas.microsoft.com/office/drawing/2017/decorative" val="1"/>
              </a:ext>
            </a:extLst>
          </p:cNvPr>
          <p:cNvSpPr>
            <a:spLocks noGrp="1"/>
          </p:cNvSpPr>
          <p:nvPr>
            <p:ph type="dt" sz="half" idx="18"/>
          </p:nvPr>
        </p:nvSpPr>
        <p:spPr bwMode="gray"/>
        <p:txBody>
          <a:bodyPr/>
          <a:lstStyle>
            <a:lvl1pPr>
              <a:defRPr>
                <a:solidFill>
                  <a:schemeClr val="tx1">
                    <a:alpha val="0"/>
                  </a:schemeClr>
                </a:solidFill>
              </a:defRPr>
            </a:lvl1pPr>
          </a:lstStyle>
          <a:p>
            <a:fld id="{4744C02B-B7AB-4602-9C91-F13BFE5E2C8D}" type="datetime1">
              <a:rPr lang="en-US" smtClean="0"/>
              <a:t>5/22/2025</a:t>
            </a:fld>
            <a:endParaRPr lang="de-DE" dirty="0"/>
          </a:p>
        </p:txBody>
      </p:sp>
      <p:sp>
        <p:nvSpPr>
          <p:cNvPr id="18" name="Fußzeile">
            <a:extLst>
              <a:ext uri="{FF2B5EF4-FFF2-40B4-BE49-F238E27FC236}">
                <a16:creationId xmlns:a16="http://schemas.microsoft.com/office/drawing/2014/main" id="{F8059C70-1BE9-82F2-89E5-917632A008BC}"/>
              </a:ext>
              <a:ext uri="{C183D7F6-B498-43B3-948B-1728B52AA6E4}">
                <adec:decorative xmlns:adec="http://schemas.microsoft.com/office/drawing/2017/decorative" val="1"/>
              </a:ext>
            </a:extLst>
          </p:cNvPr>
          <p:cNvSpPr>
            <a:spLocks noGrp="1"/>
          </p:cNvSpPr>
          <p:nvPr>
            <p:ph type="ftr" sz="quarter" idx="19"/>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19" name="Seitenzahl">
            <a:extLst>
              <a:ext uri="{FF2B5EF4-FFF2-40B4-BE49-F238E27FC236}">
                <a16:creationId xmlns:a16="http://schemas.microsoft.com/office/drawing/2014/main" id="{87E688EA-AC44-9F1B-7BAE-E47B491E7420}"/>
              </a:ext>
            </a:extLst>
          </p:cNvPr>
          <p:cNvSpPr>
            <a:spLocks noGrp="1"/>
          </p:cNvSpPr>
          <p:nvPr>
            <p:ph type="sldNum" sz="quarter" idx="20"/>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gray"/>
        <p:txBody>
          <a:body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5000"/>
            <a:ext cx="606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6132000" y="1845000"/>
            <a:ext cx="606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968468996"/>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rei Bilder">
    <p:spTree>
      <p:nvGrpSpPr>
        <p:cNvPr id="1" name=""/>
        <p:cNvGrpSpPr/>
        <p:nvPr/>
      </p:nvGrpSpPr>
      <p:grpSpPr>
        <a:xfrm>
          <a:off x="0" y="0"/>
          <a:ext cx="0" cy="0"/>
          <a:chOff x="0" y="0"/>
          <a:chExt cx="0" cy="0"/>
        </a:xfrm>
      </p:grpSpPr>
      <p:sp>
        <p:nvSpPr>
          <p:cNvPr id="3" name="Datum">
            <a:extLst>
              <a:ext uri="{FF2B5EF4-FFF2-40B4-BE49-F238E27FC236}">
                <a16:creationId xmlns:a16="http://schemas.microsoft.com/office/drawing/2014/main" id="{3449F117-7C5B-E999-46EB-D6D7E7ACAA88}"/>
              </a:ext>
              <a:ext uri="{C183D7F6-B498-43B3-948B-1728B52AA6E4}">
                <adec:decorative xmlns:adec="http://schemas.microsoft.com/office/drawing/2017/decorative" val="1"/>
              </a:ext>
            </a:extLst>
          </p:cNvPr>
          <p:cNvSpPr>
            <a:spLocks noGrp="1"/>
          </p:cNvSpPr>
          <p:nvPr>
            <p:ph type="dt" sz="half" idx="19"/>
          </p:nvPr>
        </p:nvSpPr>
        <p:spPr bwMode="gray"/>
        <p:txBody>
          <a:bodyPr/>
          <a:lstStyle>
            <a:lvl1pPr>
              <a:defRPr>
                <a:solidFill>
                  <a:schemeClr val="tx1">
                    <a:alpha val="0"/>
                  </a:schemeClr>
                </a:solidFill>
              </a:defRPr>
            </a:lvl1pPr>
          </a:lstStyle>
          <a:p>
            <a:fld id="{A6D26180-1E0F-4DD7-92DD-3E11E1446501}" type="datetime1">
              <a:rPr lang="en-US" smtClean="0"/>
              <a:t>5/22/2025</a:t>
            </a:fld>
            <a:endParaRPr lang="de-DE" dirty="0"/>
          </a:p>
        </p:txBody>
      </p:sp>
      <p:sp>
        <p:nvSpPr>
          <p:cNvPr id="4" name="Fußzeile">
            <a:extLst>
              <a:ext uri="{FF2B5EF4-FFF2-40B4-BE49-F238E27FC236}">
                <a16:creationId xmlns:a16="http://schemas.microsoft.com/office/drawing/2014/main" id="{2C8A6FB8-E0FF-4ED6-3D34-62BAEB628970}"/>
              </a:ext>
              <a:ext uri="{C183D7F6-B498-43B3-948B-1728B52AA6E4}">
                <adec:decorative xmlns:adec="http://schemas.microsoft.com/office/drawing/2017/decorative" val="1"/>
              </a:ext>
            </a:extLst>
          </p:cNvPr>
          <p:cNvSpPr>
            <a:spLocks noGrp="1"/>
          </p:cNvSpPr>
          <p:nvPr>
            <p:ph type="ftr" sz="quarter" idx="20"/>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8" name="Seitenzahl">
            <a:extLst>
              <a:ext uri="{FF2B5EF4-FFF2-40B4-BE49-F238E27FC236}">
                <a16:creationId xmlns:a16="http://schemas.microsoft.com/office/drawing/2014/main" id="{26037196-1AAA-6A1F-3F59-5790731AE36E}"/>
              </a:ext>
            </a:extLst>
          </p:cNvPr>
          <p:cNvSpPr>
            <a:spLocks noGrp="1"/>
          </p:cNvSpPr>
          <p:nvPr>
            <p:ph type="sldNum" sz="quarter" idx="21"/>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gray"/>
        <p:txBody>
          <a:body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4675"/>
            <a:ext cx="400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4080000" y="1844675"/>
            <a:ext cx="4032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 name="Bildplatzhalter 3">
            <a:extLst>
              <a:ext uri="{FF2B5EF4-FFF2-40B4-BE49-F238E27FC236}">
                <a16:creationId xmlns:a16="http://schemas.microsoft.com/office/drawing/2014/main" id="{0564DB63-B339-6C21-A591-8F083D9D3FBE}"/>
              </a:ext>
            </a:extLst>
          </p:cNvPr>
          <p:cNvSpPr>
            <a:spLocks noGrp="1"/>
          </p:cNvSpPr>
          <p:nvPr>
            <p:ph type="pic" idx="18" hasCustomPrompt="1"/>
          </p:nvPr>
        </p:nvSpPr>
        <p:spPr bwMode="gray">
          <a:xfrm>
            <a:off x="8184000" y="1844675"/>
            <a:ext cx="400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189820009"/>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r Bilder">
    <p:spTree>
      <p:nvGrpSpPr>
        <p:cNvPr id="1" name=""/>
        <p:cNvGrpSpPr/>
        <p:nvPr/>
      </p:nvGrpSpPr>
      <p:grpSpPr>
        <a:xfrm>
          <a:off x="0" y="0"/>
          <a:ext cx="0" cy="0"/>
          <a:chOff x="0" y="0"/>
          <a:chExt cx="0" cy="0"/>
        </a:xfrm>
      </p:grpSpPr>
      <p:sp>
        <p:nvSpPr>
          <p:cNvPr id="9" name="Datum">
            <a:extLst>
              <a:ext uri="{FF2B5EF4-FFF2-40B4-BE49-F238E27FC236}">
                <a16:creationId xmlns:a16="http://schemas.microsoft.com/office/drawing/2014/main" id="{5D0A630D-7251-2C21-FEFA-25484339C800}"/>
              </a:ext>
              <a:ext uri="{C183D7F6-B498-43B3-948B-1728B52AA6E4}">
                <adec:decorative xmlns:adec="http://schemas.microsoft.com/office/drawing/2017/decorative" val="1"/>
              </a:ext>
            </a:extLst>
          </p:cNvPr>
          <p:cNvSpPr>
            <a:spLocks noGrp="1"/>
          </p:cNvSpPr>
          <p:nvPr>
            <p:ph type="dt" sz="half" idx="20"/>
          </p:nvPr>
        </p:nvSpPr>
        <p:spPr bwMode="gray"/>
        <p:txBody>
          <a:bodyPr/>
          <a:lstStyle>
            <a:lvl1pPr>
              <a:defRPr>
                <a:solidFill>
                  <a:schemeClr val="tx1">
                    <a:alpha val="0"/>
                  </a:schemeClr>
                </a:solidFill>
              </a:defRPr>
            </a:lvl1pPr>
          </a:lstStyle>
          <a:p>
            <a:fld id="{E3A15B74-7579-4E34-8237-013446DE60F5}" type="datetime1">
              <a:rPr lang="en-US" smtClean="0"/>
              <a:t>5/22/2025</a:t>
            </a:fld>
            <a:endParaRPr lang="de-DE" dirty="0"/>
          </a:p>
        </p:txBody>
      </p:sp>
      <p:sp>
        <p:nvSpPr>
          <p:cNvPr id="10" name="Fußzeile">
            <a:extLst>
              <a:ext uri="{FF2B5EF4-FFF2-40B4-BE49-F238E27FC236}">
                <a16:creationId xmlns:a16="http://schemas.microsoft.com/office/drawing/2014/main" id="{5662F66F-DB6E-979D-98B6-DF66F204F7C5}"/>
              </a:ext>
              <a:ext uri="{C183D7F6-B498-43B3-948B-1728B52AA6E4}">
                <adec:decorative xmlns:adec="http://schemas.microsoft.com/office/drawing/2017/decorative" val="1"/>
              </a:ext>
            </a:extLst>
          </p:cNvPr>
          <p:cNvSpPr>
            <a:spLocks noGrp="1"/>
          </p:cNvSpPr>
          <p:nvPr>
            <p:ph type="ftr" sz="quarter" idx="21"/>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12" name="Seitenzahl">
            <a:extLst>
              <a:ext uri="{FF2B5EF4-FFF2-40B4-BE49-F238E27FC236}">
                <a16:creationId xmlns:a16="http://schemas.microsoft.com/office/drawing/2014/main" id="{B0BCC005-5F95-1D4D-C7D9-C6A7D0B75FAE}"/>
              </a:ext>
            </a:extLst>
          </p:cNvPr>
          <p:cNvSpPr>
            <a:spLocks noGrp="1"/>
          </p:cNvSpPr>
          <p:nvPr>
            <p:ph type="sldNum" sz="quarter" idx="22"/>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gray"/>
        <p:txBody>
          <a:body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4675"/>
            <a:ext cx="300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3072000" y="1844675"/>
            <a:ext cx="298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 name="Bildplatzhalter 3">
            <a:extLst>
              <a:ext uri="{FF2B5EF4-FFF2-40B4-BE49-F238E27FC236}">
                <a16:creationId xmlns:a16="http://schemas.microsoft.com/office/drawing/2014/main" id="{0564DB63-B339-6C21-A591-8F083D9D3FBE}"/>
              </a:ext>
            </a:extLst>
          </p:cNvPr>
          <p:cNvSpPr>
            <a:spLocks noGrp="1"/>
          </p:cNvSpPr>
          <p:nvPr>
            <p:ph type="pic" idx="18" hasCustomPrompt="1"/>
          </p:nvPr>
        </p:nvSpPr>
        <p:spPr bwMode="gray">
          <a:xfrm>
            <a:off x="6132000" y="1844675"/>
            <a:ext cx="298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8" name="Bildplatzhalter 4">
            <a:extLst>
              <a:ext uri="{FF2B5EF4-FFF2-40B4-BE49-F238E27FC236}">
                <a16:creationId xmlns:a16="http://schemas.microsoft.com/office/drawing/2014/main" id="{C5346421-8D62-39A3-73FF-29EA4FC25575}"/>
              </a:ext>
            </a:extLst>
          </p:cNvPr>
          <p:cNvSpPr>
            <a:spLocks noGrp="1"/>
          </p:cNvSpPr>
          <p:nvPr>
            <p:ph type="pic" idx="19" hasCustomPrompt="1"/>
          </p:nvPr>
        </p:nvSpPr>
        <p:spPr bwMode="gray">
          <a:xfrm>
            <a:off x="9192000" y="1844675"/>
            <a:ext cx="300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186376688"/>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in Bild mit Text | Blaugrau">
    <p:bg>
      <p:bgPr>
        <a:solidFill>
          <a:schemeClr val="bg2"/>
        </a:solidFill>
        <a:effectLst/>
      </p:bgPr>
    </p:bg>
    <p:spTree>
      <p:nvGrpSpPr>
        <p:cNvPr id="1" name=""/>
        <p:cNvGrpSpPr/>
        <p:nvPr/>
      </p:nvGrpSpPr>
      <p:grpSpPr>
        <a:xfrm>
          <a:off x="0" y="0"/>
          <a:ext cx="0" cy="0"/>
          <a:chOff x="0" y="0"/>
          <a:chExt cx="0" cy="0"/>
        </a:xfrm>
      </p:grpSpPr>
      <p:sp>
        <p:nvSpPr>
          <p:cNvPr id="4" name="Datum">
            <a:extLst>
              <a:ext uri="{FF2B5EF4-FFF2-40B4-BE49-F238E27FC236}">
                <a16:creationId xmlns:a16="http://schemas.microsoft.com/office/drawing/2014/main" id="{CEAEF033-4CFF-0CAC-EDCE-4AF76DE3483D}"/>
              </a:ext>
              <a:ext uri="{C183D7F6-B498-43B3-948B-1728B52AA6E4}">
                <adec:decorative xmlns:adec="http://schemas.microsoft.com/office/drawing/2017/decorative" val="1"/>
              </a:ext>
            </a:extLst>
          </p:cNvPr>
          <p:cNvSpPr>
            <a:spLocks noGrp="1"/>
          </p:cNvSpPr>
          <p:nvPr>
            <p:ph type="dt" sz="half" idx="15"/>
          </p:nvPr>
        </p:nvSpPr>
        <p:spPr bwMode="gray"/>
        <p:txBody>
          <a:bodyPr/>
          <a:lstStyle>
            <a:lvl1pPr>
              <a:defRPr>
                <a:solidFill>
                  <a:schemeClr val="tx1">
                    <a:alpha val="0"/>
                  </a:schemeClr>
                </a:solidFill>
              </a:defRPr>
            </a:lvl1pPr>
          </a:lstStyle>
          <a:p>
            <a:fld id="{25F5A3A8-DB77-4E8F-9413-447E83B05225}" type="datetime1">
              <a:rPr lang="en-US" smtClean="0"/>
              <a:t>5/22/2025</a:t>
            </a:fld>
            <a:endParaRPr lang="de-DE" dirty="0"/>
          </a:p>
        </p:txBody>
      </p:sp>
      <p:sp>
        <p:nvSpPr>
          <p:cNvPr id="9" name="Fußzeile">
            <a:extLst>
              <a:ext uri="{FF2B5EF4-FFF2-40B4-BE49-F238E27FC236}">
                <a16:creationId xmlns:a16="http://schemas.microsoft.com/office/drawing/2014/main" id="{6FD3C00F-10BD-2FF0-BB84-A4D9FEE4747B}"/>
              </a:ext>
              <a:ext uri="{C183D7F6-B498-43B3-948B-1728B52AA6E4}">
                <adec:decorative xmlns:adec="http://schemas.microsoft.com/office/drawing/2017/decorative" val="1"/>
              </a:ext>
            </a:extLst>
          </p:cNvPr>
          <p:cNvSpPr>
            <a:spLocks noGrp="1"/>
          </p:cNvSpPr>
          <p:nvPr>
            <p:ph type="ftr" sz="quarter" idx="16"/>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10" name="Seitenzahl">
            <a:extLst>
              <a:ext uri="{FF2B5EF4-FFF2-40B4-BE49-F238E27FC236}">
                <a16:creationId xmlns:a16="http://schemas.microsoft.com/office/drawing/2014/main" id="{2735F53F-6FCA-074F-50BC-A8593EA75957}"/>
              </a:ext>
            </a:extLst>
          </p:cNvPr>
          <p:cNvSpPr>
            <a:spLocks noGrp="1"/>
          </p:cNvSpPr>
          <p:nvPr>
            <p:ph type="sldNum" sz="quarter" idx="17"/>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2" name="Titel">
            <a:extLst>
              <a:ext uri="{FF2B5EF4-FFF2-40B4-BE49-F238E27FC236}">
                <a16:creationId xmlns:a16="http://schemas.microsoft.com/office/drawing/2014/main" id="{5B6403BF-8676-47B0-A57F-13E28F67CEC2}"/>
              </a:ext>
            </a:extLst>
          </p:cNvPr>
          <p:cNvSpPr>
            <a:spLocks noGrp="1"/>
          </p:cNvSpPr>
          <p:nvPr>
            <p:ph type="title" hasCustomPrompt="1"/>
          </p:nvPr>
        </p:nvSpPr>
        <p:spPr bwMode="invGray"/>
        <p:txBody>
          <a:bodyPr/>
          <a:lstStyle>
            <a:lvl1pPr>
              <a:defRPr>
                <a:solidFill>
                  <a:schemeClr val="bg1"/>
                </a:solidFill>
              </a:defRPr>
            </a:lvl1pPr>
          </a:lstStyle>
          <a:p>
            <a:r>
              <a:rPr lang="de-DE" dirty="0"/>
              <a:t>Folientitel</a:t>
            </a:r>
          </a:p>
        </p:txBody>
      </p:sp>
      <p:sp>
        <p:nvSpPr>
          <p:cNvPr id="11" name="Bildplatzhalter">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5000"/>
            <a:ext cx="12192000" cy="5013000"/>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8" name="Textplatzhalter">
            <a:extLst>
              <a:ext uri="{FF2B5EF4-FFF2-40B4-BE49-F238E27FC236}">
                <a16:creationId xmlns:a16="http://schemas.microsoft.com/office/drawing/2014/main" id="{1C47F70D-E672-4F7E-7495-7F0743A6E8E5}"/>
              </a:ext>
            </a:extLst>
          </p:cNvPr>
          <p:cNvSpPr>
            <a:spLocks noGrp="1"/>
          </p:cNvSpPr>
          <p:nvPr>
            <p:ph type="body" sz="quarter" idx="14" hasCustomPrompt="1"/>
          </p:nvPr>
        </p:nvSpPr>
        <p:spPr bwMode="gray">
          <a:xfrm>
            <a:off x="8184000" y="2492999"/>
            <a:ext cx="3312000" cy="3671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1880015319"/>
      </p:ext>
    </p:extLst>
  </p:cSld>
  <p:clrMapOvr>
    <a:masterClrMapping/>
  </p:clrMapOvr>
  <p:extLst>
    <p:ext uri="{DCECCB84-F9BA-43D5-87BE-67443E8EF086}">
      <p15:sldGuideLst xmlns:p15="http://schemas.microsoft.com/office/powerpoint/2012/main">
        <p15:guide id="1" orient="horz" pos="1570" userDrawn="1">
          <p15:clr>
            <a:srgbClr val="FBAE40"/>
          </p15:clr>
        </p15:guide>
        <p15:guide id="3" pos="7242" userDrawn="1">
          <p15:clr>
            <a:srgbClr val="FBAE40"/>
          </p15:clr>
        </p15:guide>
        <p15:guide id="4" pos="438" userDrawn="1">
          <p15:clr>
            <a:srgbClr val="FBAE40"/>
          </p15:clr>
        </p15:guide>
        <p15:guide id="5" orient="horz" pos="3883"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wei Bilder | Blaugrau">
    <p:bg>
      <p:bgPr>
        <a:solidFill>
          <a:schemeClr val="bg2"/>
        </a:solidFill>
        <a:effectLst/>
      </p:bgPr>
    </p:bg>
    <p:spTree>
      <p:nvGrpSpPr>
        <p:cNvPr id="1" name=""/>
        <p:cNvGrpSpPr/>
        <p:nvPr/>
      </p:nvGrpSpPr>
      <p:grpSpPr>
        <a:xfrm>
          <a:off x="0" y="0"/>
          <a:ext cx="0" cy="0"/>
          <a:chOff x="0" y="0"/>
          <a:chExt cx="0" cy="0"/>
        </a:xfrm>
      </p:grpSpPr>
      <p:sp>
        <p:nvSpPr>
          <p:cNvPr id="8" name="Datum">
            <a:extLst>
              <a:ext uri="{FF2B5EF4-FFF2-40B4-BE49-F238E27FC236}">
                <a16:creationId xmlns:a16="http://schemas.microsoft.com/office/drawing/2014/main" id="{421C8727-9DB4-D509-7970-DA87F653771E}"/>
              </a:ext>
              <a:ext uri="{C183D7F6-B498-43B3-948B-1728B52AA6E4}">
                <adec:decorative xmlns:adec="http://schemas.microsoft.com/office/drawing/2017/decorative" val="1"/>
              </a:ext>
            </a:extLst>
          </p:cNvPr>
          <p:cNvSpPr>
            <a:spLocks noGrp="1"/>
          </p:cNvSpPr>
          <p:nvPr>
            <p:ph type="dt" sz="half" idx="18"/>
          </p:nvPr>
        </p:nvSpPr>
        <p:spPr bwMode="gray"/>
        <p:txBody>
          <a:bodyPr/>
          <a:lstStyle>
            <a:lvl1pPr>
              <a:defRPr>
                <a:solidFill>
                  <a:schemeClr val="tx1">
                    <a:alpha val="0"/>
                  </a:schemeClr>
                </a:solidFill>
              </a:defRPr>
            </a:lvl1pPr>
          </a:lstStyle>
          <a:p>
            <a:fld id="{E6D77EC5-6003-40AB-91E1-304F8297FC6D}" type="datetime1">
              <a:rPr lang="en-US" smtClean="0"/>
              <a:t>5/22/2025</a:t>
            </a:fld>
            <a:endParaRPr lang="de-DE" dirty="0"/>
          </a:p>
        </p:txBody>
      </p:sp>
      <p:sp>
        <p:nvSpPr>
          <p:cNvPr id="9" name="Fußzeile">
            <a:extLst>
              <a:ext uri="{FF2B5EF4-FFF2-40B4-BE49-F238E27FC236}">
                <a16:creationId xmlns:a16="http://schemas.microsoft.com/office/drawing/2014/main" id="{36128DE3-C039-C247-20CB-565C35B1C502}"/>
              </a:ext>
              <a:ext uri="{C183D7F6-B498-43B3-948B-1728B52AA6E4}">
                <adec:decorative xmlns:adec="http://schemas.microsoft.com/office/drawing/2017/decorative" val="1"/>
              </a:ext>
            </a:extLst>
          </p:cNvPr>
          <p:cNvSpPr>
            <a:spLocks noGrp="1"/>
          </p:cNvSpPr>
          <p:nvPr>
            <p:ph type="ftr" sz="quarter" idx="19"/>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10" name="Seitenzahl">
            <a:extLst>
              <a:ext uri="{FF2B5EF4-FFF2-40B4-BE49-F238E27FC236}">
                <a16:creationId xmlns:a16="http://schemas.microsoft.com/office/drawing/2014/main" id="{E4AE5A04-4E3E-39C8-41BE-BE4DFA83436C}"/>
              </a:ext>
            </a:extLst>
          </p:cNvPr>
          <p:cNvSpPr>
            <a:spLocks noGrp="1"/>
          </p:cNvSpPr>
          <p:nvPr>
            <p:ph type="sldNum" sz="quarter" idx="20"/>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invGray"/>
        <p:txBody>
          <a:bodyPr/>
          <a:lstStyle>
            <a:lvl1pPr>
              <a:defRPr>
                <a:solidFill>
                  <a:schemeClr val="bg1"/>
                </a:solidFill>
              </a:defRPr>
            </a:lvl1p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5000"/>
            <a:ext cx="606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6132000" y="1845000"/>
            <a:ext cx="606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2459233984"/>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chemeClr val="bg2"/>
        </a:solidFill>
        <a:effectLst/>
      </p:bgPr>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D1BDE9CD-498E-8C0C-DD46-31832628F30D}"/>
              </a:ext>
            </a:extLst>
          </p:cNvPr>
          <p:cNvSpPr>
            <a:spLocks noGrp="1"/>
          </p:cNvSpPr>
          <p:nvPr>
            <p:ph type="ctrTitle" hasCustomPrompt="1"/>
          </p:nvPr>
        </p:nvSpPr>
        <p:spPr bwMode="invGray">
          <a:xfrm>
            <a:off x="695326" y="1917700"/>
            <a:ext cx="5400674" cy="2663300"/>
          </a:xfrm>
        </p:spPr>
        <p:txBody>
          <a:bodyPr anchor="b"/>
          <a:lstStyle>
            <a:lvl1pPr algn="l">
              <a:defRPr sz="4000" baseline="0">
                <a:solidFill>
                  <a:schemeClr val="bg1"/>
                </a:solidFill>
              </a:defRPr>
            </a:lvl1pPr>
          </a:lstStyle>
          <a:p>
            <a:r>
              <a:rPr lang="de-DE" dirty="0"/>
              <a:t>Titel der Präsentation</a:t>
            </a:r>
          </a:p>
        </p:txBody>
      </p:sp>
      <p:sp>
        <p:nvSpPr>
          <p:cNvPr id="3" name="Untertitel">
            <a:extLst>
              <a:ext uri="{FF2B5EF4-FFF2-40B4-BE49-F238E27FC236}">
                <a16:creationId xmlns:a16="http://schemas.microsoft.com/office/drawing/2014/main" id="{6BCC98A8-5053-B10A-35A9-DD68B5FBADC7}"/>
              </a:ext>
            </a:extLst>
          </p:cNvPr>
          <p:cNvSpPr>
            <a:spLocks noGrp="1"/>
          </p:cNvSpPr>
          <p:nvPr>
            <p:ph type="subTitle" idx="1" hasCustomPrompt="1"/>
          </p:nvPr>
        </p:nvSpPr>
        <p:spPr bwMode="gray">
          <a:xfrm>
            <a:off x="695326" y="4797000"/>
            <a:ext cx="5400674" cy="720000"/>
          </a:xfrm>
        </p:spPr>
        <p:txBody>
          <a:bodyPr>
            <a:noAutofit/>
          </a:bodyPr>
          <a:lstStyle>
            <a:lvl1pPr marL="0" indent="0" algn="l">
              <a:spcBef>
                <a:spcPts val="0"/>
              </a:spcBef>
              <a:spcAft>
                <a:spcPts val="0"/>
              </a:spcAft>
              <a:buNone/>
              <a:defRPr sz="2000" b="0">
                <a:solidFill>
                  <a:schemeClr val="tx1"/>
                </a:solidFill>
                <a:latin typeface="+mn-lt"/>
              </a:defRPr>
            </a:lvl1pPr>
            <a:lvl2pPr marL="0" indent="0" algn="l">
              <a:spcBef>
                <a:spcPts val="0"/>
              </a:spcBef>
              <a:spcAft>
                <a:spcPts val="0"/>
              </a:spcAft>
              <a:buNone/>
              <a:defRPr sz="2000" b="0">
                <a:solidFill>
                  <a:schemeClr val="tx1"/>
                </a:solidFill>
                <a:latin typeface="+mn-lt"/>
              </a:defRPr>
            </a:lvl2pPr>
            <a:lvl3pPr marL="0" indent="0" algn="l">
              <a:spcBef>
                <a:spcPts val="0"/>
              </a:spcBef>
              <a:spcAft>
                <a:spcPts val="0"/>
              </a:spcAft>
              <a:buNone/>
              <a:defRPr sz="2000" b="0">
                <a:solidFill>
                  <a:schemeClr val="tx1"/>
                </a:solidFill>
                <a:latin typeface="+mn-lt"/>
              </a:defRPr>
            </a:lvl3pPr>
            <a:lvl4pPr marL="0" indent="0" algn="l">
              <a:spcBef>
                <a:spcPts val="0"/>
              </a:spcBef>
              <a:spcAft>
                <a:spcPts val="0"/>
              </a:spcAft>
              <a:buNone/>
              <a:defRPr sz="2000" b="0">
                <a:solidFill>
                  <a:schemeClr val="tx1"/>
                </a:solidFill>
                <a:latin typeface="+mn-lt"/>
              </a:defRPr>
            </a:lvl4pPr>
            <a:lvl5pPr marL="0" indent="0" algn="l">
              <a:spcBef>
                <a:spcPts val="0"/>
              </a:spcBef>
              <a:spcAft>
                <a:spcPts val="0"/>
              </a:spcAft>
              <a:buNone/>
              <a:defRPr sz="2000" b="0">
                <a:solidFill>
                  <a:schemeClr val="tx1"/>
                </a:solidFill>
                <a:latin typeface="+mn-lt"/>
              </a:defRPr>
            </a:lvl5pPr>
            <a:lvl6pPr marL="0" indent="0" algn="l">
              <a:spcBef>
                <a:spcPts val="0"/>
              </a:spcBef>
              <a:spcAft>
                <a:spcPts val="0"/>
              </a:spcAft>
              <a:buNone/>
              <a:defRPr sz="2000" b="0">
                <a:solidFill>
                  <a:schemeClr val="tx1"/>
                </a:solidFill>
                <a:latin typeface="+mn-lt"/>
              </a:defRPr>
            </a:lvl6pPr>
            <a:lvl7pPr marL="0" indent="0" algn="l">
              <a:spcBef>
                <a:spcPts val="0"/>
              </a:spcBef>
              <a:spcAft>
                <a:spcPts val="0"/>
              </a:spcAft>
              <a:buNone/>
              <a:defRPr sz="2000" b="0">
                <a:solidFill>
                  <a:schemeClr val="tx1"/>
                </a:solidFill>
                <a:latin typeface="+mn-lt"/>
              </a:defRPr>
            </a:lvl7pPr>
            <a:lvl8pPr marL="0" indent="0" algn="l">
              <a:spcBef>
                <a:spcPts val="0"/>
              </a:spcBef>
              <a:spcAft>
                <a:spcPts val="0"/>
              </a:spcAft>
              <a:buNone/>
              <a:defRPr sz="2000" b="0">
                <a:solidFill>
                  <a:schemeClr val="tx1"/>
                </a:solidFill>
                <a:latin typeface="+mn-lt"/>
              </a:defRPr>
            </a:lvl8pPr>
            <a:lvl9pPr marL="0" indent="0" algn="l">
              <a:spcBef>
                <a:spcPts val="0"/>
              </a:spcBef>
              <a:spcAft>
                <a:spcPts val="0"/>
              </a:spcAft>
              <a:buNone/>
              <a:defRPr sz="2000" b="0">
                <a:solidFill>
                  <a:schemeClr val="tx1"/>
                </a:solidFill>
                <a:latin typeface="+mn-lt"/>
              </a:defRPr>
            </a:lvl9pPr>
          </a:lstStyle>
          <a:p>
            <a:pPr lvl="0"/>
            <a:r>
              <a:rPr lang="de-DE" dirty="0"/>
              <a:t>Untertitel der Präsentation</a:t>
            </a:r>
          </a:p>
        </p:txBody>
      </p:sp>
      <p:pic>
        <p:nvPicPr>
          <p:cNvPr id="10" name="Logo">
            <a:extLst>
              <a:ext uri="{FF2B5EF4-FFF2-40B4-BE49-F238E27FC236}">
                <a16:creationId xmlns:a16="http://schemas.microsoft.com/office/drawing/2014/main" id="{88FE6F79-2335-5254-9250-1A749D81306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9861170" y="621000"/>
            <a:ext cx="1706830" cy="2160000"/>
          </a:xfrm>
          <a:prstGeom prst="rect">
            <a:avLst/>
          </a:prstGeom>
        </p:spPr>
      </p:pic>
      <p:sp>
        <p:nvSpPr>
          <p:cNvPr id="15" name="Textplatzhalter">
            <a:extLst>
              <a:ext uri="{FF2B5EF4-FFF2-40B4-BE49-F238E27FC236}">
                <a16:creationId xmlns:a16="http://schemas.microsoft.com/office/drawing/2014/main" id="{888E75FC-8DAA-C7C9-155B-D6FCAFE49437}"/>
              </a:ext>
            </a:extLst>
          </p:cNvPr>
          <p:cNvSpPr>
            <a:spLocks noGrp="1"/>
          </p:cNvSpPr>
          <p:nvPr>
            <p:ph type="body" sz="quarter" idx="10" hasCustomPrompt="1"/>
          </p:nvPr>
        </p:nvSpPr>
        <p:spPr bwMode="gray">
          <a:xfrm>
            <a:off x="696000" y="5876999"/>
            <a:ext cx="5400674" cy="288000"/>
          </a:xfrm>
        </p:spPr>
        <p:txBody>
          <a:bodyPr/>
          <a:lstStyle>
            <a:lvl1pPr marL="0" indent="0">
              <a:spcBef>
                <a:spcPts val="0"/>
              </a:spcBef>
              <a:spcAft>
                <a:spcPts val="0"/>
              </a:spcAft>
              <a:buFontTx/>
              <a:buNone/>
              <a:defRPr sz="1600" b="0">
                <a:solidFill>
                  <a:schemeClr val="tx1"/>
                </a:solidFill>
                <a:latin typeface="+mn-lt"/>
              </a:defRPr>
            </a:lvl1pPr>
            <a:lvl2pPr marL="0" indent="0">
              <a:spcBef>
                <a:spcPts val="0"/>
              </a:spcBef>
              <a:spcAft>
                <a:spcPts val="0"/>
              </a:spcAft>
              <a:buFontTx/>
              <a:buNone/>
              <a:defRPr sz="1600" b="0">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b="0">
                <a:solidFill>
                  <a:schemeClr val="tx1"/>
                </a:solidFill>
                <a:latin typeface="+mn-lt"/>
              </a:defRPr>
            </a:lvl6pPr>
            <a:lvl7pPr marL="0" indent="0">
              <a:spcBef>
                <a:spcPts val="0"/>
              </a:spcBef>
              <a:spcAft>
                <a:spcPts val="0"/>
              </a:spcAft>
              <a:buFontTx/>
              <a:buNone/>
              <a:defRPr sz="1600" b="0">
                <a:solidFill>
                  <a:schemeClr val="tx1"/>
                </a:solidFill>
                <a:latin typeface="+mn-lt"/>
              </a:defRPr>
            </a:lvl7pPr>
            <a:lvl8pPr marL="0" indent="0">
              <a:spcBef>
                <a:spcPts val="0"/>
              </a:spcBef>
              <a:spcAft>
                <a:spcPts val="0"/>
              </a:spcAft>
              <a:buFontTx/>
              <a:buNone/>
              <a:defRPr sz="1600" b="0">
                <a:solidFill>
                  <a:schemeClr val="tx1"/>
                </a:solidFill>
                <a:latin typeface="+mn-lt"/>
              </a:defRPr>
            </a:lvl8pPr>
            <a:lvl9pPr marL="0" indent="0">
              <a:spcBef>
                <a:spcPts val="0"/>
              </a:spcBef>
              <a:spcAft>
                <a:spcPts val="0"/>
              </a:spcAft>
              <a:buFontTx/>
              <a:buNone/>
              <a:defRPr sz="1600" b="0">
                <a:solidFill>
                  <a:schemeClr val="tx1"/>
                </a:solidFill>
                <a:latin typeface="+mn-lt"/>
              </a:defRPr>
            </a:lvl9pPr>
          </a:lstStyle>
          <a:p>
            <a:pPr lvl="0"/>
            <a:r>
              <a:rPr lang="de-DE" dirty="0"/>
              <a:t>Autor • Datum • Ort</a:t>
            </a:r>
          </a:p>
        </p:txBody>
      </p:sp>
    </p:spTree>
    <p:extLst>
      <p:ext uri="{BB962C8B-B14F-4D97-AF65-F5344CB8AC3E}">
        <p14:creationId xmlns:p14="http://schemas.microsoft.com/office/powerpoint/2010/main" val="1229188569"/>
      </p:ext>
    </p:extLst>
  </p:cSld>
  <p:clrMapOvr>
    <a:masterClrMapping/>
  </p:clrMapOvr>
  <p:extLst>
    <p:ext uri="{DCECCB84-F9BA-43D5-87BE-67443E8EF086}">
      <p15:sldGuideLst xmlns:p15="http://schemas.microsoft.com/office/powerpoint/2012/main">
        <p15:guide id="1" orient="horz" pos="2886" userDrawn="1">
          <p15:clr>
            <a:srgbClr val="FBAE40"/>
          </p15:clr>
        </p15:guide>
        <p15:guide id="2" pos="438" userDrawn="1">
          <p15:clr>
            <a:srgbClr val="FBAE40"/>
          </p15:clr>
        </p15:guide>
        <p15:guide id="3" pos="3840" userDrawn="1">
          <p15:clr>
            <a:srgbClr val="FBAE40"/>
          </p15:clr>
        </p15:guide>
        <p15:guide id="4" orient="horz" pos="120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rei Bilder | Blaugrau">
    <p:bg>
      <p:bgPr>
        <a:solidFill>
          <a:schemeClr val="bg2"/>
        </a:solidFill>
        <a:effectLst/>
      </p:bgPr>
    </p:bg>
    <p:spTree>
      <p:nvGrpSpPr>
        <p:cNvPr id="1" name=""/>
        <p:cNvGrpSpPr/>
        <p:nvPr/>
      </p:nvGrpSpPr>
      <p:grpSpPr>
        <a:xfrm>
          <a:off x="0" y="0"/>
          <a:ext cx="0" cy="0"/>
          <a:chOff x="0" y="0"/>
          <a:chExt cx="0" cy="0"/>
        </a:xfrm>
      </p:grpSpPr>
      <p:sp>
        <p:nvSpPr>
          <p:cNvPr id="3" name="Datum">
            <a:extLst>
              <a:ext uri="{FF2B5EF4-FFF2-40B4-BE49-F238E27FC236}">
                <a16:creationId xmlns:a16="http://schemas.microsoft.com/office/drawing/2014/main" id="{911F7BEC-B5A2-06A5-1D49-BB0D820FF77E}"/>
              </a:ext>
              <a:ext uri="{C183D7F6-B498-43B3-948B-1728B52AA6E4}">
                <adec:decorative xmlns:adec="http://schemas.microsoft.com/office/drawing/2017/decorative" val="1"/>
              </a:ext>
            </a:extLst>
          </p:cNvPr>
          <p:cNvSpPr>
            <a:spLocks noGrp="1"/>
          </p:cNvSpPr>
          <p:nvPr>
            <p:ph type="dt" sz="half" idx="19"/>
          </p:nvPr>
        </p:nvSpPr>
        <p:spPr bwMode="gray"/>
        <p:txBody>
          <a:bodyPr/>
          <a:lstStyle>
            <a:lvl1pPr>
              <a:defRPr>
                <a:solidFill>
                  <a:schemeClr val="tx1">
                    <a:alpha val="0"/>
                  </a:schemeClr>
                </a:solidFill>
              </a:defRPr>
            </a:lvl1pPr>
          </a:lstStyle>
          <a:p>
            <a:fld id="{7A799219-5F5C-4AE4-9E97-E727A55DD01B}" type="datetime1">
              <a:rPr lang="en-US" smtClean="0"/>
              <a:t>5/22/2025</a:t>
            </a:fld>
            <a:endParaRPr lang="de-DE" dirty="0"/>
          </a:p>
        </p:txBody>
      </p:sp>
      <p:sp>
        <p:nvSpPr>
          <p:cNvPr id="4" name="Fußzeile">
            <a:extLst>
              <a:ext uri="{FF2B5EF4-FFF2-40B4-BE49-F238E27FC236}">
                <a16:creationId xmlns:a16="http://schemas.microsoft.com/office/drawing/2014/main" id="{83947F2E-F548-B202-A3F8-63685EA6C813}"/>
              </a:ext>
              <a:ext uri="{C183D7F6-B498-43B3-948B-1728B52AA6E4}">
                <adec:decorative xmlns:adec="http://schemas.microsoft.com/office/drawing/2017/decorative" val="1"/>
              </a:ext>
            </a:extLst>
          </p:cNvPr>
          <p:cNvSpPr>
            <a:spLocks noGrp="1"/>
          </p:cNvSpPr>
          <p:nvPr>
            <p:ph type="ftr" sz="quarter" idx="20"/>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8" name="Seitenzahl">
            <a:extLst>
              <a:ext uri="{FF2B5EF4-FFF2-40B4-BE49-F238E27FC236}">
                <a16:creationId xmlns:a16="http://schemas.microsoft.com/office/drawing/2014/main" id="{9339CF06-7C56-EF72-73AD-18759FF7B8DD}"/>
              </a:ext>
            </a:extLst>
          </p:cNvPr>
          <p:cNvSpPr>
            <a:spLocks noGrp="1"/>
          </p:cNvSpPr>
          <p:nvPr>
            <p:ph type="sldNum" sz="quarter" idx="21"/>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invGray"/>
        <p:txBody>
          <a:bodyPr/>
          <a:lstStyle>
            <a:lvl1pPr>
              <a:defRPr>
                <a:solidFill>
                  <a:schemeClr val="bg1"/>
                </a:solidFill>
              </a:defRPr>
            </a:lvl1p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4675"/>
            <a:ext cx="400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4080000" y="1844675"/>
            <a:ext cx="4032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 name="Bildplatzhalter 3">
            <a:extLst>
              <a:ext uri="{FF2B5EF4-FFF2-40B4-BE49-F238E27FC236}">
                <a16:creationId xmlns:a16="http://schemas.microsoft.com/office/drawing/2014/main" id="{0564DB63-B339-6C21-A591-8F083D9D3FBE}"/>
              </a:ext>
            </a:extLst>
          </p:cNvPr>
          <p:cNvSpPr>
            <a:spLocks noGrp="1"/>
          </p:cNvSpPr>
          <p:nvPr>
            <p:ph type="pic" idx="18" hasCustomPrompt="1"/>
          </p:nvPr>
        </p:nvSpPr>
        <p:spPr bwMode="gray">
          <a:xfrm>
            <a:off x="8184000" y="1844675"/>
            <a:ext cx="400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548565317"/>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er Bilder | Blaugrau">
    <p:bg>
      <p:bgPr>
        <a:solidFill>
          <a:schemeClr val="bg2"/>
        </a:solidFill>
        <a:effectLst/>
      </p:bgPr>
    </p:bg>
    <p:spTree>
      <p:nvGrpSpPr>
        <p:cNvPr id="1" name=""/>
        <p:cNvGrpSpPr/>
        <p:nvPr/>
      </p:nvGrpSpPr>
      <p:grpSpPr>
        <a:xfrm>
          <a:off x="0" y="0"/>
          <a:ext cx="0" cy="0"/>
          <a:chOff x="0" y="0"/>
          <a:chExt cx="0" cy="0"/>
        </a:xfrm>
      </p:grpSpPr>
      <p:sp>
        <p:nvSpPr>
          <p:cNvPr id="3" name="Datum">
            <a:extLst>
              <a:ext uri="{FF2B5EF4-FFF2-40B4-BE49-F238E27FC236}">
                <a16:creationId xmlns:a16="http://schemas.microsoft.com/office/drawing/2014/main" id="{17EE8F1F-854F-6353-1511-DDFAEE3C0590}"/>
              </a:ext>
              <a:ext uri="{C183D7F6-B498-43B3-948B-1728B52AA6E4}">
                <adec:decorative xmlns:adec="http://schemas.microsoft.com/office/drawing/2017/decorative" val="1"/>
              </a:ext>
            </a:extLst>
          </p:cNvPr>
          <p:cNvSpPr>
            <a:spLocks noGrp="1"/>
          </p:cNvSpPr>
          <p:nvPr>
            <p:ph type="dt" sz="half" idx="20"/>
          </p:nvPr>
        </p:nvSpPr>
        <p:spPr bwMode="gray"/>
        <p:txBody>
          <a:bodyPr/>
          <a:lstStyle>
            <a:lvl1pPr>
              <a:defRPr>
                <a:solidFill>
                  <a:schemeClr val="tx1">
                    <a:alpha val="0"/>
                  </a:schemeClr>
                </a:solidFill>
              </a:defRPr>
            </a:lvl1pPr>
          </a:lstStyle>
          <a:p>
            <a:fld id="{8A74F26A-9C2B-42D5-AABA-8AB4E0B81A18}" type="datetime1">
              <a:rPr lang="en-US" smtClean="0"/>
              <a:t>5/22/2025</a:t>
            </a:fld>
            <a:endParaRPr lang="de-DE" dirty="0"/>
          </a:p>
        </p:txBody>
      </p:sp>
      <p:sp>
        <p:nvSpPr>
          <p:cNvPr id="4" name="Fußzeile">
            <a:extLst>
              <a:ext uri="{FF2B5EF4-FFF2-40B4-BE49-F238E27FC236}">
                <a16:creationId xmlns:a16="http://schemas.microsoft.com/office/drawing/2014/main" id="{BF5029A9-20DF-0901-58FF-3E1AADA843F9}"/>
              </a:ext>
              <a:ext uri="{C183D7F6-B498-43B3-948B-1728B52AA6E4}">
                <adec:decorative xmlns:adec="http://schemas.microsoft.com/office/drawing/2017/decorative" val="1"/>
              </a:ext>
            </a:extLst>
          </p:cNvPr>
          <p:cNvSpPr>
            <a:spLocks noGrp="1"/>
          </p:cNvSpPr>
          <p:nvPr>
            <p:ph type="ftr" sz="quarter" idx="21"/>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9" name="Seitenzahl">
            <a:extLst>
              <a:ext uri="{FF2B5EF4-FFF2-40B4-BE49-F238E27FC236}">
                <a16:creationId xmlns:a16="http://schemas.microsoft.com/office/drawing/2014/main" id="{FE28D956-DAE2-845F-F36A-1FF7A89D5BFA}"/>
              </a:ext>
            </a:extLst>
          </p:cNvPr>
          <p:cNvSpPr>
            <a:spLocks noGrp="1"/>
          </p:cNvSpPr>
          <p:nvPr>
            <p:ph type="sldNum" sz="quarter" idx="22"/>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5" name="Titel">
            <a:extLst>
              <a:ext uri="{FF2B5EF4-FFF2-40B4-BE49-F238E27FC236}">
                <a16:creationId xmlns:a16="http://schemas.microsoft.com/office/drawing/2014/main" id="{729E722B-A48F-697F-545D-A8CD5D85180E}"/>
              </a:ext>
            </a:extLst>
          </p:cNvPr>
          <p:cNvSpPr>
            <a:spLocks noGrp="1"/>
          </p:cNvSpPr>
          <p:nvPr>
            <p:ph type="title" hasCustomPrompt="1"/>
          </p:nvPr>
        </p:nvSpPr>
        <p:spPr bwMode="invGray"/>
        <p:txBody>
          <a:bodyPr/>
          <a:lstStyle>
            <a:lvl1pPr>
              <a:defRPr>
                <a:solidFill>
                  <a:schemeClr val="bg1"/>
                </a:solidFill>
              </a:defRPr>
            </a:lvl1pPr>
          </a:lstStyle>
          <a:p>
            <a:r>
              <a:rPr lang="de-DE" dirty="0"/>
              <a:t>Folientitel</a:t>
            </a:r>
          </a:p>
        </p:txBody>
      </p:sp>
      <p:sp>
        <p:nvSpPr>
          <p:cNvPr id="11" name="Bildplatzhalter 1">
            <a:extLst>
              <a:ext uri="{FF2B5EF4-FFF2-40B4-BE49-F238E27FC236}">
                <a16:creationId xmlns:a16="http://schemas.microsoft.com/office/drawing/2014/main" id="{FAA5048C-F469-9EBB-1545-BE067778550E}"/>
              </a:ext>
            </a:extLst>
          </p:cNvPr>
          <p:cNvSpPr>
            <a:spLocks noGrp="1"/>
          </p:cNvSpPr>
          <p:nvPr>
            <p:ph type="pic" idx="13" hasCustomPrompt="1"/>
          </p:nvPr>
        </p:nvSpPr>
        <p:spPr bwMode="gray">
          <a:xfrm>
            <a:off x="0" y="1844675"/>
            <a:ext cx="300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Bildplatzhalter 2">
            <a:extLst>
              <a:ext uri="{FF2B5EF4-FFF2-40B4-BE49-F238E27FC236}">
                <a16:creationId xmlns:a16="http://schemas.microsoft.com/office/drawing/2014/main" id="{6F8284E2-0177-2631-BA3D-F3BF1B4E8AA3}"/>
              </a:ext>
            </a:extLst>
          </p:cNvPr>
          <p:cNvSpPr>
            <a:spLocks noGrp="1"/>
          </p:cNvSpPr>
          <p:nvPr>
            <p:ph type="pic" idx="17" hasCustomPrompt="1"/>
          </p:nvPr>
        </p:nvSpPr>
        <p:spPr bwMode="gray">
          <a:xfrm>
            <a:off x="3072000" y="1844675"/>
            <a:ext cx="298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 name="Bildplatzhalter 3">
            <a:extLst>
              <a:ext uri="{FF2B5EF4-FFF2-40B4-BE49-F238E27FC236}">
                <a16:creationId xmlns:a16="http://schemas.microsoft.com/office/drawing/2014/main" id="{0564DB63-B339-6C21-A591-8F083D9D3FBE}"/>
              </a:ext>
            </a:extLst>
          </p:cNvPr>
          <p:cNvSpPr>
            <a:spLocks noGrp="1"/>
          </p:cNvSpPr>
          <p:nvPr>
            <p:ph type="pic" idx="18" hasCustomPrompt="1"/>
          </p:nvPr>
        </p:nvSpPr>
        <p:spPr bwMode="gray">
          <a:xfrm>
            <a:off x="6132000" y="1844675"/>
            <a:ext cx="2988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8" name="Bildplatzhalter 4">
            <a:extLst>
              <a:ext uri="{FF2B5EF4-FFF2-40B4-BE49-F238E27FC236}">
                <a16:creationId xmlns:a16="http://schemas.microsoft.com/office/drawing/2014/main" id="{C5346421-8D62-39A3-73FF-29EA4FC25575}"/>
              </a:ext>
            </a:extLst>
          </p:cNvPr>
          <p:cNvSpPr>
            <a:spLocks noGrp="1"/>
          </p:cNvSpPr>
          <p:nvPr>
            <p:ph type="pic" idx="19" hasCustomPrompt="1"/>
          </p:nvPr>
        </p:nvSpPr>
        <p:spPr bwMode="gray">
          <a:xfrm>
            <a:off x="9192000" y="1844675"/>
            <a:ext cx="3000000" cy="5013325"/>
          </a:xfrm>
          <a:solidFill>
            <a:srgbClr val="E4E7E9"/>
          </a:solidFill>
        </p:spPr>
        <p:txBody>
          <a:bodyPr lIns="72000" tIns="0" rIns="72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Tree>
    <p:extLst>
      <p:ext uri="{BB962C8B-B14F-4D97-AF65-F5344CB8AC3E}">
        <p14:creationId xmlns:p14="http://schemas.microsoft.com/office/powerpoint/2010/main" val="290935453"/>
      </p:ext>
    </p:extLst>
  </p:cSld>
  <p:clrMapOvr>
    <a:masterClrMapping/>
  </p:clrMapOvr>
  <p:extLst>
    <p:ext uri="{DCECCB84-F9BA-43D5-87BE-67443E8EF086}">
      <p15:sldGuideLst xmlns:p15="http://schemas.microsoft.com/office/powerpoint/2012/main">
        <p15:guide id="1" orient="horz" pos="116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itat">
    <p:bg>
      <p:bgPr>
        <a:solidFill>
          <a:schemeClr val="bg2"/>
        </a:solidFill>
        <a:effectLst/>
      </p:bgPr>
    </p:bg>
    <p:spTree>
      <p:nvGrpSpPr>
        <p:cNvPr id="1" name=""/>
        <p:cNvGrpSpPr/>
        <p:nvPr/>
      </p:nvGrpSpPr>
      <p:grpSpPr>
        <a:xfrm>
          <a:off x="0" y="0"/>
          <a:ext cx="0" cy="0"/>
          <a:chOff x="0" y="0"/>
          <a:chExt cx="0" cy="0"/>
        </a:xfrm>
      </p:grpSpPr>
      <p:sp>
        <p:nvSpPr>
          <p:cNvPr id="5" name="Anführungszeichen">
            <a:extLst>
              <a:ext uri="{FF2B5EF4-FFF2-40B4-BE49-F238E27FC236}">
                <a16:creationId xmlns:a16="http://schemas.microsoft.com/office/drawing/2014/main" id="{672F3328-C8F1-5D82-3D6D-1471636D11D1}"/>
              </a:ext>
              <a:ext uri="{C183D7F6-B498-43B3-948B-1728B52AA6E4}">
                <adec:decorative xmlns:adec="http://schemas.microsoft.com/office/drawing/2017/decorative" val="1"/>
              </a:ext>
            </a:extLst>
          </p:cNvPr>
          <p:cNvSpPr/>
          <p:nvPr userDrawn="1"/>
        </p:nvSpPr>
        <p:spPr bwMode="gray">
          <a:xfrm>
            <a:off x="1399416" y="1952056"/>
            <a:ext cx="467100" cy="432000"/>
          </a:xfrm>
          <a:custGeom>
            <a:avLst/>
            <a:gdLst>
              <a:gd name="connsiteX0" fmla="*/ 293400 w 467100"/>
              <a:gd name="connsiteY0" fmla="*/ 0 h 432000"/>
              <a:gd name="connsiteX1" fmla="*/ 467100 w 467100"/>
              <a:gd name="connsiteY1" fmla="*/ 0 h 432000"/>
              <a:gd name="connsiteX2" fmla="*/ 467100 w 467100"/>
              <a:gd name="connsiteY2" fmla="*/ 148500 h 432000"/>
              <a:gd name="connsiteX3" fmla="*/ 439200 w 467100"/>
              <a:gd name="connsiteY3" fmla="*/ 322200 h 432000"/>
              <a:gd name="connsiteX4" fmla="*/ 318600 w 467100"/>
              <a:gd name="connsiteY4" fmla="*/ 432000 h 432000"/>
              <a:gd name="connsiteX5" fmla="*/ 279000 w 467100"/>
              <a:gd name="connsiteY5" fmla="*/ 368100 h 432000"/>
              <a:gd name="connsiteX6" fmla="*/ 351450 w 467100"/>
              <a:gd name="connsiteY6" fmla="*/ 305550 h 432000"/>
              <a:gd name="connsiteX7" fmla="*/ 378000 w 467100"/>
              <a:gd name="connsiteY7" fmla="*/ 188100 h 432000"/>
              <a:gd name="connsiteX8" fmla="*/ 293400 w 467100"/>
              <a:gd name="connsiteY8" fmla="*/ 188100 h 432000"/>
              <a:gd name="connsiteX9" fmla="*/ 14400 w 467100"/>
              <a:gd name="connsiteY9" fmla="*/ 0 h 432000"/>
              <a:gd name="connsiteX10" fmla="*/ 188100 w 467100"/>
              <a:gd name="connsiteY10" fmla="*/ 0 h 432000"/>
              <a:gd name="connsiteX11" fmla="*/ 188100 w 467100"/>
              <a:gd name="connsiteY11" fmla="*/ 148500 h 432000"/>
              <a:gd name="connsiteX12" fmla="*/ 160200 w 467100"/>
              <a:gd name="connsiteY12" fmla="*/ 322200 h 432000"/>
              <a:gd name="connsiteX13" fmla="*/ 39600 w 467100"/>
              <a:gd name="connsiteY13" fmla="*/ 432000 h 432000"/>
              <a:gd name="connsiteX14" fmla="*/ 0 w 467100"/>
              <a:gd name="connsiteY14" fmla="*/ 368100 h 432000"/>
              <a:gd name="connsiteX15" fmla="*/ 72450 w 467100"/>
              <a:gd name="connsiteY15" fmla="*/ 305550 h 432000"/>
              <a:gd name="connsiteX16" fmla="*/ 99000 w 467100"/>
              <a:gd name="connsiteY16" fmla="*/ 188100 h 432000"/>
              <a:gd name="connsiteX17" fmla="*/ 14400 w 467100"/>
              <a:gd name="connsiteY17" fmla="*/ 18810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7100" h="432000">
                <a:moveTo>
                  <a:pt x="293400" y="0"/>
                </a:moveTo>
                <a:lnTo>
                  <a:pt x="467100" y="0"/>
                </a:lnTo>
                <a:lnTo>
                  <a:pt x="467100" y="148500"/>
                </a:lnTo>
                <a:cubicBezTo>
                  <a:pt x="467100" y="228900"/>
                  <a:pt x="457800" y="286800"/>
                  <a:pt x="439200" y="322200"/>
                </a:cubicBezTo>
                <a:cubicBezTo>
                  <a:pt x="413399" y="370800"/>
                  <a:pt x="373199" y="407400"/>
                  <a:pt x="318600" y="432000"/>
                </a:cubicBezTo>
                <a:lnTo>
                  <a:pt x="279000" y="368100"/>
                </a:lnTo>
                <a:cubicBezTo>
                  <a:pt x="311400" y="354900"/>
                  <a:pt x="335550" y="334050"/>
                  <a:pt x="351450" y="305550"/>
                </a:cubicBezTo>
                <a:cubicBezTo>
                  <a:pt x="367350" y="277051"/>
                  <a:pt x="376200" y="237901"/>
                  <a:pt x="378000" y="188100"/>
                </a:cubicBezTo>
                <a:lnTo>
                  <a:pt x="293400" y="188100"/>
                </a:lnTo>
                <a:close/>
                <a:moveTo>
                  <a:pt x="14400" y="0"/>
                </a:moveTo>
                <a:lnTo>
                  <a:pt x="188100" y="0"/>
                </a:lnTo>
                <a:lnTo>
                  <a:pt x="188100" y="148500"/>
                </a:lnTo>
                <a:cubicBezTo>
                  <a:pt x="188100" y="228900"/>
                  <a:pt x="178800" y="286800"/>
                  <a:pt x="160200" y="322200"/>
                </a:cubicBezTo>
                <a:cubicBezTo>
                  <a:pt x="134400" y="370800"/>
                  <a:pt x="94200" y="407400"/>
                  <a:pt x="39600" y="432000"/>
                </a:cubicBezTo>
                <a:lnTo>
                  <a:pt x="0" y="368100"/>
                </a:lnTo>
                <a:cubicBezTo>
                  <a:pt x="32400" y="354900"/>
                  <a:pt x="56550" y="334050"/>
                  <a:pt x="72450" y="305550"/>
                </a:cubicBezTo>
                <a:cubicBezTo>
                  <a:pt x="88350" y="277051"/>
                  <a:pt x="97200" y="237901"/>
                  <a:pt x="99000" y="188100"/>
                </a:cubicBezTo>
                <a:lnTo>
                  <a:pt x="14400" y="188100"/>
                </a:lnTo>
                <a:close/>
              </a:path>
            </a:pathLst>
          </a:custGeom>
          <a:solidFill>
            <a:srgbClr val="9CA8B2"/>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DE" sz="19900" dirty="0">
              <a:solidFill>
                <a:srgbClr val="9CA8B2"/>
              </a:solidFill>
            </a:endParaRPr>
          </a:p>
        </p:txBody>
      </p:sp>
      <p:sp>
        <p:nvSpPr>
          <p:cNvPr id="2" name="Datum">
            <a:extLst>
              <a:ext uri="{FF2B5EF4-FFF2-40B4-BE49-F238E27FC236}">
                <a16:creationId xmlns:a16="http://schemas.microsoft.com/office/drawing/2014/main" id="{5CF0E601-453E-28B9-E4E6-F8EC18CBAC85}"/>
              </a:ext>
              <a:ext uri="{C183D7F6-B498-43B3-948B-1728B52AA6E4}">
                <adec:decorative xmlns:adec="http://schemas.microsoft.com/office/drawing/2017/decorative" val="1"/>
              </a:ext>
            </a:extLst>
          </p:cNvPr>
          <p:cNvSpPr>
            <a:spLocks noGrp="1"/>
          </p:cNvSpPr>
          <p:nvPr userDrawn="1">
            <p:ph type="dt" sz="half" idx="10"/>
          </p:nvPr>
        </p:nvSpPr>
        <p:spPr bwMode="black"/>
        <p:txBody>
          <a:bodyPr/>
          <a:lstStyle>
            <a:lvl1pPr>
              <a:defRPr>
                <a:solidFill>
                  <a:schemeClr val="bg1"/>
                </a:solidFill>
              </a:defRPr>
            </a:lvl1pPr>
          </a:lstStyle>
          <a:p>
            <a:fld id="{4E676EC6-5F10-44E5-AC20-4C2BEC9292C8}" type="datetime1">
              <a:rPr lang="en-US" smtClean="0"/>
              <a:t>5/22/2025</a:t>
            </a:fld>
            <a:endParaRPr lang="de-DE" dirty="0"/>
          </a:p>
        </p:txBody>
      </p:sp>
      <p:sp>
        <p:nvSpPr>
          <p:cNvPr id="3" name="Fußzeile">
            <a:extLst>
              <a:ext uri="{FF2B5EF4-FFF2-40B4-BE49-F238E27FC236}">
                <a16:creationId xmlns:a16="http://schemas.microsoft.com/office/drawing/2014/main" id="{CE39A9B5-956A-BC4C-93F0-384408458DE5}"/>
              </a:ext>
              <a:ext uri="{C183D7F6-B498-43B3-948B-1728B52AA6E4}">
                <adec:decorative xmlns:adec="http://schemas.microsoft.com/office/drawing/2017/decorative" val="1"/>
              </a:ext>
            </a:extLst>
          </p:cNvPr>
          <p:cNvSpPr>
            <a:spLocks noGrp="1"/>
          </p:cNvSpPr>
          <p:nvPr userDrawn="1">
            <p:ph type="ftr" sz="quarter" idx="11"/>
          </p:nvPr>
        </p:nvSpPr>
        <p:spPr bwMode="black"/>
        <p:txBody>
          <a:bodyPr/>
          <a:lstStyle>
            <a:lvl1pPr>
              <a:defRPr>
                <a:solidFill>
                  <a:schemeClr val="bg1"/>
                </a:solidFill>
              </a:defRPr>
            </a:lvl1pPr>
          </a:lstStyle>
          <a:p>
            <a:r>
              <a:rPr lang="en-US"/>
              <a:t>Firstname Lastname:  Exposé Title </a:t>
            </a:r>
            <a:endParaRPr lang="de-DE" dirty="0"/>
          </a:p>
        </p:txBody>
      </p:sp>
      <p:sp>
        <p:nvSpPr>
          <p:cNvPr id="4" name="Seitenzahl">
            <a:extLst>
              <a:ext uri="{FF2B5EF4-FFF2-40B4-BE49-F238E27FC236}">
                <a16:creationId xmlns:a16="http://schemas.microsoft.com/office/drawing/2014/main" id="{DDD4A764-0924-9D33-56B6-137296B573A9}"/>
              </a:ext>
            </a:extLst>
          </p:cNvPr>
          <p:cNvSpPr>
            <a:spLocks noGrp="1"/>
          </p:cNvSpPr>
          <p:nvPr userDrawn="1">
            <p:ph type="sldNum" sz="quarter" idx="12"/>
          </p:nvPr>
        </p:nvSpPr>
        <p:spPr bwMode="black">
          <a:xfrm>
            <a:off x="10992000" y="6439500"/>
            <a:ext cx="504000" cy="144000"/>
          </a:xfrm>
          <a:prstGeom prst="rect">
            <a:avLst/>
          </a:prstGeom>
        </p:spPr>
        <p:txBody>
          <a:bodyPr/>
          <a:lstStyle>
            <a:lvl1pPr>
              <a:defRPr>
                <a:solidFill>
                  <a:schemeClr val="bg1"/>
                </a:solidFill>
              </a:defRPr>
            </a:lvl1pPr>
          </a:lstStyle>
          <a:p>
            <a:fld id="{D836C0FE-70CA-4950-82D6-CF602CC2B770}" type="slidenum">
              <a:rPr lang="de-DE" smtClean="0"/>
              <a:pPr/>
              <a:t>‹#›</a:t>
            </a:fld>
            <a:endParaRPr lang="de-DE" dirty="0"/>
          </a:p>
        </p:txBody>
      </p:sp>
      <p:sp>
        <p:nvSpPr>
          <p:cNvPr id="7" name="Textplatzhalter">
            <a:extLst>
              <a:ext uri="{FF2B5EF4-FFF2-40B4-BE49-F238E27FC236}">
                <a16:creationId xmlns:a16="http://schemas.microsoft.com/office/drawing/2014/main" id="{C8294393-E674-A8BF-1016-84D7B45BC61E}"/>
              </a:ext>
            </a:extLst>
          </p:cNvPr>
          <p:cNvSpPr>
            <a:spLocks noGrp="1"/>
          </p:cNvSpPr>
          <p:nvPr userDrawn="1">
            <p:ph type="body" sz="quarter" idx="13" hasCustomPrompt="1"/>
          </p:nvPr>
        </p:nvSpPr>
        <p:spPr bwMode="black">
          <a:xfrm>
            <a:off x="1631949" y="2132999"/>
            <a:ext cx="7056439" cy="4031263"/>
          </a:xfrm>
        </p:spPr>
        <p:txBody>
          <a:bodyPr/>
          <a:lstStyle>
            <a:lvl1pPr>
              <a:lnSpc>
                <a:spcPct val="90000"/>
              </a:lnSpc>
              <a:spcBef>
                <a:spcPts val="0"/>
              </a:spcBef>
              <a:spcAft>
                <a:spcPts val="0"/>
              </a:spcAft>
              <a:defRPr sz="4000" b="1">
                <a:solidFill>
                  <a:schemeClr val="bg1"/>
                </a:solidFill>
                <a:latin typeface="+mj-lt"/>
              </a:defRPr>
            </a:lvl1pPr>
            <a:lvl2pPr marL="0" indent="0">
              <a:spcBef>
                <a:spcPts val="1800"/>
              </a:spcBef>
              <a:spcAft>
                <a:spcPts val="0"/>
              </a:spcAft>
              <a:buFontTx/>
              <a:buNone/>
              <a:defRPr sz="1600" b="0">
                <a:solidFill>
                  <a:schemeClr val="tx1"/>
                </a:solidFill>
                <a:latin typeface="+mn-lt"/>
              </a:defRPr>
            </a:lvl2pPr>
            <a:lvl3pPr marL="0" indent="0">
              <a:spcBef>
                <a:spcPts val="1800"/>
              </a:spcBef>
              <a:spcAft>
                <a:spcPts val="0"/>
              </a:spcAft>
              <a:buFontTx/>
              <a:buNone/>
              <a:defRPr sz="1600" b="0">
                <a:solidFill>
                  <a:schemeClr val="tx1"/>
                </a:solidFill>
                <a:latin typeface="+mn-lt"/>
              </a:defRPr>
            </a:lvl3pPr>
            <a:lvl4pPr marL="0" indent="0">
              <a:spcBef>
                <a:spcPts val="1800"/>
              </a:spcBef>
              <a:spcAft>
                <a:spcPts val="0"/>
              </a:spcAft>
              <a:buFontTx/>
              <a:buNone/>
              <a:defRPr sz="1600" b="0">
                <a:solidFill>
                  <a:schemeClr val="tx1"/>
                </a:solidFill>
                <a:latin typeface="+mn-lt"/>
              </a:defRPr>
            </a:lvl4pPr>
            <a:lvl5pPr marL="0" indent="0">
              <a:spcBef>
                <a:spcPts val="1800"/>
              </a:spcBef>
              <a:spcAft>
                <a:spcPts val="0"/>
              </a:spcAft>
              <a:buFontTx/>
              <a:buNone/>
              <a:defRPr sz="1600" b="0">
                <a:solidFill>
                  <a:schemeClr val="tx1"/>
                </a:solidFill>
                <a:latin typeface="+mn-lt"/>
              </a:defRPr>
            </a:lvl5pPr>
            <a:lvl6pPr marL="0" indent="0">
              <a:spcBef>
                <a:spcPts val="1800"/>
              </a:spcBef>
              <a:spcAft>
                <a:spcPts val="0"/>
              </a:spcAft>
              <a:buFontTx/>
              <a:buNone/>
              <a:defRPr sz="1600" b="0">
                <a:solidFill>
                  <a:schemeClr val="tx1"/>
                </a:solidFill>
                <a:latin typeface="+mn-lt"/>
              </a:defRPr>
            </a:lvl6pPr>
            <a:lvl7pPr marL="0" indent="0">
              <a:spcBef>
                <a:spcPts val="1800"/>
              </a:spcBef>
              <a:spcAft>
                <a:spcPts val="0"/>
              </a:spcAft>
              <a:buFontTx/>
              <a:buNone/>
              <a:defRPr sz="1600" b="0">
                <a:solidFill>
                  <a:schemeClr val="tx1"/>
                </a:solidFill>
                <a:latin typeface="+mn-lt"/>
              </a:defRPr>
            </a:lvl7pPr>
            <a:lvl8pPr marL="0" indent="0">
              <a:spcBef>
                <a:spcPts val="1800"/>
              </a:spcBef>
              <a:spcAft>
                <a:spcPts val="0"/>
              </a:spcAft>
              <a:buFontTx/>
              <a:buNone/>
              <a:defRPr sz="1600" b="0">
                <a:solidFill>
                  <a:schemeClr val="tx1"/>
                </a:solidFill>
                <a:latin typeface="+mn-lt"/>
              </a:defRPr>
            </a:lvl8pPr>
            <a:lvl9pPr marL="0" indent="0">
              <a:spcBef>
                <a:spcPts val="1800"/>
              </a:spcBef>
              <a:spcAft>
                <a:spcPts val="0"/>
              </a:spcAft>
              <a:buFontTx/>
              <a:buNone/>
              <a:defRPr sz="1600" b="0">
                <a:solidFill>
                  <a:schemeClr val="tx1"/>
                </a:solidFill>
                <a:latin typeface="+mn-lt"/>
              </a:defRPr>
            </a:lvl9pPr>
          </a:lstStyle>
          <a:p>
            <a:pPr lvl="0"/>
            <a:r>
              <a:rPr lang="de-DE" dirty="0"/>
              <a:t>Hier könnte ein Zitat stehen</a:t>
            </a:r>
            <a:br>
              <a:rPr lang="de-DE" dirty="0"/>
            </a:br>
            <a:r>
              <a:rPr lang="de-DE" dirty="0"/>
              <a:t>(Listenebene 1).</a:t>
            </a:r>
          </a:p>
          <a:p>
            <a:pPr lvl="1"/>
            <a:r>
              <a:rPr lang="de-DE" dirty="0"/>
              <a:t>Eine optionale Autorenzeile ist in der Listenebene 2 vordefiniert.</a:t>
            </a:r>
          </a:p>
        </p:txBody>
      </p:sp>
    </p:spTree>
    <p:extLst>
      <p:ext uri="{BB962C8B-B14F-4D97-AF65-F5344CB8AC3E}">
        <p14:creationId xmlns:p14="http://schemas.microsoft.com/office/powerpoint/2010/main" val="2984370510"/>
      </p:ext>
    </p:extLst>
  </p:cSld>
  <p:clrMapOvr>
    <a:masterClrMapping/>
  </p:clrMapOvr>
  <p:extLst>
    <p:ext uri="{DCECCB84-F9BA-43D5-87BE-67443E8EF086}">
      <p15:sldGuideLst xmlns:p15="http://schemas.microsoft.com/office/powerpoint/2012/main">
        <p15:guide id="1" orient="horz" pos="1344" userDrawn="1">
          <p15:clr>
            <a:srgbClr val="FBAE40"/>
          </p15:clr>
        </p15:guide>
        <p15:guide id="2" pos="1028" userDrawn="1">
          <p15:clr>
            <a:srgbClr val="FBAE40"/>
          </p15:clr>
        </p15:guide>
        <p15:guide id="3" pos="5473" userDrawn="1">
          <p15:clr>
            <a:srgbClr val="FBAE40"/>
          </p15:clr>
        </p15:guide>
        <p15:guide id="4" orient="horz" pos="3883"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ontakt">
    <p:bg>
      <p:bgPr>
        <a:solidFill>
          <a:schemeClr val="bg2"/>
        </a:solidFill>
        <a:effectLst/>
      </p:bgPr>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C99E7B9A-74F7-05CE-4342-2B3FEFBAC8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9861170" y="621000"/>
            <a:ext cx="1706830" cy="2160000"/>
          </a:xfrm>
          <a:prstGeom prst="rect">
            <a:avLst/>
          </a:prstGeom>
        </p:spPr>
      </p:pic>
      <p:sp>
        <p:nvSpPr>
          <p:cNvPr id="9" name="Bildplatzhalter">
            <a:extLst>
              <a:ext uri="{FF2B5EF4-FFF2-40B4-BE49-F238E27FC236}">
                <a16:creationId xmlns:a16="http://schemas.microsoft.com/office/drawing/2014/main" id="{33156A7A-A483-1E0F-0AA3-59F6BE1CB97D}"/>
              </a:ext>
            </a:extLst>
          </p:cNvPr>
          <p:cNvSpPr>
            <a:spLocks noGrp="1"/>
          </p:cNvSpPr>
          <p:nvPr>
            <p:ph type="pic" idx="13" hasCustomPrompt="1"/>
          </p:nvPr>
        </p:nvSpPr>
        <p:spPr bwMode="gray">
          <a:xfrm>
            <a:off x="696000" y="2853000"/>
            <a:ext cx="3312675" cy="3312675"/>
          </a:xfrm>
          <a:prstGeom prst="ellipse">
            <a:avLst/>
          </a:prstGeom>
          <a:solidFill>
            <a:srgbClr val="E4E7E9"/>
          </a:solidFill>
        </p:spPr>
        <p:txBody>
          <a:bodyPr lIns="0" tIns="0" rIns="0" bIns="1476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13" name="Textplatzhalter">
            <a:extLst>
              <a:ext uri="{FF2B5EF4-FFF2-40B4-BE49-F238E27FC236}">
                <a16:creationId xmlns:a16="http://schemas.microsoft.com/office/drawing/2014/main" id="{CFD2BCFD-58F0-19CC-CDBE-A738810BB62D}"/>
              </a:ext>
            </a:extLst>
          </p:cNvPr>
          <p:cNvSpPr>
            <a:spLocks noGrp="1"/>
          </p:cNvSpPr>
          <p:nvPr>
            <p:ph type="body" sz="quarter" idx="14" hasCustomPrompt="1"/>
          </p:nvPr>
        </p:nvSpPr>
        <p:spPr bwMode="black">
          <a:xfrm>
            <a:off x="4440238" y="4221163"/>
            <a:ext cx="4248150" cy="1943100"/>
          </a:xfrm>
        </p:spPr>
        <p:txBody>
          <a:bodyPr/>
          <a:lstStyle>
            <a:lvl1pPr>
              <a:lnSpc>
                <a:spcPct val="90000"/>
              </a:lnSpc>
              <a:spcBef>
                <a:spcPts val="0"/>
              </a:spcBef>
              <a:spcAft>
                <a:spcPts val="0"/>
              </a:spcAft>
              <a:defRPr sz="2800" b="1">
                <a:solidFill>
                  <a:schemeClr val="bg1"/>
                </a:solidFill>
                <a:latin typeface="+mj-lt"/>
              </a:defRPr>
            </a:lvl1pPr>
            <a:lvl2pPr marL="0" indent="0">
              <a:spcBef>
                <a:spcPts val="1800"/>
              </a:spcBef>
              <a:spcAft>
                <a:spcPts val="0"/>
              </a:spcAft>
              <a:buFontTx/>
              <a:buNone/>
              <a:defRPr sz="1600" b="0">
                <a:solidFill>
                  <a:schemeClr val="tx1"/>
                </a:solidFill>
                <a:latin typeface="+mn-lt"/>
              </a:defRPr>
            </a:lvl2pPr>
            <a:lvl3pPr marL="0" indent="0">
              <a:spcBef>
                <a:spcPts val="200"/>
              </a:spcBef>
              <a:spcAft>
                <a:spcPts val="0"/>
              </a:spcAft>
              <a:buFontTx/>
              <a:buNone/>
              <a:defRPr sz="1200" b="0">
                <a:solidFill>
                  <a:schemeClr val="bg1"/>
                </a:solidFill>
                <a:latin typeface="+mn-lt"/>
              </a:defRPr>
            </a:lvl3pPr>
            <a:lvl4pPr marL="0" indent="0">
              <a:spcBef>
                <a:spcPts val="200"/>
              </a:spcBef>
              <a:spcAft>
                <a:spcPts val="0"/>
              </a:spcAft>
              <a:buFontTx/>
              <a:buNone/>
              <a:defRPr sz="1200" b="0">
                <a:solidFill>
                  <a:schemeClr val="bg1"/>
                </a:solidFill>
                <a:latin typeface="+mn-lt"/>
              </a:defRPr>
            </a:lvl4pPr>
            <a:lvl5pPr marL="0" indent="0">
              <a:spcBef>
                <a:spcPts val="200"/>
              </a:spcBef>
              <a:spcAft>
                <a:spcPts val="0"/>
              </a:spcAft>
              <a:buFontTx/>
              <a:buNone/>
              <a:defRPr sz="1200" b="0">
                <a:solidFill>
                  <a:schemeClr val="bg1"/>
                </a:solidFill>
                <a:latin typeface="+mn-lt"/>
              </a:defRPr>
            </a:lvl5pPr>
            <a:lvl6pPr marL="0" indent="0">
              <a:spcBef>
                <a:spcPts val="200"/>
              </a:spcBef>
              <a:spcAft>
                <a:spcPts val="0"/>
              </a:spcAft>
              <a:buFontTx/>
              <a:buNone/>
              <a:defRPr sz="1200" b="0">
                <a:solidFill>
                  <a:schemeClr val="bg1"/>
                </a:solidFill>
                <a:latin typeface="+mn-lt"/>
              </a:defRPr>
            </a:lvl6pPr>
            <a:lvl7pPr marL="0" indent="0">
              <a:spcBef>
                <a:spcPts val="200"/>
              </a:spcBef>
              <a:spcAft>
                <a:spcPts val="0"/>
              </a:spcAft>
              <a:buFontTx/>
              <a:buNone/>
              <a:defRPr sz="1200" b="0">
                <a:solidFill>
                  <a:schemeClr val="bg1"/>
                </a:solidFill>
                <a:latin typeface="+mn-lt"/>
              </a:defRPr>
            </a:lvl7pPr>
            <a:lvl8pPr marL="0" indent="0">
              <a:spcBef>
                <a:spcPts val="200"/>
              </a:spcBef>
              <a:spcAft>
                <a:spcPts val="0"/>
              </a:spcAft>
              <a:buFontTx/>
              <a:buNone/>
              <a:defRPr sz="1200" b="0">
                <a:solidFill>
                  <a:schemeClr val="bg1"/>
                </a:solidFill>
                <a:latin typeface="+mn-lt"/>
              </a:defRPr>
            </a:lvl8pPr>
            <a:lvl9pPr marL="0" indent="0">
              <a:spcBef>
                <a:spcPts val="200"/>
              </a:spcBef>
              <a:spcAft>
                <a:spcPts val="0"/>
              </a:spcAft>
              <a:buFontTx/>
              <a:buNone/>
              <a:defRPr sz="1200" b="0">
                <a:solidFill>
                  <a:schemeClr val="bg1"/>
                </a:solidFill>
                <a:latin typeface="+mn-lt"/>
              </a:defRPr>
            </a:lvl9pPr>
          </a:lstStyle>
          <a:p>
            <a:pPr lvl="0"/>
            <a:r>
              <a:rPr lang="de-DE" dirty="0"/>
              <a:t>Kontakt</a:t>
            </a:r>
          </a:p>
          <a:p>
            <a:pPr lvl="1"/>
            <a:r>
              <a:rPr lang="de-DE" dirty="0"/>
              <a:t>Position</a:t>
            </a:r>
          </a:p>
          <a:p>
            <a:pPr lvl="2"/>
            <a:r>
              <a:rPr lang="de-DE" dirty="0"/>
              <a:t>Kontaktdaten</a:t>
            </a:r>
          </a:p>
        </p:txBody>
      </p:sp>
    </p:spTree>
    <p:extLst>
      <p:ext uri="{BB962C8B-B14F-4D97-AF65-F5344CB8AC3E}">
        <p14:creationId xmlns:p14="http://schemas.microsoft.com/office/powerpoint/2010/main" val="101969160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ussage">
    <p:spTree>
      <p:nvGrpSpPr>
        <p:cNvPr id="1" name=""/>
        <p:cNvGrpSpPr/>
        <p:nvPr/>
      </p:nvGrpSpPr>
      <p:grpSpPr>
        <a:xfrm>
          <a:off x="0" y="0"/>
          <a:ext cx="0" cy="0"/>
          <a:chOff x="0" y="0"/>
          <a:chExt cx="0" cy="0"/>
        </a:xfrm>
      </p:grpSpPr>
      <p:sp>
        <p:nvSpPr>
          <p:cNvPr id="2" name="Datum">
            <a:extLst>
              <a:ext uri="{FF2B5EF4-FFF2-40B4-BE49-F238E27FC236}">
                <a16:creationId xmlns:a16="http://schemas.microsoft.com/office/drawing/2014/main" id="{5FA0F30C-F811-060A-31E4-9EB1AF3C114B}"/>
              </a:ext>
              <a:ext uri="{C183D7F6-B498-43B3-948B-1728B52AA6E4}">
                <adec:decorative xmlns:adec="http://schemas.microsoft.com/office/drawing/2017/decorative" val="1"/>
              </a:ext>
            </a:extLst>
          </p:cNvPr>
          <p:cNvSpPr>
            <a:spLocks noGrp="1"/>
          </p:cNvSpPr>
          <p:nvPr>
            <p:ph type="dt" sz="half" idx="15"/>
          </p:nvPr>
        </p:nvSpPr>
        <p:spPr bwMode="gray"/>
        <p:txBody>
          <a:bodyPr/>
          <a:lstStyle>
            <a:lvl1pPr>
              <a:defRPr>
                <a:solidFill>
                  <a:schemeClr val="tx1">
                    <a:alpha val="0"/>
                  </a:schemeClr>
                </a:solidFill>
              </a:defRPr>
            </a:lvl1pPr>
          </a:lstStyle>
          <a:p>
            <a:fld id="{039E64AC-DBBE-4120-BAA5-8E706262636E}" type="datetime1">
              <a:rPr lang="en-US" smtClean="0"/>
              <a:t>5/22/2025</a:t>
            </a:fld>
            <a:endParaRPr lang="de-DE" dirty="0"/>
          </a:p>
        </p:txBody>
      </p:sp>
      <p:sp>
        <p:nvSpPr>
          <p:cNvPr id="3" name="Fußzeile">
            <a:extLst>
              <a:ext uri="{FF2B5EF4-FFF2-40B4-BE49-F238E27FC236}">
                <a16:creationId xmlns:a16="http://schemas.microsoft.com/office/drawing/2014/main" id="{2B0464A2-F8A8-8F44-9BFE-3C295CD91656}"/>
              </a:ext>
              <a:ext uri="{C183D7F6-B498-43B3-948B-1728B52AA6E4}">
                <adec:decorative xmlns:adec="http://schemas.microsoft.com/office/drawing/2017/decorative" val="1"/>
              </a:ext>
            </a:extLst>
          </p:cNvPr>
          <p:cNvSpPr>
            <a:spLocks noGrp="1"/>
          </p:cNvSpPr>
          <p:nvPr>
            <p:ph type="ftr" sz="quarter" idx="16"/>
          </p:nvPr>
        </p:nvSpPr>
        <p:spPr bwMode="gray"/>
        <p:txBody>
          <a:bodyPr/>
          <a:lstStyle>
            <a:lvl1pPr>
              <a:defRPr>
                <a:solidFill>
                  <a:schemeClr val="tx1">
                    <a:alpha val="0"/>
                  </a:schemeClr>
                </a:solidFill>
              </a:defRPr>
            </a:lvl1pPr>
          </a:lstStyle>
          <a:p>
            <a:r>
              <a:rPr lang="en-US"/>
              <a:t>Firstname Lastname:  Exposé Title </a:t>
            </a:r>
            <a:endParaRPr lang="de-DE" dirty="0"/>
          </a:p>
        </p:txBody>
      </p:sp>
      <p:sp>
        <p:nvSpPr>
          <p:cNvPr id="4" name="Seitenzahl">
            <a:extLst>
              <a:ext uri="{FF2B5EF4-FFF2-40B4-BE49-F238E27FC236}">
                <a16:creationId xmlns:a16="http://schemas.microsoft.com/office/drawing/2014/main" id="{D64E6261-7F8B-549F-4CD0-FBDF0426963A}"/>
              </a:ext>
            </a:extLst>
          </p:cNvPr>
          <p:cNvSpPr>
            <a:spLocks noGrp="1"/>
          </p:cNvSpPr>
          <p:nvPr>
            <p:ph type="sldNum" sz="quarter" idx="17"/>
          </p:nvPr>
        </p:nvSpPr>
        <p:spPr bwMode="gray">
          <a:xfrm>
            <a:off x="10992000" y="6439500"/>
            <a:ext cx="504000" cy="144000"/>
          </a:xfrm>
          <a:prstGeom prst="rect">
            <a:avLst/>
          </a:prstGeom>
        </p:spPr>
        <p:txBody>
          <a:bodyPr/>
          <a:lstStyle>
            <a:lvl1pPr>
              <a:defRPr>
                <a:solidFill>
                  <a:schemeClr val="tx1">
                    <a:alpha val="0"/>
                  </a:schemeClr>
                </a:solidFill>
              </a:defRPr>
            </a:lvl1pPr>
          </a:lstStyle>
          <a:p>
            <a:fld id="{D836C0FE-70CA-4950-82D6-CF602CC2B770}" type="slidenum">
              <a:rPr lang="de-DE" smtClean="0"/>
              <a:pPr/>
              <a:t>‹#›</a:t>
            </a:fld>
            <a:endParaRPr lang="de-DE" dirty="0"/>
          </a:p>
        </p:txBody>
      </p:sp>
      <p:sp>
        <p:nvSpPr>
          <p:cNvPr id="11" name="Bildplatzhalter">
            <a:extLst>
              <a:ext uri="{FF2B5EF4-FFF2-40B4-BE49-F238E27FC236}">
                <a16:creationId xmlns:a16="http://schemas.microsoft.com/office/drawing/2014/main" id="{FAA5048C-F469-9EBB-1545-BE067778550E}"/>
              </a:ext>
              <a:ext uri="{C183D7F6-B498-43B3-948B-1728B52AA6E4}">
                <adec:decorative xmlns:adec="http://schemas.microsoft.com/office/drawing/2017/decorative" val="1"/>
              </a:ext>
            </a:extLst>
          </p:cNvPr>
          <p:cNvSpPr>
            <a:spLocks noGrp="1"/>
          </p:cNvSpPr>
          <p:nvPr>
            <p:ph type="pic" idx="13" hasCustomPrompt="1"/>
          </p:nvPr>
        </p:nvSpPr>
        <p:spPr bwMode="gray">
          <a:xfrm>
            <a:off x="0" y="0"/>
            <a:ext cx="12192000" cy="6858000"/>
          </a:xfrm>
          <a:solidFill>
            <a:srgbClr val="E4E7E9"/>
          </a:solidFill>
        </p:spPr>
        <p:txBody>
          <a:bodyPr lIns="2160000" tIns="0" rIns="2160000" bIns="1224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Um ein Bild einzusetzen, klicken Sie bitte auf den Reiter „Einfügen“ und wählen die Schaltfläche „Bilder“. Alternativ können Sie das transparente Element mit der rechten Maustaste in den Hintergrund setzen, auf das Bildplatzhalter-Symbol klicken und ein Bild laden bzw. es so auch bearbeiten. Setzen Sie das Bild wieder in den Hintergrund.</a:t>
            </a:r>
          </a:p>
        </p:txBody>
      </p:sp>
      <p:sp>
        <p:nvSpPr>
          <p:cNvPr id="5" name="Transparenz">
            <a:extLst>
              <a:ext uri="{FF2B5EF4-FFF2-40B4-BE49-F238E27FC236}">
                <a16:creationId xmlns:a16="http://schemas.microsoft.com/office/drawing/2014/main" id="{0E4BA231-F72E-F0AA-757C-F1C95512B7C0}"/>
              </a:ext>
              <a:ext uri="{C183D7F6-B498-43B3-948B-1728B52AA6E4}">
                <adec:decorative xmlns:adec="http://schemas.microsoft.com/office/drawing/2017/decorative" val="1"/>
              </a:ext>
            </a:extLst>
          </p:cNvPr>
          <p:cNvSpPr>
            <a:spLocks noGrp="1"/>
          </p:cNvSpPr>
          <p:nvPr>
            <p:ph type="body" sz="quarter" idx="12" hasCustomPrompt="1"/>
          </p:nvPr>
        </p:nvSpPr>
        <p:spPr bwMode="gray">
          <a:xfrm>
            <a:off x="0" y="0"/>
            <a:ext cx="12192000" cy="6858000"/>
          </a:xfrm>
          <a:solidFill>
            <a:schemeClr val="bg2">
              <a:alpha val="80000"/>
            </a:schemeClr>
          </a:solidFill>
        </p:spPr>
        <p:txBody>
          <a:bodyPr/>
          <a:lstStyle>
            <a:lvl1pPr marL="0" indent="0">
              <a:spcBef>
                <a:spcPts val="0"/>
              </a:spcBef>
              <a:spcAft>
                <a:spcPts val="0"/>
              </a:spcAft>
              <a:buFontTx/>
              <a:buNone/>
              <a:defRPr sz="100" b="0">
                <a:noFill/>
              </a:defRPr>
            </a:lvl1pPr>
            <a:lvl2pPr marL="0" indent="0">
              <a:spcBef>
                <a:spcPts val="0"/>
              </a:spcBef>
              <a:spcAft>
                <a:spcPts val="0"/>
              </a:spcAft>
              <a:buFontTx/>
              <a:buNone/>
              <a:defRPr sz="100" b="0">
                <a:noFill/>
              </a:defRPr>
            </a:lvl2pPr>
            <a:lvl3pPr marL="0" indent="0">
              <a:spcBef>
                <a:spcPts val="0"/>
              </a:spcBef>
              <a:spcAft>
                <a:spcPts val="0"/>
              </a:spcAft>
              <a:buFontTx/>
              <a:buNone/>
              <a:defRPr sz="100" b="0">
                <a:noFill/>
              </a:defRPr>
            </a:lvl3pPr>
            <a:lvl4pPr marL="0" indent="0">
              <a:spcBef>
                <a:spcPts val="0"/>
              </a:spcBef>
              <a:spcAft>
                <a:spcPts val="0"/>
              </a:spcAft>
              <a:buFontTx/>
              <a:buNone/>
              <a:defRPr sz="100" b="0">
                <a:noFill/>
              </a:defRPr>
            </a:lvl4pPr>
            <a:lvl5pPr marL="0" indent="0">
              <a:spcBef>
                <a:spcPts val="0"/>
              </a:spcBef>
              <a:spcAft>
                <a:spcPts val="0"/>
              </a:spcAft>
              <a:buFontTx/>
              <a:buNone/>
              <a:defRPr sz="100" b="0">
                <a:noFill/>
              </a:defRPr>
            </a:lvl5pPr>
            <a:lvl6pPr marL="0" indent="0">
              <a:spcBef>
                <a:spcPts val="0"/>
              </a:spcBef>
              <a:spcAft>
                <a:spcPts val="0"/>
              </a:spcAft>
              <a:buFontTx/>
              <a:buNone/>
              <a:defRPr sz="100" b="0">
                <a:noFill/>
              </a:defRPr>
            </a:lvl6pPr>
            <a:lvl7pPr marL="0" indent="0">
              <a:spcBef>
                <a:spcPts val="0"/>
              </a:spcBef>
              <a:spcAft>
                <a:spcPts val="0"/>
              </a:spcAft>
              <a:buFontTx/>
              <a:buNone/>
              <a:defRPr sz="100" b="0">
                <a:noFill/>
              </a:defRPr>
            </a:lvl7pPr>
            <a:lvl8pPr marL="0" indent="0">
              <a:spcBef>
                <a:spcPts val="0"/>
              </a:spcBef>
              <a:spcAft>
                <a:spcPts val="0"/>
              </a:spcAft>
              <a:buFontTx/>
              <a:buNone/>
              <a:defRPr sz="100" b="0">
                <a:noFill/>
              </a:defRPr>
            </a:lvl8pPr>
            <a:lvl9pPr marL="0" indent="0">
              <a:spcBef>
                <a:spcPts val="0"/>
              </a:spcBef>
              <a:spcAft>
                <a:spcPts val="0"/>
              </a:spcAft>
              <a:buFontTx/>
              <a:buNone/>
              <a:defRPr sz="100" b="0">
                <a:noFill/>
              </a:defRPr>
            </a:lvl9pPr>
          </a:lstStyle>
          <a:p>
            <a:pPr lvl="0"/>
            <a:r>
              <a:rPr lang="de-DE" dirty="0"/>
              <a:t> </a:t>
            </a:r>
          </a:p>
        </p:txBody>
      </p:sp>
      <p:sp>
        <p:nvSpPr>
          <p:cNvPr id="14" name="Textplatzhalter">
            <a:extLst>
              <a:ext uri="{FF2B5EF4-FFF2-40B4-BE49-F238E27FC236}">
                <a16:creationId xmlns:a16="http://schemas.microsoft.com/office/drawing/2014/main" id="{41CA4ADD-D78B-A046-6D6E-AD8FDE3D8615}"/>
              </a:ext>
            </a:extLst>
          </p:cNvPr>
          <p:cNvSpPr>
            <a:spLocks noGrp="1"/>
          </p:cNvSpPr>
          <p:nvPr>
            <p:ph type="body" sz="quarter" idx="18" hasCustomPrompt="1"/>
          </p:nvPr>
        </p:nvSpPr>
        <p:spPr bwMode="gray">
          <a:xfrm>
            <a:off x="696001" y="5057005"/>
            <a:ext cx="5400000" cy="1107996"/>
          </a:xfrm>
        </p:spPr>
        <p:txBody>
          <a:bodyPr wrap="square" anchor="b" anchorCtr="0">
            <a:spAutoFit/>
          </a:bodyPr>
          <a:lstStyle>
            <a:lvl1pPr marL="0" indent="0">
              <a:lnSpc>
                <a:spcPct val="90000"/>
              </a:lnSpc>
              <a:spcBef>
                <a:spcPts val="0"/>
              </a:spcBef>
              <a:spcAft>
                <a:spcPts val="0"/>
              </a:spcAft>
              <a:buFontTx/>
              <a:buNone/>
              <a:defRPr sz="4000" b="1">
                <a:solidFill>
                  <a:schemeClr val="bg1"/>
                </a:solidFill>
                <a:latin typeface="+mj-lt"/>
              </a:defRPr>
            </a:lvl1pPr>
            <a:lvl2pPr marL="0" indent="0">
              <a:lnSpc>
                <a:spcPct val="90000"/>
              </a:lnSpc>
              <a:spcBef>
                <a:spcPts val="0"/>
              </a:spcBef>
              <a:spcAft>
                <a:spcPts val="0"/>
              </a:spcAft>
              <a:buFontTx/>
              <a:buNone/>
              <a:defRPr sz="4000" b="1">
                <a:solidFill>
                  <a:schemeClr val="bg1"/>
                </a:solidFill>
                <a:latin typeface="+mj-lt"/>
              </a:defRPr>
            </a:lvl2pPr>
            <a:lvl3pPr marL="0" indent="0">
              <a:lnSpc>
                <a:spcPct val="90000"/>
              </a:lnSpc>
              <a:spcBef>
                <a:spcPts val="0"/>
              </a:spcBef>
              <a:spcAft>
                <a:spcPts val="0"/>
              </a:spcAft>
              <a:buFontTx/>
              <a:buNone/>
              <a:defRPr sz="4000" b="1">
                <a:solidFill>
                  <a:schemeClr val="bg1"/>
                </a:solidFill>
                <a:latin typeface="+mj-lt"/>
              </a:defRPr>
            </a:lvl3pPr>
            <a:lvl4pPr marL="0" indent="0">
              <a:lnSpc>
                <a:spcPct val="90000"/>
              </a:lnSpc>
              <a:spcBef>
                <a:spcPts val="0"/>
              </a:spcBef>
              <a:spcAft>
                <a:spcPts val="0"/>
              </a:spcAft>
              <a:buFontTx/>
              <a:buNone/>
              <a:defRPr sz="4000" b="1">
                <a:solidFill>
                  <a:schemeClr val="bg1"/>
                </a:solidFill>
                <a:latin typeface="+mj-lt"/>
              </a:defRPr>
            </a:lvl4pPr>
            <a:lvl5pPr marL="0" indent="0">
              <a:lnSpc>
                <a:spcPct val="90000"/>
              </a:lnSpc>
              <a:spcBef>
                <a:spcPts val="0"/>
              </a:spcBef>
              <a:spcAft>
                <a:spcPts val="0"/>
              </a:spcAft>
              <a:buFontTx/>
              <a:buNone/>
              <a:defRPr sz="4000" b="1">
                <a:solidFill>
                  <a:schemeClr val="bg1"/>
                </a:solidFill>
                <a:latin typeface="+mj-lt"/>
              </a:defRPr>
            </a:lvl5pPr>
            <a:lvl6pPr marL="0" indent="0">
              <a:lnSpc>
                <a:spcPct val="90000"/>
              </a:lnSpc>
              <a:spcBef>
                <a:spcPts val="0"/>
              </a:spcBef>
              <a:spcAft>
                <a:spcPts val="0"/>
              </a:spcAft>
              <a:buFontTx/>
              <a:buNone/>
              <a:defRPr sz="4000" b="1">
                <a:solidFill>
                  <a:schemeClr val="bg1"/>
                </a:solidFill>
                <a:latin typeface="+mj-lt"/>
              </a:defRPr>
            </a:lvl6pPr>
            <a:lvl7pPr marL="0" indent="0">
              <a:lnSpc>
                <a:spcPct val="90000"/>
              </a:lnSpc>
              <a:spcBef>
                <a:spcPts val="0"/>
              </a:spcBef>
              <a:spcAft>
                <a:spcPts val="0"/>
              </a:spcAft>
              <a:buFontTx/>
              <a:buNone/>
              <a:defRPr sz="4000" b="1">
                <a:solidFill>
                  <a:schemeClr val="bg1"/>
                </a:solidFill>
                <a:latin typeface="+mj-lt"/>
              </a:defRPr>
            </a:lvl7pPr>
            <a:lvl8pPr marL="0" indent="0">
              <a:lnSpc>
                <a:spcPct val="90000"/>
              </a:lnSpc>
              <a:spcBef>
                <a:spcPts val="0"/>
              </a:spcBef>
              <a:spcAft>
                <a:spcPts val="0"/>
              </a:spcAft>
              <a:buFontTx/>
              <a:buNone/>
              <a:defRPr sz="4000" b="1">
                <a:solidFill>
                  <a:schemeClr val="bg1"/>
                </a:solidFill>
                <a:latin typeface="+mj-lt"/>
              </a:defRPr>
            </a:lvl8pPr>
            <a:lvl9pPr marL="0" indent="0">
              <a:lnSpc>
                <a:spcPct val="90000"/>
              </a:lnSpc>
              <a:spcBef>
                <a:spcPts val="0"/>
              </a:spcBef>
              <a:spcAft>
                <a:spcPts val="0"/>
              </a:spcAft>
              <a:buFontTx/>
              <a:buNone/>
              <a:defRPr sz="4000" b="1">
                <a:solidFill>
                  <a:schemeClr val="bg1"/>
                </a:solidFill>
                <a:latin typeface="+mj-lt"/>
              </a:defRPr>
            </a:lvl9pPr>
          </a:lstStyle>
          <a:p>
            <a:pPr lvl="0"/>
            <a:r>
              <a:rPr lang="de-DE" dirty="0"/>
              <a:t>Hier könnte kurze Aussage stehen</a:t>
            </a:r>
          </a:p>
        </p:txBody>
      </p:sp>
      <p:sp>
        <p:nvSpPr>
          <p:cNvPr id="12" name="Logo">
            <a:extLst>
              <a:ext uri="{FF2B5EF4-FFF2-40B4-BE49-F238E27FC236}">
                <a16:creationId xmlns:a16="http://schemas.microsoft.com/office/drawing/2014/main" id="{D920654A-CDF2-1EE4-1D99-B1A4C7A4C65D}"/>
              </a:ext>
              <a:ext uri="{C183D7F6-B498-43B3-948B-1728B52AA6E4}">
                <adec:decorative xmlns:adec="http://schemas.microsoft.com/office/drawing/2017/decorative" val="1"/>
              </a:ext>
            </a:extLst>
          </p:cNvPr>
          <p:cNvSpPr>
            <a:spLocks noGrp="1" noChangeAspect="1"/>
          </p:cNvSpPr>
          <p:nvPr>
            <p:ph type="body" sz="quarter" idx="14" hasCustomPrompt="1"/>
          </p:nvPr>
        </p:nvSpPr>
        <p:spPr bwMode="gray">
          <a:xfrm>
            <a:off x="10992001" y="483650"/>
            <a:ext cx="504000" cy="516923"/>
          </a:xfrm>
          <a:blipFill>
            <a:blip r:embed="rId2">
              <a:extLst>
                <a:ext uri="{96DAC541-7B7A-43D3-8B79-37D633B846F1}">
                  <asvg:svgBlip xmlns:asvg="http://schemas.microsoft.com/office/drawing/2016/SVG/main" r:embed="rId3"/>
                </a:ext>
              </a:extLst>
            </a:blip>
            <a:stretch>
              <a:fillRect/>
            </a:stretch>
          </a:blipFill>
          <a:ln>
            <a:noFill/>
          </a:ln>
        </p:spPr>
        <p:txBody>
          <a:bodyPr/>
          <a:lstStyle>
            <a:lvl1pPr marL="0" indent="0">
              <a:spcBef>
                <a:spcPts val="0"/>
              </a:spcBef>
              <a:spcAft>
                <a:spcPts val="0"/>
              </a:spcAft>
              <a:buFontTx/>
              <a:buNone/>
              <a:defRPr sz="100" b="0">
                <a:noFill/>
                <a:latin typeface="+mn-lt"/>
              </a:defRPr>
            </a:lvl1pPr>
            <a:lvl2pPr marL="0" indent="0">
              <a:spcBef>
                <a:spcPts val="0"/>
              </a:spcBef>
              <a:spcAft>
                <a:spcPts val="0"/>
              </a:spcAft>
              <a:buFontTx/>
              <a:buNone/>
              <a:defRPr sz="100" b="0">
                <a:noFill/>
                <a:latin typeface="+mn-lt"/>
              </a:defRPr>
            </a:lvl2pPr>
            <a:lvl3pPr marL="0" indent="0">
              <a:spcBef>
                <a:spcPts val="0"/>
              </a:spcBef>
              <a:spcAft>
                <a:spcPts val="0"/>
              </a:spcAft>
              <a:buFontTx/>
              <a:buNone/>
              <a:defRPr sz="100" b="0">
                <a:noFill/>
                <a:latin typeface="+mn-lt"/>
              </a:defRPr>
            </a:lvl3pPr>
            <a:lvl4pPr marL="0" indent="0">
              <a:spcBef>
                <a:spcPts val="0"/>
              </a:spcBef>
              <a:spcAft>
                <a:spcPts val="0"/>
              </a:spcAft>
              <a:buFontTx/>
              <a:buNone/>
              <a:defRPr sz="100" b="0">
                <a:noFill/>
                <a:latin typeface="+mn-lt"/>
              </a:defRPr>
            </a:lvl4pPr>
            <a:lvl5pPr marL="0" indent="0">
              <a:spcBef>
                <a:spcPts val="0"/>
              </a:spcBef>
              <a:spcAft>
                <a:spcPts val="0"/>
              </a:spcAft>
              <a:buFontTx/>
              <a:buNone/>
              <a:defRPr sz="100" b="0">
                <a:noFill/>
                <a:latin typeface="+mn-lt"/>
              </a:defRPr>
            </a:lvl5pPr>
            <a:lvl6pPr marL="0" indent="0">
              <a:spcBef>
                <a:spcPts val="0"/>
              </a:spcBef>
              <a:spcAft>
                <a:spcPts val="0"/>
              </a:spcAft>
              <a:buFontTx/>
              <a:buNone/>
              <a:defRPr sz="100" b="0">
                <a:noFill/>
                <a:latin typeface="+mn-lt"/>
              </a:defRPr>
            </a:lvl6pPr>
            <a:lvl7pPr marL="0" indent="0">
              <a:spcBef>
                <a:spcPts val="0"/>
              </a:spcBef>
              <a:spcAft>
                <a:spcPts val="0"/>
              </a:spcAft>
              <a:buFontTx/>
              <a:buNone/>
              <a:defRPr sz="100" b="0">
                <a:noFill/>
                <a:latin typeface="+mn-lt"/>
              </a:defRPr>
            </a:lvl7pPr>
            <a:lvl8pPr marL="0" indent="0">
              <a:spcBef>
                <a:spcPts val="0"/>
              </a:spcBef>
              <a:spcAft>
                <a:spcPts val="0"/>
              </a:spcAft>
              <a:buFontTx/>
              <a:buNone/>
              <a:defRPr sz="100" b="0">
                <a:noFill/>
                <a:latin typeface="+mn-lt"/>
              </a:defRPr>
            </a:lvl8pPr>
            <a:lvl9pPr marL="0" indent="0">
              <a:spcBef>
                <a:spcPts val="0"/>
              </a:spcBef>
              <a:spcAft>
                <a:spcPts val="0"/>
              </a:spcAft>
              <a:buFontTx/>
              <a:buNone/>
              <a:defRPr sz="100" b="0">
                <a:noFill/>
                <a:latin typeface="+mn-lt"/>
              </a:defRPr>
            </a:lvl9pPr>
          </a:lstStyle>
          <a:p>
            <a:pPr lvl="0"/>
            <a:r>
              <a:rPr lang="de-DE" dirty="0"/>
              <a:t> </a:t>
            </a:r>
          </a:p>
        </p:txBody>
      </p:sp>
    </p:spTree>
    <p:extLst>
      <p:ext uri="{BB962C8B-B14F-4D97-AF65-F5344CB8AC3E}">
        <p14:creationId xmlns:p14="http://schemas.microsoft.com/office/powerpoint/2010/main" val="239138952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 vollflächiges Bild">
    <p:spTree>
      <p:nvGrpSpPr>
        <p:cNvPr id="1" name=""/>
        <p:cNvGrpSpPr/>
        <p:nvPr/>
      </p:nvGrpSpPr>
      <p:grpSpPr>
        <a:xfrm>
          <a:off x="0" y="0"/>
          <a:ext cx="0" cy="0"/>
          <a:chOff x="0" y="0"/>
          <a:chExt cx="0" cy="0"/>
        </a:xfrm>
      </p:grpSpPr>
      <p:sp>
        <p:nvSpPr>
          <p:cNvPr id="4" name="Bildplatzhalter">
            <a:extLst>
              <a:ext uri="{FF2B5EF4-FFF2-40B4-BE49-F238E27FC236}">
                <a16:creationId xmlns:a16="http://schemas.microsoft.com/office/drawing/2014/main" id="{ED3CDC4F-05B1-B76F-5EA7-189E7169CC46}"/>
              </a:ext>
              <a:ext uri="{C183D7F6-B498-43B3-948B-1728B52AA6E4}">
                <adec:decorative xmlns:adec="http://schemas.microsoft.com/office/drawing/2017/decorative" val="1"/>
              </a:ext>
            </a:extLst>
          </p:cNvPr>
          <p:cNvSpPr>
            <a:spLocks noGrp="1"/>
          </p:cNvSpPr>
          <p:nvPr>
            <p:ph type="pic" idx="11" hasCustomPrompt="1"/>
          </p:nvPr>
        </p:nvSpPr>
        <p:spPr bwMode="gray">
          <a:xfrm>
            <a:off x="0" y="0"/>
            <a:ext cx="12192000" cy="6858000"/>
          </a:xfrm>
          <a:solidFill>
            <a:srgbClr val="E4E7E9"/>
          </a:solidFill>
        </p:spPr>
        <p:txBody>
          <a:bodyPr lIns="6552000" tIns="1080000" rIns="864000" bIns="288000" anchor="ctr" anchorCtr="0"/>
          <a:lstStyle>
            <a:lvl1pPr marL="0" indent="0" algn="l">
              <a:spcBef>
                <a:spcPts val="0"/>
              </a:spcBef>
              <a:spcAft>
                <a:spcPts val="0"/>
              </a:spcAft>
              <a:buNone/>
              <a:defRPr sz="1200" b="0">
                <a:solidFill>
                  <a:schemeClr val="tx1"/>
                </a:solidFill>
                <a:latin typeface="+mn-lt"/>
              </a:defRPr>
            </a:lvl1pPr>
            <a:lvl2pPr marL="0" indent="0" algn="l">
              <a:spcBef>
                <a:spcPts val="0"/>
              </a:spcBef>
              <a:spcAft>
                <a:spcPts val="0"/>
              </a:spcAft>
              <a:buNone/>
              <a:defRPr sz="1200" b="0">
                <a:solidFill>
                  <a:schemeClr val="tx1"/>
                </a:solidFill>
                <a:latin typeface="+mn-lt"/>
              </a:defRPr>
            </a:lvl2pPr>
            <a:lvl3pPr marL="0" indent="0" algn="l">
              <a:spcBef>
                <a:spcPts val="0"/>
              </a:spcBef>
              <a:spcAft>
                <a:spcPts val="0"/>
              </a:spcAft>
              <a:buNone/>
              <a:defRPr sz="1200" b="0">
                <a:solidFill>
                  <a:schemeClr val="tx1"/>
                </a:solidFill>
                <a:latin typeface="+mn-lt"/>
              </a:defRPr>
            </a:lvl3pPr>
            <a:lvl4pPr marL="0" indent="0" algn="l">
              <a:spcBef>
                <a:spcPts val="0"/>
              </a:spcBef>
              <a:spcAft>
                <a:spcPts val="0"/>
              </a:spcAft>
              <a:buNone/>
              <a:defRPr sz="1200" b="0">
                <a:solidFill>
                  <a:schemeClr val="tx1"/>
                </a:solidFill>
                <a:latin typeface="+mn-lt"/>
              </a:defRPr>
            </a:lvl4pPr>
            <a:lvl5pPr marL="0" indent="0" algn="l">
              <a:spcBef>
                <a:spcPts val="0"/>
              </a:spcBef>
              <a:spcAft>
                <a:spcPts val="0"/>
              </a:spcAft>
              <a:buNone/>
              <a:defRPr sz="1200" b="0">
                <a:solidFill>
                  <a:schemeClr val="tx1"/>
                </a:solidFill>
                <a:latin typeface="+mn-lt"/>
              </a:defRPr>
            </a:lvl5pPr>
            <a:lvl6pPr marL="0" indent="0" algn="l">
              <a:spcBef>
                <a:spcPts val="0"/>
              </a:spcBef>
              <a:spcAft>
                <a:spcPts val="0"/>
              </a:spcAft>
              <a:buNone/>
              <a:defRPr sz="1200" b="0">
                <a:solidFill>
                  <a:schemeClr val="tx1"/>
                </a:solidFill>
                <a:latin typeface="+mn-lt"/>
              </a:defRPr>
            </a:lvl6pPr>
            <a:lvl7pPr marL="0" indent="0" algn="l">
              <a:spcBef>
                <a:spcPts val="0"/>
              </a:spcBef>
              <a:spcAft>
                <a:spcPts val="0"/>
              </a:spcAft>
              <a:buNone/>
              <a:defRPr sz="1200" b="0">
                <a:solidFill>
                  <a:schemeClr val="tx1"/>
                </a:solidFill>
                <a:latin typeface="+mn-lt"/>
              </a:defRPr>
            </a:lvl7pPr>
            <a:lvl8pPr marL="0" indent="0" algn="l">
              <a:spcBef>
                <a:spcPts val="0"/>
              </a:spcBef>
              <a:spcAft>
                <a:spcPts val="0"/>
              </a:spcAft>
              <a:buNone/>
              <a:defRPr sz="1200" b="0">
                <a:solidFill>
                  <a:schemeClr val="tx1"/>
                </a:solidFill>
                <a:latin typeface="+mn-lt"/>
              </a:defRPr>
            </a:lvl8pPr>
            <a:lvl9pPr marL="0" indent="0" algn="l">
              <a:spcBef>
                <a:spcPts val="0"/>
              </a:spcBef>
              <a:spcAft>
                <a:spcPts val="0"/>
              </a:spcAft>
              <a:buNone/>
              <a:defRPr sz="1200" b="0">
                <a:solidFill>
                  <a:schemeClr val="tx1"/>
                </a:solidFill>
                <a:latin typeface="+mn-lt"/>
              </a:defRPr>
            </a:lvl9pPr>
          </a:lstStyle>
          <a:p>
            <a:pPr lvl="0"/>
            <a:r>
              <a:rPr lang="de-DE" sz="1200" dirty="0"/>
              <a:t>Um ein Bild einzusetzen, klicken Sie bitte auf den Reiter „Einfügen“ und wählen die Schaltfläche „Bilder“. Alternativ können Sie das transparente Element mit der rechten Maustaste in den Hintergrund setzen, auf das Bildplatzhalter-Symbol klicken und ein Bild laden bzw. es so auch bearbeiten. Setzen Sie das Bild wieder in den Hintergrund.</a:t>
            </a:r>
          </a:p>
        </p:txBody>
      </p:sp>
      <p:sp>
        <p:nvSpPr>
          <p:cNvPr id="6" name="Transparenz">
            <a:extLst>
              <a:ext uri="{FF2B5EF4-FFF2-40B4-BE49-F238E27FC236}">
                <a16:creationId xmlns:a16="http://schemas.microsoft.com/office/drawing/2014/main" id="{7165EB65-F10E-50DF-D5F7-78DB8E024405}"/>
              </a:ext>
              <a:ext uri="{C183D7F6-B498-43B3-948B-1728B52AA6E4}">
                <adec:decorative xmlns:adec="http://schemas.microsoft.com/office/drawing/2017/decorative" val="1"/>
              </a:ext>
            </a:extLst>
          </p:cNvPr>
          <p:cNvSpPr>
            <a:spLocks noGrp="1"/>
          </p:cNvSpPr>
          <p:nvPr>
            <p:ph type="body" sz="quarter" idx="12" hasCustomPrompt="1"/>
          </p:nvPr>
        </p:nvSpPr>
        <p:spPr bwMode="gray">
          <a:xfrm>
            <a:off x="0" y="0"/>
            <a:ext cx="12192000" cy="6858000"/>
          </a:xfrm>
          <a:solidFill>
            <a:schemeClr val="bg2">
              <a:alpha val="80000"/>
            </a:schemeClr>
          </a:solidFill>
        </p:spPr>
        <p:txBody>
          <a:bodyPr/>
          <a:lstStyle>
            <a:lvl1pPr marL="0" indent="0">
              <a:spcBef>
                <a:spcPts val="0"/>
              </a:spcBef>
              <a:spcAft>
                <a:spcPts val="0"/>
              </a:spcAft>
              <a:buFontTx/>
              <a:buNone/>
              <a:defRPr sz="100" b="0">
                <a:noFill/>
              </a:defRPr>
            </a:lvl1pPr>
            <a:lvl2pPr marL="0" indent="0">
              <a:spcBef>
                <a:spcPts val="0"/>
              </a:spcBef>
              <a:spcAft>
                <a:spcPts val="0"/>
              </a:spcAft>
              <a:buFontTx/>
              <a:buNone/>
              <a:defRPr sz="100" b="0">
                <a:noFill/>
              </a:defRPr>
            </a:lvl2pPr>
            <a:lvl3pPr marL="0" indent="0">
              <a:spcBef>
                <a:spcPts val="0"/>
              </a:spcBef>
              <a:spcAft>
                <a:spcPts val="0"/>
              </a:spcAft>
              <a:buFontTx/>
              <a:buNone/>
              <a:defRPr sz="100" b="0">
                <a:noFill/>
              </a:defRPr>
            </a:lvl3pPr>
            <a:lvl4pPr marL="0" indent="0">
              <a:spcBef>
                <a:spcPts val="0"/>
              </a:spcBef>
              <a:spcAft>
                <a:spcPts val="0"/>
              </a:spcAft>
              <a:buFontTx/>
              <a:buNone/>
              <a:defRPr sz="100" b="0">
                <a:noFill/>
              </a:defRPr>
            </a:lvl4pPr>
            <a:lvl5pPr marL="0" indent="0">
              <a:spcBef>
                <a:spcPts val="0"/>
              </a:spcBef>
              <a:spcAft>
                <a:spcPts val="0"/>
              </a:spcAft>
              <a:buFontTx/>
              <a:buNone/>
              <a:defRPr sz="100" b="0">
                <a:noFill/>
              </a:defRPr>
            </a:lvl5pPr>
            <a:lvl6pPr marL="0" indent="0">
              <a:spcBef>
                <a:spcPts val="0"/>
              </a:spcBef>
              <a:spcAft>
                <a:spcPts val="0"/>
              </a:spcAft>
              <a:buFontTx/>
              <a:buNone/>
              <a:defRPr sz="100" b="0">
                <a:noFill/>
              </a:defRPr>
            </a:lvl6pPr>
            <a:lvl7pPr marL="0" indent="0">
              <a:spcBef>
                <a:spcPts val="0"/>
              </a:spcBef>
              <a:spcAft>
                <a:spcPts val="0"/>
              </a:spcAft>
              <a:buFontTx/>
              <a:buNone/>
              <a:defRPr sz="100" b="0">
                <a:noFill/>
              </a:defRPr>
            </a:lvl7pPr>
            <a:lvl8pPr marL="0" indent="0">
              <a:spcBef>
                <a:spcPts val="0"/>
              </a:spcBef>
              <a:spcAft>
                <a:spcPts val="0"/>
              </a:spcAft>
              <a:buFontTx/>
              <a:buNone/>
              <a:defRPr sz="100" b="0">
                <a:noFill/>
              </a:defRPr>
            </a:lvl8pPr>
            <a:lvl9pPr marL="0" indent="0">
              <a:spcBef>
                <a:spcPts val="0"/>
              </a:spcBef>
              <a:spcAft>
                <a:spcPts val="0"/>
              </a:spcAft>
              <a:buFontTx/>
              <a:buNone/>
              <a:defRPr sz="100" b="0">
                <a:noFill/>
              </a:defRPr>
            </a:lvl9pPr>
          </a:lstStyle>
          <a:p>
            <a:pPr lvl="0"/>
            <a:r>
              <a:rPr lang="de-DE" dirty="0"/>
              <a:t> </a:t>
            </a:r>
          </a:p>
        </p:txBody>
      </p:sp>
      <p:sp>
        <p:nvSpPr>
          <p:cNvPr id="9" name="Logo">
            <a:extLst>
              <a:ext uri="{FF2B5EF4-FFF2-40B4-BE49-F238E27FC236}">
                <a16:creationId xmlns:a16="http://schemas.microsoft.com/office/drawing/2014/main" id="{CD799FFE-7F94-C709-ABDB-FF3379E6AE1E}"/>
              </a:ext>
              <a:ext uri="{C183D7F6-B498-43B3-948B-1728B52AA6E4}">
                <adec:decorative xmlns:adec="http://schemas.microsoft.com/office/drawing/2017/decorative" val="1"/>
              </a:ext>
            </a:extLst>
          </p:cNvPr>
          <p:cNvSpPr>
            <a:spLocks noGrp="1"/>
          </p:cNvSpPr>
          <p:nvPr>
            <p:ph type="body" sz="quarter" idx="13" hasCustomPrompt="1"/>
          </p:nvPr>
        </p:nvSpPr>
        <p:spPr bwMode="gray">
          <a:xfrm>
            <a:off x="9861600" y="621000"/>
            <a:ext cx="1706400" cy="2160000"/>
          </a:xfrm>
          <a:blipFill>
            <a:blip r:embed="rId2">
              <a:extLst>
                <a:ext uri="{96DAC541-7B7A-43D3-8B79-37D633B846F1}">
                  <asvg:svgBlip xmlns:asvg="http://schemas.microsoft.com/office/drawing/2016/SVG/main" r:embed="rId3"/>
                </a:ext>
              </a:extLst>
            </a:blip>
            <a:stretch>
              <a:fillRect/>
            </a:stretch>
          </a:blipFill>
          <a:ln>
            <a:noFill/>
          </a:ln>
        </p:spPr>
        <p:txBody>
          <a:bodyPr/>
          <a:lstStyle>
            <a:lvl1pPr marL="0" indent="0">
              <a:spcBef>
                <a:spcPts val="0"/>
              </a:spcBef>
              <a:spcAft>
                <a:spcPts val="0"/>
              </a:spcAft>
              <a:buFontTx/>
              <a:buNone/>
              <a:defRPr sz="100" b="0">
                <a:noFill/>
                <a:latin typeface="+mn-lt"/>
              </a:defRPr>
            </a:lvl1pPr>
            <a:lvl2pPr marL="0" indent="0">
              <a:spcBef>
                <a:spcPts val="0"/>
              </a:spcBef>
              <a:spcAft>
                <a:spcPts val="0"/>
              </a:spcAft>
              <a:buFontTx/>
              <a:buNone/>
              <a:defRPr sz="100" b="0">
                <a:noFill/>
                <a:latin typeface="+mn-lt"/>
              </a:defRPr>
            </a:lvl2pPr>
            <a:lvl3pPr marL="0" indent="0">
              <a:spcBef>
                <a:spcPts val="0"/>
              </a:spcBef>
              <a:spcAft>
                <a:spcPts val="0"/>
              </a:spcAft>
              <a:buFontTx/>
              <a:buNone/>
              <a:defRPr sz="100" b="0">
                <a:noFill/>
                <a:latin typeface="+mn-lt"/>
              </a:defRPr>
            </a:lvl3pPr>
            <a:lvl4pPr marL="0" indent="0">
              <a:spcBef>
                <a:spcPts val="0"/>
              </a:spcBef>
              <a:spcAft>
                <a:spcPts val="0"/>
              </a:spcAft>
              <a:buFontTx/>
              <a:buNone/>
              <a:defRPr sz="100" b="0">
                <a:noFill/>
                <a:latin typeface="+mn-lt"/>
              </a:defRPr>
            </a:lvl4pPr>
            <a:lvl5pPr marL="0" indent="0">
              <a:spcBef>
                <a:spcPts val="0"/>
              </a:spcBef>
              <a:spcAft>
                <a:spcPts val="0"/>
              </a:spcAft>
              <a:buFontTx/>
              <a:buNone/>
              <a:defRPr sz="100" b="0">
                <a:noFill/>
                <a:latin typeface="+mn-lt"/>
              </a:defRPr>
            </a:lvl5pPr>
            <a:lvl6pPr marL="0" indent="0">
              <a:spcBef>
                <a:spcPts val="0"/>
              </a:spcBef>
              <a:spcAft>
                <a:spcPts val="0"/>
              </a:spcAft>
              <a:buFontTx/>
              <a:buNone/>
              <a:defRPr sz="100" b="0">
                <a:noFill/>
                <a:latin typeface="+mn-lt"/>
              </a:defRPr>
            </a:lvl6pPr>
            <a:lvl7pPr marL="0" indent="0">
              <a:spcBef>
                <a:spcPts val="0"/>
              </a:spcBef>
              <a:spcAft>
                <a:spcPts val="0"/>
              </a:spcAft>
              <a:buFontTx/>
              <a:buNone/>
              <a:defRPr sz="100" b="0">
                <a:noFill/>
                <a:latin typeface="+mn-lt"/>
              </a:defRPr>
            </a:lvl7pPr>
            <a:lvl8pPr marL="0" indent="0">
              <a:spcBef>
                <a:spcPts val="0"/>
              </a:spcBef>
              <a:spcAft>
                <a:spcPts val="0"/>
              </a:spcAft>
              <a:buFontTx/>
              <a:buNone/>
              <a:defRPr sz="100" b="0">
                <a:noFill/>
                <a:latin typeface="+mn-lt"/>
              </a:defRPr>
            </a:lvl8pPr>
            <a:lvl9pPr marL="0" indent="0">
              <a:spcBef>
                <a:spcPts val="0"/>
              </a:spcBef>
              <a:spcAft>
                <a:spcPts val="0"/>
              </a:spcAft>
              <a:buFontTx/>
              <a:buNone/>
              <a:defRPr sz="100" b="0">
                <a:noFill/>
                <a:latin typeface="+mn-lt"/>
              </a:defRPr>
            </a:lvl9pPr>
          </a:lstStyle>
          <a:p>
            <a:pPr lvl="0"/>
            <a:r>
              <a:rPr lang="de-DE" dirty="0"/>
              <a:t> </a:t>
            </a:r>
          </a:p>
        </p:txBody>
      </p:sp>
      <p:sp>
        <p:nvSpPr>
          <p:cNvPr id="2" name="Titel">
            <a:extLst>
              <a:ext uri="{FF2B5EF4-FFF2-40B4-BE49-F238E27FC236}">
                <a16:creationId xmlns:a16="http://schemas.microsoft.com/office/drawing/2014/main" id="{D1BDE9CD-498E-8C0C-DD46-31832628F30D}"/>
              </a:ext>
            </a:extLst>
          </p:cNvPr>
          <p:cNvSpPr>
            <a:spLocks noGrp="1"/>
          </p:cNvSpPr>
          <p:nvPr>
            <p:ph type="ctrTitle" hasCustomPrompt="1"/>
          </p:nvPr>
        </p:nvSpPr>
        <p:spPr bwMode="gray">
          <a:xfrm>
            <a:off x="695326" y="1917700"/>
            <a:ext cx="5400674" cy="2663300"/>
          </a:xfrm>
        </p:spPr>
        <p:txBody>
          <a:bodyPr anchor="b"/>
          <a:lstStyle>
            <a:lvl1pPr algn="l">
              <a:defRPr sz="4000" baseline="0">
                <a:solidFill>
                  <a:schemeClr val="bg1"/>
                </a:solidFill>
              </a:defRPr>
            </a:lvl1pPr>
          </a:lstStyle>
          <a:p>
            <a:r>
              <a:rPr lang="de-DE" dirty="0"/>
              <a:t>Titel der Präsentation</a:t>
            </a:r>
          </a:p>
        </p:txBody>
      </p:sp>
      <p:sp>
        <p:nvSpPr>
          <p:cNvPr id="3" name="Untertitel">
            <a:extLst>
              <a:ext uri="{FF2B5EF4-FFF2-40B4-BE49-F238E27FC236}">
                <a16:creationId xmlns:a16="http://schemas.microsoft.com/office/drawing/2014/main" id="{6BCC98A8-5053-B10A-35A9-DD68B5FBADC7}"/>
              </a:ext>
            </a:extLst>
          </p:cNvPr>
          <p:cNvSpPr>
            <a:spLocks noGrp="1"/>
          </p:cNvSpPr>
          <p:nvPr>
            <p:ph type="subTitle" idx="1" hasCustomPrompt="1"/>
          </p:nvPr>
        </p:nvSpPr>
        <p:spPr bwMode="gray">
          <a:xfrm>
            <a:off x="695326" y="4797000"/>
            <a:ext cx="5400674" cy="720000"/>
          </a:xfrm>
        </p:spPr>
        <p:txBody>
          <a:bodyPr>
            <a:noAutofit/>
          </a:bodyPr>
          <a:lstStyle>
            <a:lvl1pPr marL="0" indent="0" algn="l">
              <a:spcBef>
                <a:spcPts val="0"/>
              </a:spcBef>
              <a:spcAft>
                <a:spcPts val="0"/>
              </a:spcAft>
              <a:buNone/>
              <a:defRPr sz="2000" b="0">
                <a:solidFill>
                  <a:schemeClr val="tx1"/>
                </a:solidFill>
                <a:latin typeface="+mn-lt"/>
              </a:defRPr>
            </a:lvl1pPr>
            <a:lvl2pPr marL="0" indent="0" algn="l">
              <a:spcBef>
                <a:spcPts val="0"/>
              </a:spcBef>
              <a:spcAft>
                <a:spcPts val="0"/>
              </a:spcAft>
              <a:buNone/>
              <a:defRPr sz="2000" b="0">
                <a:solidFill>
                  <a:schemeClr val="tx1"/>
                </a:solidFill>
                <a:latin typeface="+mn-lt"/>
              </a:defRPr>
            </a:lvl2pPr>
            <a:lvl3pPr marL="0" indent="0" algn="l">
              <a:spcBef>
                <a:spcPts val="0"/>
              </a:spcBef>
              <a:spcAft>
                <a:spcPts val="0"/>
              </a:spcAft>
              <a:buNone/>
              <a:defRPr sz="2000" b="0">
                <a:solidFill>
                  <a:schemeClr val="tx1"/>
                </a:solidFill>
                <a:latin typeface="+mn-lt"/>
              </a:defRPr>
            </a:lvl3pPr>
            <a:lvl4pPr marL="0" indent="0" algn="l">
              <a:spcBef>
                <a:spcPts val="0"/>
              </a:spcBef>
              <a:spcAft>
                <a:spcPts val="0"/>
              </a:spcAft>
              <a:buNone/>
              <a:defRPr sz="2000" b="0">
                <a:solidFill>
                  <a:schemeClr val="tx1"/>
                </a:solidFill>
                <a:latin typeface="+mn-lt"/>
              </a:defRPr>
            </a:lvl4pPr>
            <a:lvl5pPr marL="0" indent="0" algn="l">
              <a:spcBef>
                <a:spcPts val="0"/>
              </a:spcBef>
              <a:spcAft>
                <a:spcPts val="0"/>
              </a:spcAft>
              <a:buNone/>
              <a:defRPr sz="2000" b="0">
                <a:solidFill>
                  <a:schemeClr val="tx1"/>
                </a:solidFill>
                <a:latin typeface="+mn-lt"/>
              </a:defRPr>
            </a:lvl5pPr>
            <a:lvl6pPr marL="0" indent="0" algn="l">
              <a:spcBef>
                <a:spcPts val="0"/>
              </a:spcBef>
              <a:spcAft>
                <a:spcPts val="0"/>
              </a:spcAft>
              <a:buNone/>
              <a:defRPr sz="2000" b="0">
                <a:solidFill>
                  <a:schemeClr val="tx1"/>
                </a:solidFill>
                <a:latin typeface="+mn-lt"/>
              </a:defRPr>
            </a:lvl6pPr>
            <a:lvl7pPr marL="0" indent="0" algn="l">
              <a:spcBef>
                <a:spcPts val="0"/>
              </a:spcBef>
              <a:spcAft>
                <a:spcPts val="0"/>
              </a:spcAft>
              <a:buNone/>
              <a:defRPr sz="2000" b="0">
                <a:solidFill>
                  <a:schemeClr val="tx1"/>
                </a:solidFill>
                <a:latin typeface="+mn-lt"/>
              </a:defRPr>
            </a:lvl7pPr>
            <a:lvl8pPr marL="0" indent="0" algn="l">
              <a:spcBef>
                <a:spcPts val="0"/>
              </a:spcBef>
              <a:spcAft>
                <a:spcPts val="0"/>
              </a:spcAft>
              <a:buNone/>
              <a:defRPr sz="2000" b="0">
                <a:solidFill>
                  <a:schemeClr val="tx1"/>
                </a:solidFill>
                <a:latin typeface="+mn-lt"/>
              </a:defRPr>
            </a:lvl8pPr>
            <a:lvl9pPr marL="0" indent="0" algn="l">
              <a:spcBef>
                <a:spcPts val="0"/>
              </a:spcBef>
              <a:spcAft>
                <a:spcPts val="0"/>
              </a:spcAft>
              <a:buNone/>
              <a:defRPr sz="2000" b="0">
                <a:solidFill>
                  <a:schemeClr val="tx1"/>
                </a:solidFill>
                <a:latin typeface="+mn-lt"/>
              </a:defRPr>
            </a:lvl9pPr>
          </a:lstStyle>
          <a:p>
            <a:pPr lvl="0"/>
            <a:r>
              <a:rPr lang="de-DE" dirty="0"/>
              <a:t>Untertitel der Präsentation</a:t>
            </a:r>
          </a:p>
        </p:txBody>
      </p:sp>
      <p:sp>
        <p:nvSpPr>
          <p:cNvPr id="15" name="Textplatzhalter">
            <a:extLst>
              <a:ext uri="{FF2B5EF4-FFF2-40B4-BE49-F238E27FC236}">
                <a16:creationId xmlns:a16="http://schemas.microsoft.com/office/drawing/2014/main" id="{888E75FC-8DAA-C7C9-155B-D6FCAFE49437}"/>
              </a:ext>
            </a:extLst>
          </p:cNvPr>
          <p:cNvSpPr>
            <a:spLocks noGrp="1"/>
          </p:cNvSpPr>
          <p:nvPr>
            <p:ph type="body" sz="quarter" idx="10" hasCustomPrompt="1"/>
          </p:nvPr>
        </p:nvSpPr>
        <p:spPr bwMode="gray">
          <a:xfrm>
            <a:off x="696000" y="5876999"/>
            <a:ext cx="5400674" cy="288000"/>
          </a:xfrm>
        </p:spPr>
        <p:txBody>
          <a:bodyPr/>
          <a:lstStyle>
            <a:lvl1pPr marL="0" indent="0">
              <a:spcBef>
                <a:spcPts val="0"/>
              </a:spcBef>
              <a:spcAft>
                <a:spcPts val="0"/>
              </a:spcAft>
              <a:buFontTx/>
              <a:buNone/>
              <a:defRPr sz="1600" b="0">
                <a:solidFill>
                  <a:schemeClr val="tx1"/>
                </a:solidFill>
                <a:latin typeface="+mn-lt"/>
              </a:defRPr>
            </a:lvl1pPr>
            <a:lvl2pPr marL="0" indent="0">
              <a:spcBef>
                <a:spcPts val="0"/>
              </a:spcBef>
              <a:spcAft>
                <a:spcPts val="0"/>
              </a:spcAft>
              <a:buFontTx/>
              <a:buNone/>
              <a:defRPr sz="1600" b="0">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b="0">
                <a:solidFill>
                  <a:schemeClr val="tx1"/>
                </a:solidFill>
                <a:latin typeface="+mn-lt"/>
              </a:defRPr>
            </a:lvl6pPr>
            <a:lvl7pPr marL="0" indent="0">
              <a:spcBef>
                <a:spcPts val="0"/>
              </a:spcBef>
              <a:spcAft>
                <a:spcPts val="0"/>
              </a:spcAft>
              <a:buFontTx/>
              <a:buNone/>
              <a:defRPr sz="1600" b="0">
                <a:solidFill>
                  <a:schemeClr val="tx1"/>
                </a:solidFill>
                <a:latin typeface="+mn-lt"/>
              </a:defRPr>
            </a:lvl7pPr>
            <a:lvl8pPr marL="0" indent="0">
              <a:spcBef>
                <a:spcPts val="0"/>
              </a:spcBef>
              <a:spcAft>
                <a:spcPts val="0"/>
              </a:spcAft>
              <a:buFontTx/>
              <a:buNone/>
              <a:defRPr sz="1600" b="0">
                <a:solidFill>
                  <a:schemeClr val="tx1"/>
                </a:solidFill>
                <a:latin typeface="+mn-lt"/>
              </a:defRPr>
            </a:lvl8pPr>
            <a:lvl9pPr marL="0" indent="0">
              <a:spcBef>
                <a:spcPts val="0"/>
              </a:spcBef>
              <a:spcAft>
                <a:spcPts val="0"/>
              </a:spcAft>
              <a:buFontTx/>
              <a:buNone/>
              <a:defRPr sz="1600" b="0">
                <a:solidFill>
                  <a:schemeClr val="tx1"/>
                </a:solidFill>
                <a:latin typeface="+mn-lt"/>
              </a:defRPr>
            </a:lvl9pPr>
          </a:lstStyle>
          <a:p>
            <a:pPr lvl="0"/>
            <a:r>
              <a:rPr lang="de-DE" dirty="0"/>
              <a:t>Autor • Datum • Ort</a:t>
            </a:r>
          </a:p>
        </p:txBody>
      </p:sp>
    </p:spTree>
    <p:extLst>
      <p:ext uri="{BB962C8B-B14F-4D97-AF65-F5344CB8AC3E}">
        <p14:creationId xmlns:p14="http://schemas.microsoft.com/office/powerpoint/2010/main" val="3356405246"/>
      </p:ext>
    </p:extLst>
  </p:cSld>
  <p:clrMapOvr>
    <a:masterClrMapping/>
  </p:clrMapOvr>
  <p:extLst>
    <p:ext uri="{DCECCB84-F9BA-43D5-87BE-67443E8EF086}">
      <p15:sldGuideLst xmlns:p15="http://schemas.microsoft.com/office/powerpoint/2012/main">
        <p15:guide id="1" orient="horz" pos="2886" userDrawn="1">
          <p15:clr>
            <a:srgbClr val="FBAE40"/>
          </p15:clr>
        </p15:guide>
        <p15:guide id="2" pos="438" userDrawn="1">
          <p15:clr>
            <a:srgbClr val="FBAE40"/>
          </p15:clr>
        </p15:guide>
        <p15:guide id="3" pos="3840" userDrawn="1">
          <p15:clr>
            <a:srgbClr val="FBAE40"/>
          </p15:clr>
        </p15:guide>
        <p15:guide id="4" orient="horz" pos="12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 Bild">
    <p:bg>
      <p:bgPr>
        <a:solidFill>
          <a:schemeClr val="bg2"/>
        </a:solidFill>
        <a:effectLst/>
      </p:bgPr>
    </p:bg>
    <p:spTree>
      <p:nvGrpSpPr>
        <p:cNvPr id="1" name=""/>
        <p:cNvGrpSpPr/>
        <p:nvPr/>
      </p:nvGrpSpPr>
      <p:grpSpPr>
        <a:xfrm>
          <a:off x="0" y="0"/>
          <a:ext cx="0" cy="0"/>
          <a:chOff x="0" y="0"/>
          <a:chExt cx="0" cy="0"/>
        </a:xfrm>
      </p:grpSpPr>
      <p:sp>
        <p:nvSpPr>
          <p:cNvPr id="4" name="Bildplatzhalter">
            <a:extLst>
              <a:ext uri="{FF2B5EF4-FFF2-40B4-BE49-F238E27FC236}">
                <a16:creationId xmlns:a16="http://schemas.microsoft.com/office/drawing/2014/main" id="{ED3CDC4F-05B1-B76F-5EA7-189E7169CC46}"/>
              </a:ext>
              <a:ext uri="{C183D7F6-B498-43B3-948B-1728B52AA6E4}">
                <adec:decorative xmlns:adec="http://schemas.microsoft.com/office/drawing/2017/decorative" val="1"/>
              </a:ext>
            </a:extLst>
          </p:cNvPr>
          <p:cNvSpPr>
            <a:spLocks noGrp="1"/>
          </p:cNvSpPr>
          <p:nvPr>
            <p:ph type="pic" idx="11" hasCustomPrompt="1"/>
          </p:nvPr>
        </p:nvSpPr>
        <p:spPr bwMode="gray">
          <a:xfrm>
            <a:off x="0" y="0"/>
            <a:ext cx="5880100" cy="6858000"/>
          </a:xfrm>
          <a:solidFill>
            <a:srgbClr val="E4E7E9"/>
          </a:solidFill>
        </p:spPr>
        <p:txBody>
          <a:bodyPr lIns="288000" tIns="0" rIns="288000" bIns="648000" anchor="ctr" anchorCtr="0"/>
          <a:lstStyle>
            <a:lvl1pPr marL="0" indent="0" algn="ctr">
              <a:spcBef>
                <a:spcPts val="0"/>
              </a:spcBef>
              <a:spcAft>
                <a:spcPts val="0"/>
              </a:spcAft>
              <a:buNone/>
              <a:defRPr sz="1200" b="0">
                <a:solidFill>
                  <a:schemeClr val="tx1"/>
                </a:solidFill>
                <a:latin typeface="+mn-lt"/>
              </a:defRPr>
            </a:lvl1pPr>
            <a:lvl2pPr marL="0" indent="0" algn="ctr">
              <a:spcBef>
                <a:spcPts val="0"/>
              </a:spcBef>
              <a:spcAft>
                <a:spcPts val="0"/>
              </a:spcAft>
              <a:buNone/>
              <a:defRPr sz="1200" b="0">
                <a:solidFill>
                  <a:schemeClr val="tx1"/>
                </a:solidFill>
                <a:latin typeface="+mn-lt"/>
              </a:defRPr>
            </a:lvl2pPr>
            <a:lvl3pPr marL="0" indent="0" algn="ctr">
              <a:spcBef>
                <a:spcPts val="0"/>
              </a:spcBef>
              <a:spcAft>
                <a:spcPts val="0"/>
              </a:spcAft>
              <a:buNone/>
              <a:defRPr sz="1200" b="0">
                <a:solidFill>
                  <a:schemeClr val="tx1"/>
                </a:solidFill>
                <a:latin typeface="+mn-lt"/>
              </a:defRPr>
            </a:lvl3pPr>
            <a:lvl4pPr marL="0" indent="0" algn="ctr">
              <a:spcBef>
                <a:spcPts val="0"/>
              </a:spcBef>
              <a:spcAft>
                <a:spcPts val="0"/>
              </a:spcAft>
              <a:buNone/>
              <a:defRPr sz="1200" b="0">
                <a:solidFill>
                  <a:schemeClr val="tx1"/>
                </a:solidFill>
                <a:latin typeface="+mn-lt"/>
              </a:defRPr>
            </a:lvl4pPr>
            <a:lvl5pPr marL="0" indent="0" algn="ctr">
              <a:spcBef>
                <a:spcPts val="0"/>
              </a:spcBef>
              <a:spcAft>
                <a:spcPts val="0"/>
              </a:spcAft>
              <a:buNone/>
              <a:defRPr sz="1200" b="0">
                <a:solidFill>
                  <a:schemeClr val="tx1"/>
                </a:solidFill>
                <a:latin typeface="+mn-lt"/>
              </a:defRPr>
            </a:lvl5pPr>
            <a:lvl6pPr marL="0" indent="0" algn="ctr">
              <a:spcBef>
                <a:spcPts val="0"/>
              </a:spcBef>
              <a:spcAft>
                <a:spcPts val="0"/>
              </a:spcAft>
              <a:buNone/>
              <a:defRPr sz="1200" b="0">
                <a:solidFill>
                  <a:schemeClr val="tx1"/>
                </a:solidFill>
                <a:latin typeface="+mn-lt"/>
              </a:defRPr>
            </a:lvl6pPr>
            <a:lvl7pPr marL="0" indent="0" algn="ctr">
              <a:spcBef>
                <a:spcPts val="0"/>
              </a:spcBef>
              <a:spcAft>
                <a:spcPts val="0"/>
              </a:spcAft>
              <a:buNone/>
              <a:defRPr sz="1200" b="0">
                <a:solidFill>
                  <a:schemeClr val="tx1"/>
                </a:solidFill>
                <a:latin typeface="+mn-lt"/>
              </a:defRPr>
            </a:lvl7pPr>
            <a:lvl8pPr marL="0" indent="0" algn="ctr">
              <a:spcBef>
                <a:spcPts val="0"/>
              </a:spcBef>
              <a:spcAft>
                <a:spcPts val="0"/>
              </a:spcAft>
              <a:buNone/>
              <a:defRPr sz="1200" b="0">
                <a:solidFill>
                  <a:schemeClr val="tx1"/>
                </a:solidFill>
                <a:latin typeface="+mn-lt"/>
              </a:defRPr>
            </a:lvl8pPr>
            <a:lvl9pPr marL="0" indent="0" algn="ctr">
              <a:spcBef>
                <a:spcPts val="0"/>
              </a:spcBef>
              <a:spcAft>
                <a:spcPts val="0"/>
              </a:spcAft>
              <a:buNone/>
              <a:defRPr sz="1200" b="0">
                <a:solidFill>
                  <a:schemeClr val="tx1"/>
                </a:solidFill>
                <a:latin typeface="+mn-lt"/>
              </a:defRPr>
            </a:lvl9pPr>
          </a:lstStyle>
          <a:p>
            <a:pPr lvl="0"/>
            <a:r>
              <a:rPr lang="de-DE" dirty="0"/>
              <a:t>Bild durch Klick auf das Icon einfügen.</a:t>
            </a:r>
          </a:p>
        </p:txBody>
      </p:sp>
      <p:sp>
        <p:nvSpPr>
          <p:cNvPr id="2" name="Titel">
            <a:extLst>
              <a:ext uri="{FF2B5EF4-FFF2-40B4-BE49-F238E27FC236}">
                <a16:creationId xmlns:a16="http://schemas.microsoft.com/office/drawing/2014/main" id="{D1BDE9CD-498E-8C0C-DD46-31832628F30D}"/>
              </a:ext>
            </a:extLst>
          </p:cNvPr>
          <p:cNvSpPr>
            <a:spLocks noGrp="1"/>
          </p:cNvSpPr>
          <p:nvPr>
            <p:ph type="ctrTitle" hasCustomPrompt="1"/>
          </p:nvPr>
        </p:nvSpPr>
        <p:spPr bwMode="invGray">
          <a:xfrm>
            <a:off x="6310651" y="3141000"/>
            <a:ext cx="5184675" cy="1440000"/>
          </a:xfrm>
        </p:spPr>
        <p:txBody>
          <a:bodyPr anchor="b"/>
          <a:lstStyle>
            <a:lvl1pPr algn="l">
              <a:defRPr sz="3200" baseline="0">
                <a:solidFill>
                  <a:schemeClr val="bg1"/>
                </a:solidFill>
              </a:defRPr>
            </a:lvl1pPr>
          </a:lstStyle>
          <a:p>
            <a:r>
              <a:rPr lang="de-DE" dirty="0"/>
              <a:t>Titel der Präsentation</a:t>
            </a:r>
          </a:p>
        </p:txBody>
      </p:sp>
      <p:sp>
        <p:nvSpPr>
          <p:cNvPr id="3" name="Untertitel">
            <a:extLst>
              <a:ext uri="{FF2B5EF4-FFF2-40B4-BE49-F238E27FC236}">
                <a16:creationId xmlns:a16="http://schemas.microsoft.com/office/drawing/2014/main" id="{6BCC98A8-5053-B10A-35A9-DD68B5FBADC7}"/>
              </a:ext>
            </a:extLst>
          </p:cNvPr>
          <p:cNvSpPr>
            <a:spLocks noGrp="1"/>
          </p:cNvSpPr>
          <p:nvPr>
            <p:ph type="subTitle" idx="1" hasCustomPrompt="1"/>
          </p:nvPr>
        </p:nvSpPr>
        <p:spPr bwMode="gray">
          <a:xfrm>
            <a:off x="6310651" y="4797000"/>
            <a:ext cx="5184675" cy="720000"/>
          </a:xfrm>
        </p:spPr>
        <p:txBody>
          <a:bodyPr>
            <a:noAutofit/>
          </a:bodyPr>
          <a:lstStyle>
            <a:lvl1pPr marL="0" indent="0" algn="l">
              <a:spcBef>
                <a:spcPts val="0"/>
              </a:spcBef>
              <a:spcAft>
                <a:spcPts val="0"/>
              </a:spcAft>
              <a:buNone/>
              <a:defRPr sz="2000" b="0">
                <a:solidFill>
                  <a:schemeClr val="tx1"/>
                </a:solidFill>
                <a:latin typeface="+mn-lt"/>
              </a:defRPr>
            </a:lvl1pPr>
            <a:lvl2pPr marL="0" indent="0" algn="l">
              <a:spcBef>
                <a:spcPts val="0"/>
              </a:spcBef>
              <a:spcAft>
                <a:spcPts val="0"/>
              </a:spcAft>
              <a:buNone/>
              <a:defRPr sz="2000" b="0">
                <a:solidFill>
                  <a:schemeClr val="tx1"/>
                </a:solidFill>
                <a:latin typeface="+mn-lt"/>
              </a:defRPr>
            </a:lvl2pPr>
            <a:lvl3pPr marL="0" indent="0" algn="l">
              <a:spcBef>
                <a:spcPts val="0"/>
              </a:spcBef>
              <a:spcAft>
                <a:spcPts val="0"/>
              </a:spcAft>
              <a:buNone/>
              <a:defRPr sz="2000" b="0">
                <a:solidFill>
                  <a:schemeClr val="tx1"/>
                </a:solidFill>
                <a:latin typeface="+mn-lt"/>
              </a:defRPr>
            </a:lvl3pPr>
            <a:lvl4pPr marL="0" indent="0" algn="l">
              <a:spcBef>
                <a:spcPts val="0"/>
              </a:spcBef>
              <a:spcAft>
                <a:spcPts val="0"/>
              </a:spcAft>
              <a:buNone/>
              <a:defRPr sz="2000" b="0">
                <a:solidFill>
                  <a:schemeClr val="tx1"/>
                </a:solidFill>
                <a:latin typeface="+mn-lt"/>
              </a:defRPr>
            </a:lvl4pPr>
            <a:lvl5pPr marL="0" indent="0" algn="l">
              <a:spcBef>
                <a:spcPts val="0"/>
              </a:spcBef>
              <a:spcAft>
                <a:spcPts val="0"/>
              </a:spcAft>
              <a:buNone/>
              <a:defRPr sz="2000" b="0">
                <a:solidFill>
                  <a:schemeClr val="tx1"/>
                </a:solidFill>
                <a:latin typeface="+mn-lt"/>
              </a:defRPr>
            </a:lvl5pPr>
            <a:lvl6pPr marL="0" indent="0" algn="l">
              <a:spcBef>
                <a:spcPts val="0"/>
              </a:spcBef>
              <a:spcAft>
                <a:spcPts val="0"/>
              </a:spcAft>
              <a:buNone/>
              <a:defRPr sz="2000" b="0">
                <a:solidFill>
                  <a:schemeClr val="tx1"/>
                </a:solidFill>
                <a:latin typeface="+mn-lt"/>
              </a:defRPr>
            </a:lvl6pPr>
            <a:lvl7pPr marL="0" indent="0" algn="l">
              <a:spcBef>
                <a:spcPts val="0"/>
              </a:spcBef>
              <a:spcAft>
                <a:spcPts val="0"/>
              </a:spcAft>
              <a:buNone/>
              <a:defRPr sz="2000" b="0">
                <a:solidFill>
                  <a:schemeClr val="tx1"/>
                </a:solidFill>
                <a:latin typeface="+mn-lt"/>
              </a:defRPr>
            </a:lvl7pPr>
            <a:lvl8pPr marL="0" indent="0" algn="l">
              <a:spcBef>
                <a:spcPts val="0"/>
              </a:spcBef>
              <a:spcAft>
                <a:spcPts val="0"/>
              </a:spcAft>
              <a:buNone/>
              <a:defRPr sz="2000" b="0">
                <a:solidFill>
                  <a:schemeClr val="tx1"/>
                </a:solidFill>
                <a:latin typeface="+mn-lt"/>
              </a:defRPr>
            </a:lvl8pPr>
            <a:lvl9pPr marL="0" indent="0" algn="l">
              <a:spcBef>
                <a:spcPts val="0"/>
              </a:spcBef>
              <a:spcAft>
                <a:spcPts val="0"/>
              </a:spcAft>
              <a:buNone/>
              <a:defRPr sz="2000" b="0">
                <a:solidFill>
                  <a:schemeClr val="tx1"/>
                </a:solidFill>
                <a:latin typeface="+mn-lt"/>
              </a:defRPr>
            </a:lvl9pPr>
          </a:lstStyle>
          <a:p>
            <a:pPr lvl="0"/>
            <a:r>
              <a:rPr lang="de-DE" dirty="0"/>
              <a:t>Untertitel der Präsentation</a:t>
            </a:r>
          </a:p>
        </p:txBody>
      </p:sp>
      <p:sp>
        <p:nvSpPr>
          <p:cNvPr id="15" name="Textplatzhalter">
            <a:extLst>
              <a:ext uri="{FF2B5EF4-FFF2-40B4-BE49-F238E27FC236}">
                <a16:creationId xmlns:a16="http://schemas.microsoft.com/office/drawing/2014/main" id="{888E75FC-8DAA-C7C9-155B-D6FCAFE49437}"/>
              </a:ext>
            </a:extLst>
          </p:cNvPr>
          <p:cNvSpPr>
            <a:spLocks noGrp="1"/>
          </p:cNvSpPr>
          <p:nvPr>
            <p:ph type="body" sz="quarter" idx="10" hasCustomPrompt="1"/>
          </p:nvPr>
        </p:nvSpPr>
        <p:spPr bwMode="gray">
          <a:xfrm>
            <a:off x="6311325" y="5876999"/>
            <a:ext cx="5184675" cy="288000"/>
          </a:xfrm>
        </p:spPr>
        <p:txBody>
          <a:bodyPr/>
          <a:lstStyle>
            <a:lvl1pPr marL="0" indent="0">
              <a:spcBef>
                <a:spcPts val="0"/>
              </a:spcBef>
              <a:spcAft>
                <a:spcPts val="0"/>
              </a:spcAft>
              <a:buFontTx/>
              <a:buNone/>
              <a:defRPr sz="1600" b="0">
                <a:solidFill>
                  <a:schemeClr val="tx1"/>
                </a:solidFill>
                <a:latin typeface="+mn-lt"/>
              </a:defRPr>
            </a:lvl1pPr>
            <a:lvl2pPr marL="0" indent="0">
              <a:spcBef>
                <a:spcPts val="0"/>
              </a:spcBef>
              <a:spcAft>
                <a:spcPts val="0"/>
              </a:spcAft>
              <a:buFontTx/>
              <a:buNone/>
              <a:defRPr sz="1600" b="0">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b="0">
                <a:solidFill>
                  <a:schemeClr val="tx1"/>
                </a:solidFill>
                <a:latin typeface="+mn-lt"/>
              </a:defRPr>
            </a:lvl6pPr>
            <a:lvl7pPr marL="0" indent="0">
              <a:spcBef>
                <a:spcPts val="0"/>
              </a:spcBef>
              <a:spcAft>
                <a:spcPts val="0"/>
              </a:spcAft>
              <a:buFontTx/>
              <a:buNone/>
              <a:defRPr sz="1600" b="0">
                <a:solidFill>
                  <a:schemeClr val="tx1"/>
                </a:solidFill>
                <a:latin typeface="+mn-lt"/>
              </a:defRPr>
            </a:lvl7pPr>
            <a:lvl8pPr marL="0" indent="0">
              <a:spcBef>
                <a:spcPts val="0"/>
              </a:spcBef>
              <a:spcAft>
                <a:spcPts val="0"/>
              </a:spcAft>
              <a:buFontTx/>
              <a:buNone/>
              <a:defRPr sz="1600" b="0">
                <a:solidFill>
                  <a:schemeClr val="tx1"/>
                </a:solidFill>
                <a:latin typeface="+mn-lt"/>
              </a:defRPr>
            </a:lvl8pPr>
            <a:lvl9pPr marL="0" indent="0">
              <a:spcBef>
                <a:spcPts val="0"/>
              </a:spcBef>
              <a:spcAft>
                <a:spcPts val="0"/>
              </a:spcAft>
              <a:buFontTx/>
              <a:buNone/>
              <a:defRPr sz="1600" b="0">
                <a:solidFill>
                  <a:schemeClr val="tx1"/>
                </a:solidFill>
                <a:latin typeface="+mn-lt"/>
              </a:defRPr>
            </a:lvl9pPr>
          </a:lstStyle>
          <a:p>
            <a:pPr lvl="0"/>
            <a:r>
              <a:rPr lang="de-DE" dirty="0"/>
              <a:t>Autor • Datum • Ort</a:t>
            </a:r>
          </a:p>
        </p:txBody>
      </p:sp>
      <p:pic>
        <p:nvPicPr>
          <p:cNvPr id="7" name="Logo">
            <a:extLst>
              <a:ext uri="{FF2B5EF4-FFF2-40B4-BE49-F238E27FC236}">
                <a16:creationId xmlns:a16="http://schemas.microsoft.com/office/drawing/2014/main" id="{DD57F011-932E-8635-AC0A-D3AEB599E34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9861170" y="621000"/>
            <a:ext cx="1706830" cy="2160000"/>
          </a:xfrm>
          <a:prstGeom prst="rect">
            <a:avLst/>
          </a:prstGeom>
        </p:spPr>
      </p:pic>
    </p:spTree>
    <p:extLst>
      <p:ext uri="{BB962C8B-B14F-4D97-AF65-F5344CB8AC3E}">
        <p14:creationId xmlns:p14="http://schemas.microsoft.com/office/powerpoint/2010/main" val="2772534688"/>
      </p:ext>
    </p:extLst>
  </p:cSld>
  <p:clrMapOvr>
    <a:masterClrMapping/>
  </p:clrMapOvr>
  <p:extLst>
    <p:ext uri="{DCECCB84-F9BA-43D5-87BE-67443E8EF086}">
      <p15:sldGuideLst xmlns:p15="http://schemas.microsoft.com/office/powerpoint/2012/main">
        <p15:guide id="1" orient="horz" pos="2886" userDrawn="1">
          <p15:clr>
            <a:srgbClr val="FBAE40"/>
          </p15:clr>
        </p15:guide>
        <p15:guide id="2" pos="3976" userDrawn="1">
          <p15:clr>
            <a:srgbClr val="FBAE40"/>
          </p15:clr>
        </p15:guide>
        <p15:guide id="3" pos="7242" userDrawn="1">
          <p15:clr>
            <a:srgbClr val="FBAE40"/>
          </p15:clr>
        </p15:guide>
        <p15:guide id="4" orient="horz" pos="19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renner">
    <p:bg>
      <p:bgPr>
        <a:solidFill>
          <a:schemeClr val="bg2"/>
        </a:solidFill>
        <a:effectLst/>
      </p:bgPr>
    </p:bg>
    <p:spTree>
      <p:nvGrpSpPr>
        <p:cNvPr id="1" name=""/>
        <p:cNvGrpSpPr/>
        <p:nvPr/>
      </p:nvGrpSpPr>
      <p:grpSpPr>
        <a:xfrm>
          <a:off x="0" y="0"/>
          <a:ext cx="0" cy="0"/>
          <a:chOff x="0" y="0"/>
          <a:chExt cx="0" cy="0"/>
        </a:xfrm>
      </p:grpSpPr>
      <p:sp>
        <p:nvSpPr>
          <p:cNvPr id="12" name="Kapitelnummer">
            <a:extLst>
              <a:ext uri="{FF2B5EF4-FFF2-40B4-BE49-F238E27FC236}">
                <a16:creationId xmlns:a16="http://schemas.microsoft.com/office/drawing/2014/main" id="{77236AAD-C3D7-19B7-D74C-ED45ED69B362}"/>
              </a:ext>
            </a:extLst>
          </p:cNvPr>
          <p:cNvSpPr>
            <a:spLocks noGrp="1"/>
          </p:cNvSpPr>
          <p:nvPr>
            <p:ph type="body" sz="quarter" idx="10" hasCustomPrompt="1"/>
          </p:nvPr>
        </p:nvSpPr>
        <p:spPr bwMode="invGray">
          <a:xfrm>
            <a:off x="696000" y="3357000"/>
            <a:ext cx="2376000" cy="1152000"/>
          </a:xfrm>
        </p:spPr>
        <p:txBody>
          <a:bodyPr anchor="ctr" anchorCtr="0"/>
          <a:lstStyle>
            <a:lvl1pPr marL="0" indent="0" algn="r">
              <a:lnSpc>
                <a:spcPct val="100000"/>
              </a:lnSpc>
              <a:spcBef>
                <a:spcPts val="0"/>
              </a:spcBef>
              <a:spcAft>
                <a:spcPts val="0"/>
              </a:spcAft>
              <a:buFontTx/>
              <a:buNone/>
              <a:defRPr sz="10000" b="1">
                <a:solidFill>
                  <a:schemeClr val="bg1"/>
                </a:solidFill>
                <a:latin typeface="+mj-lt"/>
              </a:defRPr>
            </a:lvl1pPr>
            <a:lvl2pPr marL="0" indent="0" algn="r">
              <a:lnSpc>
                <a:spcPct val="100000"/>
              </a:lnSpc>
              <a:spcBef>
                <a:spcPts val="0"/>
              </a:spcBef>
              <a:spcAft>
                <a:spcPts val="0"/>
              </a:spcAft>
              <a:buFontTx/>
              <a:buNone/>
              <a:defRPr sz="10000" b="1">
                <a:solidFill>
                  <a:schemeClr val="bg1"/>
                </a:solidFill>
                <a:latin typeface="+mj-lt"/>
              </a:defRPr>
            </a:lvl2pPr>
            <a:lvl3pPr marL="0" indent="0" algn="r">
              <a:lnSpc>
                <a:spcPct val="100000"/>
              </a:lnSpc>
              <a:spcBef>
                <a:spcPts val="0"/>
              </a:spcBef>
              <a:spcAft>
                <a:spcPts val="0"/>
              </a:spcAft>
              <a:buFontTx/>
              <a:buNone/>
              <a:defRPr sz="10000" b="1">
                <a:solidFill>
                  <a:schemeClr val="bg1"/>
                </a:solidFill>
                <a:latin typeface="+mj-lt"/>
              </a:defRPr>
            </a:lvl3pPr>
            <a:lvl4pPr marL="0" indent="0" algn="r">
              <a:lnSpc>
                <a:spcPct val="100000"/>
              </a:lnSpc>
              <a:spcBef>
                <a:spcPts val="0"/>
              </a:spcBef>
              <a:spcAft>
                <a:spcPts val="0"/>
              </a:spcAft>
              <a:buFontTx/>
              <a:buNone/>
              <a:defRPr sz="10000" b="1">
                <a:solidFill>
                  <a:schemeClr val="bg1"/>
                </a:solidFill>
                <a:latin typeface="+mj-lt"/>
              </a:defRPr>
            </a:lvl4pPr>
            <a:lvl5pPr marL="0" indent="0" algn="r">
              <a:lnSpc>
                <a:spcPct val="100000"/>
              </a:lnSpc>
              <a:spcBef>
                <a:spcPts val="0"/>
              </a:spcBef>
              <a:spcAft>
                <a:spcPts val="0"/>
              </a:spcAft>
              <a:buFontTx/>
              <a:buNone/>
              <a:defRPr sz="10000" b="1">
                <a:solidFill>
                  <a:schemeClr val="bg1"/>
                </a:solidFill>
                <a:latin typeface="+mj-lt"/>
              </a:defRPr>
            </a:lvl5pPr>
            <a:lvl6pPr marL="0" indent="0" algn="r">
              <a:lnSpc>
                <a:spcPct val="100000"/>
              </a:lnSpc>
              <a:spcBef>
                <a:spcPts val="0"/>
              </a:spcBef>
              <a:spcAft>
                <a:spcPts val="0"/>
              </a:spcAft>
              <a:buFontTx/>
              <a:buNone/>
              <a:defRPr sz="10000" b="1">
                <a:solidFill>
                  <a:schemeClr val="bg1"/>
                </a:solidFill>
                <a:latin typeface="+mj-lt"/>
              </a:defRPr>
            </a:lvl6pPr>
            <a:lvl7pPr marL="0" indent="0" algn="r">
              <a:lnSpc>
                <a:spcPct val="100000"/>
              </a:lnSpc>
              <a:spcBef>
                <a:spcPts val="0"/>
              </a:spcBef>
              <a:spcAft>
                <a:spcPts val="0"/>
              </a:spcAft>
              <a:buFontTx/>
              <a:buNone/>
              <a:defRPr sz="10000" b="1">
                <a:solidFill>
                  <a:schemeClr val="bg1"/>
                </a:solidFill>
                <a:latin typeface="+mj-lt"/>
              </a:defRPr>
            </a:lvl7pPr>
            <a:lvl8pPr marL="0" indent="0" algn="r">
              <a:lnSpc>
                <a:spcPct val="100000"/>
              </a:lnSpc>
              <a:spcBef>
                <a:spcPts val="0"/>
              </a:spcBef>
              <a:spcAft>
                <a:spcPts val="0"/>
              </a:spcAft>
              <a:buFontTx/>
              <a:buNone/>
              <a:defRPr sz="10000" b="1">
                <a:solidFill>
                  <a:schemeClr val="bg1"/>
                </a:solidFill>
                <a:latin typeface="+mj-lt"/>
              </a:defRPr>
            </a:lvl8pPr>
            <a:lvl9pPr marL="0" indent="0" algn="r">
              <a:lnSpc>
                <a:spcPct val="100000"/>
              </a:lnSpc>
              <a:spcBef>
                <a:spcPts val="0"/>
              </a:spcBef>
              <a:spcAft>
                <a:spcPts val="0"/>
              </a:spcAft>
              <a:buFontTx/>
              <a:buNone/>
              <a:defRPr sz="10000" b="1">
                <a:solidFill>
                  <a:schemeClr val="bg1"/>
                </a:solidFill>
                <a:latin typeface="+mj-lt"/>
              </a:defRPr>
            </a:lvl9pPr>
          </a:lstStyle>
          <a:p>
            <a:pPr lvl="0"/>
            <a:r>
              <a:rPr lang="de-DE" dirty="0"/>
              <a:t>XX</a:t>
            </a:r>
          </a:p>
        </p:txBody>
      </p:sp>
      <p:sp>
        <p:nvSpPr>
          <p:cNvPr id="2" name="Titel">
            <a:extLst>
              <a:ext uri="{FF2B5EF4-FFF2-40B4-BE49-F238E27FC236}">
                <a16:creationId xmlns:a16="http://schemas.microsoft.com/office/drawing/2014/main" id="{7437C5DC-0C5B-DB74-37B2-6FF9FCEF1A0D}"/>
              </a:ext>
            </a:extLst>
          </p:cNvPr>
          <p:cNvSpPr>
            <a:spLocks noGrp="1"/>
          </p:cNvSpPr>
          <p:nvPr>
            <p:ph type="title" hasCustomPrompt="1"/>
          </p:nvPr>
        </p:nvSpPr>
        <p:spPr bwMode="invGray">
          <a:xfrm>
            <a:off x="3504000" y="2709000"/>
            <a:ext cx="5184388" cy="1800000"/>
          </a:xfrm>
        </p:spPr>
        <p:txBody>
          <a:bodyPr anchor="b" anchorCtr="0"/>
          <a:lstStyle>
            <a:lvl1pPr>
              <a:defRPr sz="4000">
                <a:solidFill>
                  <a:schemeClr val="bg1"/>
                </a:solidFill>
              </a:defRPr>
            </a:lvl1pPr>
          </a:lstStyle>
          <a:p>
            <a:r>
              <a:rPr lang="de-DE" dirty="0"/>
              <a:t>Name des Kapitels</a:t>
            </a:r>
          </a:p>
        </p:txBody>
      </p:sp>
      <p:sp>
        <p:nvSpPr>
          <p:cNvPr id="3" name="Textplatzhalter">
            <a:extLst>
              <a:ext uri="{FF2B5EF4-FFF2-40B4-BE49-F238E27FC236}">
                <a16:creationId xmlns:a16="http://schemas.microsoft.com/office/drawing/2014/main" id="{55E385CE-2652-72AF-0FEC-689A81B82752}"/>
              </a:ext>
            </a:extLst>
          </p:cNvPr>
          <p:cNvSpPr>
            <a:spLocks noGrp="1"/>
          </p:cNvSpPr>
          <p:nvPr>
            <p:ph type="body" idx="1" hasCustomPrompt="1"/>
          </p:nvPr>
        </p:nvSpPr>
        <p:spPr bwMode="gray">
          <a:xfrm>
            <a:off x="3504000" y="4725001"/>
            <a:ext cx="5184388" cy="720000"/>
          </a:xfrm>
        </p:spPr>
        <p:txBody>
          <a:bodyPr/>
          <a:lstStyle>
            <a:lvl1pPr marL="0" indent="0">
              <a:spcBef>
                <a:spcPts val="0"/>
              </a:spcBef>
              <a:spcAft>
                <a:spcPts val="0"/>
              </a:spcAft>
              <a:buNone/>
              <a:defRPr sz="2000" b="0">
                <a:solidFill>
                  <a:schemeClr val="tx1"/>
                </a:solidFill>
                <a:latin typeface="+mn-lt"/>
              </a:defRPr>
            </a:lvl1pPr>
            <a:lvl2pPr marL="0" indent="0">
              <a:spcBef>
                <a:spcPts val="0"/>
              </a:spcBef>
              <a:spcAft>
                <a:spcPts val="0"/>
              </a:spcAft>
              <a:buNone/>
              <a:defRPr sz="2000" b="0">
                <a:solidFill>
                  <a:schemeClr val="tx1"/>
                </a:solidFill>
                <a:latin typeface="+mn-lt"/>
              </a:defRPr>
            </a:lvl2pPr>
            <a:lvl3pPr marL="0" indent="0">
              <a:spcBef>
                <a:spcPts val="0"/>
              </a:spcBef>
              <a:spcAft>
                <a:spcPts val="0"/>
              </a:spcAft>
              <a:buNone/>
              <a:defRPr sz="2000" b="0">
                <a:solidFill>
                  <a:schemeClr val="tx1"/>
                </a:solidFill>
                <a:latin typeface="+mn-lt"/>
              </a:defRPr>
            </a:lvl3pPr>
            <a:lvl4pPr marL="0" indent="0">
              <a:spcBef>
                <a:spcPts val="0"/>
              </a:spcBef>
              <a:spcAft>
                <a:spcPts val="0"/>
              </a:spcAft>
              <a:buNone/>
              <a:defRPr sz="2000" b="0">
                <a:solidFill>
                  <a:schemeClr val="tx1"/>
                </a:solidFill>
                <a:latin typeface="+mn-lt"/>
              </a:defRPr>
            </a:lvl4pPr>
            <a:lvl5pPr marL="0" indent="0">
              <a:spcBef>
                <a:spcPts val="0"/>
              </a:spcBef>
              <a:spcAft>
                <a:spcPts val="0"/>
              </a:spcAft>
              <a:buNone/>
              <a:defRPr sz="2000" b="0">
                <a:solidFill>
                  <a:schemeClr val="tx1"/>
                </a:solidFill>
                <a:latin typeface="+mn-lt"/>
              </a:defRPr>
            </a:lvl5pPr>
            <a:lvl6pPr marL="0" indent="0">
              <a:spcBef>
                <a:spcPts val="0"/>
              </a:spcBef>
              <a:spcAft>
                <a:spcPts val="0"/>
              </a:spcAft>
              <a:buNone/>
              <a:defRPr sz="2000" b="0">
                <a:solidFill>
                  <a:schemeClr val="tx1"/>
                </a:solidFill>
                <a:latin typeface="+mn-lt"/>
              </a:defRPr>
            </a:lvl6pPr>
            <a:lvl7pPr marL="0" indent="0">
              <a:spcBef>
                <a:spcPts val="0"/>
              </a:spcBef>
              <a:spcAft>
                <a:spcPts val="0"/>
              </a:spcAft>
              <a:buNone/>
              <a:defRPr sz="2000" b="0">
                <a:solidFill>
                  <a:schemeClr val="tx1"/>
                </a:solidFill>
                <a:latin typeface="+mn-lt"/>
              </a:defRPr>
            </a:lvl7pPr>
            <a:lvl8pPr marL="0" indent="0">
              <a:spcBef>
                <a:spcPts val="0"/>
              </a:spcBef>
              <a:spcAft>
                <a:spcPts val="0"/>
              </a:spcAft>
              <a:buNone/>
              <a:defRPr sz="2000" b="0">
                <a:solidFill>
                  <a:schemeClr val="tx1"/>
                </a:solidFill>
                <a:latin typeface="+mn-lt"/>
              </a:defRPr>
            </a:lvl8pPr>
            <a:lvl9pPr marL="0" indent="0">
              <a:spcBef>
                <a:spcPts val="0"/>
              </a:spcBef>
              <a:spcAft>
                <a:spcPts val="0"/>
              </a:spcAft>
              <a:buNone/>
              <a:defRPr sz="2000" b="0">
                <a:solidFill>
                  <a:schemeClr val="tx1"/>
                </a:solidFill>
                <a:latin typeface="+mn-lt"/>
              </a:defRPr>
            </a:lvl9pPr>
          </a:lstStyle>
          <a:p>
            <a:pPr lvl="0"/>
            <a:r>
              <a:rPr lang="de-DE" dirty="0"/>
              <a:t>Optionale Kurzbeschreibung</a:t>
            </a:r>
          </a:p>
        </p:txBody>
      </p:sp>
      <p:pic>
        <p:nvPicPr>
          <p:cNvPr id="16" name="Logo">
            <a:extLst>
              <a:ext uri="{FF2B5EF4-FFF2-40B4-BE49-F238E27FC236}">
                <a16:creationId xmlns:a16="http://schemas.microsoft.com/office/drawing/2014/main" id="{7C8043C2-3095-4704-440B-79B554FBDB2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9861170" y="621000"/>
            <a:ext cx="1706830" cy="2160000"/>
          </a:xfrm>
          <a:prstGeom prst="rect">
            <a:avLst/>
          </a:prstGeom>
        </p:spPr>
      </p:pic>
    </p:spTree>
    <p:extLst>
      <p:ext uri="{BB962C8B-B14F-4D97-AF65-F5344CB8AC3E}">
        <p14:creationId xmlns:p14="http://schemas.microsoft.com/office/powerpoint/2010/main" val="1313537673"/>
      </p:ext>
    </p:extLst>
  </p:cSld>
  <p:clrMapOvr>
    <a:masterClrMapping/>
  </p:clrMapOvr>
  <p:extLst>
    <p:ext uri="{DCECCB84-F9BA-43D5-87BE-67443E8EF086}">
      <p15:sldGuideLst xmlns:p15="http://schemas.microsoft.com/office/powerpoint/2012/main">
        <p15:guide id="1" orient="horz" pos="1706" userDrawn="1">
          <p15:clr>
            <a:srgbClr val="FBAE40"/>
          </p15:clr>
        </p15:guide>
        <p15:guide id="2" pos="5473" userDrawn="1">
          <p15:clr>
            <a:srgbClr val="FBAE40"/>
          </p15:clr>
        </p15:guide>
        <p15:guide id="3" pos="2207" userDrawn="1">
          <p15:clr>
            <a:srgbClr val="FBAE40"/>
          </p15:clr>
        </p15:guide>
        <p15:guide id="4" orient="horz" pos="2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Ein Inhalt">
    <p:spTree>
      <p:nvGrpSpPr>
        <p:cNvPr id="1" name=""/>
        <p:cNvGrpSpPr/>
        <p:nvPr/>
      </p:nvGrpSpPr>
      <p:grpSpPr>
        <a:xfrm>
          <a:off x="0" y="0"/>
          <a:ext cx="0" cy="0"/>
          <a:chOff x="0" y="0"/>
          <a:chExt cx="0" cy="0"/>
        </a:xfrm>
      </p:grpSpPr>
      <p:sp>
        <p:nvSpPr>
          <p:cNvPr id="6" name="Seitenzahl">
            <a:extLst>
              <a:ext uri="{FF2B5EF4-FFF2-40B4-BE49-F238E27FC236}">
                <a16:creationId xmlns:a16="http://schemas.microsoft.com/office/drawing/2014/main" id="{74D3227D-CF66-3BD2-DB96-30ED8B37ACEF}"/>
              </a:ext>
              <a:ext uri="{C183D7F6-B498-43B3-948B-1728B52AA6E4}">
                <adec:decorative xmlns:adec="http://schemas.microsoft.com/office/drawing/2017/decorative" val="0"/>
              </a:ext>
            </a:extLst>
          </p:cNvPr>
          <p:cNvSpPr>
            <a:spLocks noGrp="1"/>
          </p:cNvSpPr>
          <p:nvPr>
            <p:ph type="sldNum" sz="quarter" idx="12"/>
          </p:nvPr>
        </p:nvSpPr>
        <p:spPr bwMode="gray">
          <a:xfrm>
            <a:off x="10992000" y="6439500"/>
            <a:ext cx="504000" cy="144000"/>
          </a:xfrm>
          <a:prstGeom prst="rect">
            <a:avLst/>
          </a:prstGeom>
        </p:spPr>
        <p:txBody>
          <a:bodyPr/>
          <a:lstStyle/>
          <a:p>
            <a:fld id="{D836C0FE-70CA-4950-82D6-CF602CC2B770}" type="slidenum">
              <a:rPr lang="de-DE" smtClean="0"/>
              <a:t>‹#›</a:t>
            </a:fld>
            <a:endParaRPr lang="de-DE" dirty="0"/>
          </a:p>
        </p:txBody>
      </p:sp>
      <p:sp>
        <p:nvSpPr>
          <p:cNvPr id="2" name="Titel">
            <a:extLst>
              <a:ext uri="{FF2B5EF4-FFF2-40B4-BE49-F238E27FC236}">
                <a16:creationId xmlns:a16="http://schemas.microsoft.com/office/drawing/2014/main" id="{150745D7-A4C0-C2AF-8372-A7A8F52F8206}"/>
              </a:ext>
            </a:extLst>
          </p:cNvPr>
          <p:cNvSpPr>
            <a:spLocks noGrp="1"/>
          </p:cNvSpPr>
          <p:nvPr>
            <p:ph type="title" hasCustomPrompt="1"/>
          </p:nvPr>
        </p:nvSpPr>
        <p:spPr bwMode="gray">
          <a:xfrm>
            <a:off x="695326" y="693000"/>
            <a:ext cx="8928100" cy="792000"/>
          </a:xfrm>
        </p:spPr>
        <p:txBody>
          <a:bodyPr/>
          <a:lstStyle/>
          <a:p>
            <a:r>
              <a:rPr lang="de-DE" dirty="0"/>
              <a:t>Folientitel</a:t>
            </a:r>
          </a:p>
        </p:txBody>
      </p:sp>
      <p:sp>
        <p:nvSpPr>
          <p:cNvPr id="3" name="Inhaltsplatzhalter">
            <a:extLst>
              <a:ext uri="{FF2B5EF4-FFF2-40B4-BE49-F238E27FC236}">
                <a16:creationId xmlns:a16="http://schemas.microsoft.com/office/drawing/2014/main" id="{30AF8B8C-65ED-A652-C3D6-15F54289CA21}"/>
              </a:ext>
            </a:extLst>
          </p:cNvPr>
          <p:cNvSpPr>
            <a:spLocks noGrp="1"/>
          </p:cNvSpPr>
          <p:nvPr>
            <p:ph idx="1" hasCustomPrompt="1"/>
          </p:nvPr>
        </p:nvSpPr>
        <p:spPr bwMode="gray">
          <a:xfrm>
            <a:off x="695325" y="1844675"/>
            <a:ext cx="8928100" cy="4319589"/>
          </a:xfrm>
        </p:spPr>
        <p:txBody>
          <a:body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
            <a:extLst>
              <a:ext uri="{FF2B5EF4-FFF2-40B4-BE49-F238E27FC236}">
                <a16:creationId xmlns:a16="http://schemas.microsoft.com/office/drawing/2014/main" id="{ADA380CC-EB11-4907-814A-374A8738070D}"/>
              </a:ext>
              <a:ext uri="{C183D7F6-B498-43B3-948B-1728B52AA6E4}">
                <adec:decorative xmlns:adec="http://schemas.microsoft.com/office/drawing/2017/decorative" val="1"/>
              </a:ext>
            </a:extLst>
          </p:cNvPr>
          <p:cNvSpPr>
            <a:spLocks noGrp="1"/>
          </p:cNvSpPr>
          <p:nvPr>
            <p:ph type="dt" sz="half" idx="10"/>
          </p:nvPr>
        </p:nvSpPr>
        <p:spPr bwMode="gray"/>
        <p:txBody>
          <a:bodyPr/>
          <a:lstStyle/>
          <a:p>
            <a:fld id="{5B622F3F-3C8D-41CB-9313-A8F173933530}" type="datetime1">
              <a:rPr lang="en-US" smtClean="0"/>
              <a:t>5/22/2025</a:t>
            </a:fld>
            <a:endParaRPr lang="de-DE" dirty="0"/>
          </a:p>
        </p:txBody>
      </p:sp>
      <p:sp>
        <p:nvSpPr>
          <p:cNvPr id="5" name="Fußzeile">
            <a:extLst>
              <a:ext uri="{FF2B5EF4-FFF2-40B4-BE49-F238E27FC236}">
                <a16:creationId xmlns:a16="http://schemas.microsoft.com/office/drawing/2014/main" id="{188A2690-C068-BA18-C8A9-131C0659FB52}"/>
              </a:ext>
              <a:ext uri="{C183D7F6-B498-43B3-948B-1728B52AA6E4}">
                <adec:decorative xmlns:adec="http://schemas.microsoft.com/office/drawing/2017/decorative" val="1"/>
              </a:ext>
            </a:extLst>
          </p:cNvPr>
          <p:cNvSpPr>
            <a:spLocks noGrp="1"/>
          </p:cNvSpPr>
          <p:nvPr>
            <p:ph type="ftr" sz="quarter" idx="11"/>
          </p:nvPr>
        </p:nvSpPr>
        <p:spPr bwMode="gray"/>
        <p:txBody>
          <a:bodyPr/>
          <a:lstStyle/>
          <a:p>
            <a:r>
              <a:rPr lang="en-US"/>
              <a:t>Firstname Lastname:  Exposé Title </a:t>
            </a:r>
            <a:endParaRPr lang="de-DE" dirty="0"/>
          </a:p>
        </p:txBody>
      </p:sp>
    </p:spTree>
    <p:extLst>
      <p:ext uri="{BB962C8B-B14F-4D97-AF65-F5344CB8AC3E}">
        <p14:creationId xmlns:p14="http://schemas.microsoft.com/office/powerpoint/2010/main" val="3232414894"/>
      </p:ext>
    </p:extLst>
  </p:cSld>
  <p:clrMapOvr>
    <a:masterClrMapping/>
  </p:clrMapOvr>
  <p:extLst>
    <p:ext uri="{DCECCB84-F9BA-43D5-87BE-67443E8EF086}">
      <p15:sldGuideLst xmlns:p15="http://schemas.microsoft.com/office/powerpoint/2012/main">
        <p15:guide id="1" orient="horz" pos="1162" userDrawn="1">
          <p15:clr>
            <a:srgbClr val="FBAE40"/>
          </p15:clr>
        </p15:guide>
        <p15:guide id="2" pos="438" userDrawn="1">
          <p15:clr>
            <a:srgbClr val="FBAE40"/>
          </p15:clr>
        </p15:guide>
        <p15:guide id="3" pos="6062" userDrawn="1">
          <p15:clr>
            <a:srgbClr val="FBAE40"/>
          </p15:clr>
        </p15:guide>
        <p15:guide id="4" orient="horz" pos="388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Ein Inhalt mit Marginalie">
    <p:spTree>
      <p:nvGrpSpPr>
        <p:cNvPr id="1" name=""/>
        <p:cNvGrpSpPr/>
        <p:nvPr/>
      </p:nvGrpSpPr>
      <p:grpSpPr>
        <a:xfrm>
          <a:off x="0" y="0"/>
          <a:ext cx="0" cy="0"/>
          <a:chOff x="0" y="0"/>
          <a:chExt cx="0" cy="0"/>
        </a:xfrm>
      </p:grpSpPr>
      <p:sp>
        <p:nvSpPr>
          <p:cNvPr id="7" name="Seitenzahl">
            <a:extLst>
              <a:ext uri="{FF2B5EF4-FFF2-40B4-BE49-F238E27FC236}">
                <a16:creationId xmlns:a16="http://schemas.microsoft.com/office/drawing/2014/main" id="{EF1AFF7A-4585-76F7-733F-5E6531ECE8C1}"/>
              </a:ext>
              <a:ext uri="{C183D7F6-B498-43B3-948B-1728B52AA6E4}">
                <adec:decorative xmlns:adec="http://schemas.microsoft.com/office/drawing/2017/decorative" val="0"/>
              </a:ext>
            </a:extLst>
          </p:cNvPr>
          <p:cNvSpPr>
            <a:spLocks noGrp="1"/>
          </p:cNvSpPr>
          <p:nvPr>
            <p:ph type="sldNum" sz="quarter" idx="12"/>
          </p:nvPr>
        </p:nvSpPr>
        <p:spPr bwMode="gray">
          <a:xfrm>
            <a:off x="10992000" y="6439500"/>
            <a:ext cx="504000" cy="144000"/>
          </a:xfrm>
          <a:prstGeom prst="rect">
            <a:avLst/>
          </a:prstGeom>
        </p:spPr>
        <p:txBody>
          <a:bodyPr/>
          <a:lstStyle/>
          <a:p>
            <a:fld id="{D836C0FE-70CA-4950-82D6-CF602CC2B770}" type="slidenum">
              <a:rPr lang="de-DE" smtClean="0"/>
              <a:t>‹#›</a:t>
            </a:fld>
            <a:endParaRPr lang="de-DE" dirty="0"/>
          </a:p>
        </p:txBody>
      </p:sp>
      <p:sp>
        <p:nvSpPr>
          <p:cNvPr id="2" name="Titel">
            <a:extLst>
              <a:ext uri="{FF2B5EF4-FFF2-40B4-BE49-F238E27FC236}">
                <a16:creationId xmlns:a16="http://schemas.microsoft.com/office/drawing/2014/main" id="{59DF58D4-EDD5-F6A1-40AB-072664955C9D}"/>
              </a:ext>
            </a:extLst>
          </p:cNvPr>
          <p:cNvSpPr>
            <a:spLocks noGrp="1"/>
          </p:cNvSpPr>
          <p:nvPr>
            <p:ph type="title" hasCustomPrompt="1"/>
          </p:nvPr>
        </p:nvSpPr>
        <p:spPr bwMode="gray"/>
        <p:txBody>
          <a:bodyPr/>
          <a:lstStyle/>
          <a:p>
            <a:r>
              <a:rPr lang="de-DE" dirty="0"/>
              <a:t>Folientitel</a:t>
            </a:r>
          </a:p>
        </p:txBody>
      </p:sp>
      <p:sp>
        <p:nvSpPr>
          <p:cNvPr id="3" name="Inhaltsplatzhalter 1">
            <a:extLst>
              <a:ext uri="{FF2B5EF4-FFF2-40B4-BE49-F238E27FC236}">
                <a16:creationId xmlns:a16="http://schemas.microsoft.com/office/drawing/2014/main" id="{E5E0B544-4A84-D596-5088-7E62DC3A72EA}"/>
              </a:ext>
            </a:extLst>
          </p:cNvPr>
          <p:cNvSpPr>
            <a:spLocks noGrp="1"/>
          </p:cNvSpPr>
          <p:nvPr>
            <p:ph sz="half" idx="1" hasCustomPrompt="1"/>
          </p:nvPr>
        </p:nvSpPr>
        <p:spPr bwMode="gray">
          <a:xfrm>
            <a:off x="695325" y="1845000"/>
            <a:ext cx="7056438" cy="4320000"/>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Inhaltsplatzhalter 2">
            <a:extLst>
              <a:ext uri="{FF2B5EF4-FFF2-40B4-BE49-F238E27FC236}">
                <a16:creationId xmlns:a16="http://schemas.microsoft.com/office/drawing/2014/main" id="{02207B24-6E6F-3E0B-0B80-7991B818D746}"/>
              </a:ext>
            </a:extLst>
          </p:cNvPr>
          <p:cNvSpPr>
            <a:spLocks noGrp="1"/>
          </p:cNvSpPr>
          <p:nvPr>
            <p:ph sz="half" idx="2" hasCustomPrompt="1"/>
          </p:nvPr>
        </p:nvSpPr>
        <p:spPr bwMode="gray">
          <a:xfrm>
            <a:off x="8183562" y="1845000"/>
            <a:ext cx="3313113" cy="4320000"/>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Datum">
            <a:extLst>
              <a:ext uri="{FF2B5EF4-FFF2-40B4-BE49-F238E27FC236}">
                <a16:creationId xmlns:a16="http://schemas.microsoft.com/office/drawing/2014/main" id="{E83F9E42-7406-F5E4-1F1F-65560C8C7A20}"/>
              </a:ext>
              <a:ext uri="{C183D7F6-B498-43B3-948B-1728B52AA6E4}">
                <adec:decorative xmlns:adec="http://schemas.microsoft.com/office/drawing/2017/decorative" val="1"/>
              </a:ext>
            </a:extLst>
          </p:cNvPr>
          <p:cNvSpPr>
            <a:spLocks noGrp="1"/>
          </p:cNvSpPr>
          <p:nvPr>
            <p:ph type="dt" sz="half" idx="10"/>
          </p:nvPr>
        </p:nvSpPr>
        <p:spPr bwMode="gray"/>
        <p:txBody>
          <a:bodyPr/>
          <a:lstStyle/>
          <a:p>
            <a:fld id="{6AA72572-6098-4AFA-A325-F89112F7D66F}" type="datetime1">
              <a:rPr lang="en-US" smtClean="0"/>
              <a:t>5/22/2025</a:t>
            </a:fld>
            <a:endParaRPr lang="de-DE" dirty="0"/>
          </a:p>
        </p:txBody>
      </p:sp>
      <p:sp>
        <p:nvSpPr>
          <p:cNvPr id="6" name="Fußzeile">
            <a:extLst>
              <a:ext uri="{FF2B5EF4-FFF2-40B4-BE49-F238E27FC236}">
                <a16:creationId xmlns:a16="http://schemas.microsoft.com/office/drawing/2014/main" id="{851D40C1-7189-7EBF-D7A5-A84045DB92DC}"/>
              </a:ext>
              <a:ext uri="{C183D7F6-B498-43B3-948B-1728B52AA6E4}">
                <adec:decorative xmlns:adec="http://schemas.microsoft.com/office/drawing/2017/decorative" val="1"/>
              </a:ext>
            </a:extLst>
          </p:cNvPr>
          <p:cNvSpPr>
            <a:spLocks noGrp="1"/>
          </p:cNvSpPr>
          <p:nvPr>
            <p:ph type="ftr" sz="quarter" idx="11"/>
          </p:nvPr>
        </p:nvSpPr>
        <p:spPr bwMode="gray"/>
        <p:txBody>
          <a:bodyPr/>
          <a:lstStyle/>
          <a:p>
            <a:r>
              <a:rPr lang="en-US"/>
              <a:t>Firstname Lastname:  Exposé Title </a:t>
            </a:r>
            <a:endParaRPr lang="de-DE" dirty="0"/>
          </a:p>
        </p:txBody>
      </p:sp>
    </p:spTree>
    <p:extLst>
      <p:ext uri="{BB962C8B-B14F-4D97-AF65-F5344CB8AC3E}">
        <p14:creationId xmlns:p14="http://schemas.microsoft.com/office/powerpoint/2010/main" val="177052816"/>
      </p:ext>
    </p:extLst>
  </p:cSld>
  <p:clrMapOvr>
    <a:masterClrMapping/>
  </p:clrMapOvr>
  <p:extLst>
    <p:ext uri="{DCECCB84-F9BA-43D5-87BE-67443E8EF086}">
      <p15:sldGuideLst xmlns:p15="http://schemas.microsoft.com/office/powerpoint/2012/main">
        <p15:guide id="1" orient="horz" pos="1162" userDrawn="1">
          <p15:clr>
            <a:srgbClr val="FBAE40"/>
          </p15:clr>
        </p15:guide>
        <p15:guide id="2" pos="5155" userDrawn="1">
          <p15:clr>
            <a:srgbClr val="FBAE40"/>
          </p15:clr>
        </p15:guide>
        <p15:guide id="3" pos="438" userDrawn="1">
          <p15:clr>
            <a:srgbClr val="FBAE40"/>
          </p15:clr>
        </p15:guide>
        <p15:guide id="4" pos="4883" userDrawn="1">
          <p15:clr>
            <a:srgbClr val="FBAE40"/>
          </p15:clr>
        </p15:guide>
        <p15:guide id="5" orient="horz" pos="3883" userDrawn="1">
          <p15:clr>
            <a:srgbClr val="FBAE40"/>
          </p15:clr>
        </p15:guide>
        <p15:guide id="6" pos="724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7" name="Seitenzahl">
            <a:extLst>
              <a:ext uri="{FF2B5EF4-FFF2-40B4-BE49-F238E27FC236}">
                <a16:creationId xmlns:a16="http://schemas.microsoft.com/office/drawing/2014/main" id="{EF1AFF7A-4585-76F7-733F-5E6531ECE8C1}"/>
              </a:ext>
              <a:ext uri="{C183D7F6-B498-43B3-948B-1728B52AA6E4}">
                <adec:decorative xmlns:adec="http://schemas.microsoft.com/office/drawing/2017/decorative" val="0"/>
              </a:ext>
            </a:extLst>
          </p:cNvPr>
          <p:cNvSpPr>
            <a:spLocks noGrp="1"/>
          </p:cNvSpPr>
          <p:nvPr>
            <p:ph type="sldNum" sz="quarter" idx="12"/>
          </p:nvPr>
        </p:nvSpPr>
        <p:spPr bwMode="gray">
          <a:xfrm>
            <a:off x="10992000" y="6439500"/>
            <a:ext cx="504000" cy="144000"/>
          </a:xfrm>
          <a:prstGeom prst="rect">
            <a:avLst/>
          </a:prstGeom>
        </p:spPr>
        <p:txBody>
          <a:bodyPr/>
          <a:lstStyle/>
          <a:p>
            <a:fld id="{D836C0FE-70CA-4950-82D6-CF602CC2B770}" type="slidenum">
              <a:rPr lang="de-DE" smtClean="0"/>
              <a:t>‹#›</a:t>
            </a:fld>
            <a:endParaRPr lang="de-DE" dirty="0"/>
          </a:p>
        </p:txBody>
      </p:sp>
      <p:sp>
        <p:nvSpPr>
          <p:cNvPr id="2" name="Titel">
            <a:extLst>
              <a:ext uri="{FF2B5EF4-FFF2-40B4-BE49-F238E27FC236}">
                <a16:creationId xmlns:a16="http://schemas.microsoft.com/office/drawing/2014/main" id="{59DF58D4-EDD5-F6A1-40AB-072664955C9D}"/>
              </a:ext>
            </a:extLst>
          </p:cNvPr>
          <p:cNvSpPr>
            <a:spLocks noGrp="1"/>
          </p:cNvSpPr>
          <p:nvPr>
            <p:ph type="title" hasCustomPrompt="1"/>
          </p:nvPr>
        </p:nvSpPr>
        <p:spPr bwMode="gray"/>
        <p:txBody>
          <a:bodyPr/>
          <a:lstStyle/>
          <a:p>
            <a:r>
              <a:rPr lang="de-DE" dirty="0"/>
              <a:t>Folientitel</a:t>
            </a:r>
          </a:p>
        </p:txBody>
      </p:sp>
      <p:sp>
        <p:nvSpPr>
          <p:cNvPr id="3" name="Inhaltsplatzhalter 1">
            <a:extLst>
              <a:ext uri="{FF2B5EF4-FFF2-40B4-BE49-F238E27FC236}">
                <a16:creationId xmlns:a16="http://schemas.microsoft.com/office/drawing/2014/main" id="{E5E0B544-4A84-D596-5088-7E62DC3A72EA}"/>
              </a:ext>
            </a:extLst>
          </p:cNvPr>
          <p:cNvSpPr>
            <a:spLocks noGrp="1"/>
          </p:cNvSpPr>
          <p:nvPr>
            <p:ph sz="half" idx="1" hasCustomPrompt="1"/>
          </p:nvPr>
        </p:nvSpPr>
        <p:spPr bwMode="gray">
          <a:xfrm>
            <a:off x="695325" y="1845000"/>
            <a:ext cx="5184775" cy="4320000"/>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Inhaltsplatzhalter 2">
            <a:extLst>
              <a:ext uri="{FF2B5EF4-FFF2-40B4-BE49-F238E27FC236}">
                <a16:creationId xmlns:a16="http://schemas.microsoft.com/office/drawing/2014/main" id="{02207B24-6E6F-3E0B-0B80-7991B818D746}"/>
              </a:ext>
            </a:extLst>
          </p:cNvPr>
          <p:cNvSpPr>
            <a:spLocks noGrp="1"/>
          </p:cNvSpPr>
          <p:nvPr>
            <p:ph sz="half" idx="2" hasCustomPrompt="1"/>
          </p:nvPr>
        </p:nvSpPr>
        <p:spPr bwMode="gray">
          <a:xfrm>
            <a:off x="6311900" y="1845000"/>
            <a:ext cx="5184775" cy="4320000"/>
          </a:xfrm>
        </p:spPr>
        <p:txBody>
          <a:bodyPr/>
          <a:lstStyle>
            <a:lvl5pPr>
              <a:defRPr/>
            </a:lvl5p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Datum">
            <a:extLst>
              <a:ext uri="{FF2B5EF4-FFF2-40B4-BE49-F238E27FC236}">
                <a16:creationId xmlns:a16="http://schemas.microsoft.com/office/drawing/2014/main" id="{E83F9E42-7406-F5E4-1F1F-65560C8C7A20}"/>
              </a:ext>
              <a:ext uri="{C183D7F6-B498-43B3-948B-1728B52AA6E4}">
                <adec:decorative xmlns:adec="http://schemas.microsoft.com/office/drawing/2017/decorative" val="1"/>
              </a:ext>
            </a:extLst>
          </p:cNvPr>
          <p:cNvSpPr>
            <a:spLocks noGrp="1"/>
          </p:cNvSpPr>
          <p:nvPr>
            <p:ph type="dt" sz="half" idx="10"/>
          </p:nvPr>
        </p:nvSpPr>
        <p:spPr bwMode="gray"/>
        <p:txBody>
          <a:bodyPr/>
          <a:lstStyle/>
          <a:p>
            <a:fld id="{8ED0AF50-A6E7-4D10-A263-213E689156B0}" type="datetime1">
              <a:rPr lang="en-US" smtClean="0"/>
              <a:t>5/22/2025</a:t>
            </a:fld>
            <a:endParaRPr lang="de-DE" dirty="0"/>
          </a:p>
        </p:txBody>
      </p:sp>
      <p:sp>
        <p:nvSpPr>
          <p:cNvPr id="6" name="Fußzeile">
            <a:extLst>
              <a:ext uri="{FF2B5EF4-FFF2-40B4-BE49-F238E27FC236}">
                <a16:creationId xmlns:a16="http://schemas.microsoft.com/office/drawing/2014/main" id="{851D40C1-7189-7EBF-D7A5-A84045DB92DC}"/>
              </a:ext>
              <a:ext uri="{C183D7F6-B498-43B3-948B-1728B52AA6E4}">
                <adec:decorative xmlns:adec="http://schemas.microsoft.com/office/drawing/2017/decorative" val="1"/>
              </a:ext>
            </a:extLst>
          </p:cNvPr>
          <p:cNvSpPr>
            <a:spLocks noGrp="1"/>
          </p:cNvSpPr>
          <p:nvPr>
            <p:ph type="ftr" sz="quarter" idx="11"/>
          </p:nvPr>
        </p:nvSpPr>
        <p:spPr bwMode="gray"/>
        <p:txBody>
          <a:bodyPr/>
          <a:lstStyle/>
          <a:p>
            <a:r>
              <a:rPr lang="en-US"/>
              <a:t>Firstname Lastname:  Exposé Title </a:t>
            </a:r>
            <a:endParaRPr lang="de-DE" dirty="0"/>
          </a:p>
        </p:txBody>
      </p:sp>
    </p:spTree>
    <p:extLst>
      <p:ext uri="{BB962C8B-B14F-4D97-AF65-F5344CB8AC3E}">
        <p14:creationId xmlns:p14="http://schemas.microsoft.com/office/powerpoint/2010/main" val="3888075122"/>
      </p:ext>
    </p:extLst>
  </p:cSld>
  <p:clrMapOvr>
    <a:masterClrMapping/>
  </p:clrMapOvr>
  <p:extLst>
    <p:ext uri="{DCECCB84-F9BA-43D5-87BE-67443E8EF086}">
      <p15:sldGuideLst xmlns:p15="http://schemas.microsoft.com/office/powerpoint/2012/main">
        <p15:guide id="1" orient="horz" pos="1162" userDrawn="1">
          <p15:clr>
            <a:srgbClr val="FBAE40"/>
          </p15:clr>
        </p15:guide>
        <p15:guide id="2" pos="3976" userDrawn="1">
          <p15:clr>
            <a:srgbClr val="FBAE40"/>
          </p15:clr>
        </p15:guide>
        <p15:guide id="3" pos="438" userDrawn="1">
          <p15:clr>
            <a:srgbClr val="FBAE40"/>
          </p15:clr>
        </p15:guide>
        <p15:guide id="4" pos="3704" userDrawn="1">
          <p15:clr>
            <a:srgbClr val="FBAE40"/>
          </p15:clr>
        </p15:guide>
        <p15:guide id="5" orient="horz" pos="3883" userDrawn="1">
          <p15:clr>
            <a:srgbClr val="FBAE40"/>
          </p15:clr>
        </p15:guide>
        <p15:guide id="6" pos="724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5" name="Seitenzahl">
            <a:extLst>
              <a:ext uri="{FF2B5EF4-FFF2-40B4-BE49-F238E27FC236}">
                <a16:creationId xmlns:a16="http://schemas.microsoft.com/office/drawing/2014/main" id="{D7647B63-C144-DF75-9699-C0B5D11920AB}"/>
              </a:ext>
              <a:ext uri="{C183D7F6-B498-43B3-948B-1728B52AA6E4}">
                <adec:decorative xmlns:adec="http://schemas.microsoft.com/office/drawing/2017/decorative" val="0"/>
              </a:ext>
            </a:extLst>
          </p:cNvPr>
          <p:cNvSpPr>
            <a:spLocks noGrp="1"/>
          </p:cNvSpPr>
          <p:nvPr>
            <p:ph type="sldNum" sz="quarter" idx="12"/>
          </p:nvPr>
        </p:nvSpPr>
        <p:spPr bwMode="gray">
          <a:xfrm>
            <a:off x="10992000" y="6439500"/>
            <a:ext cx="504000" cy="144000"/>
          </a:xfrm>
          <a:prstGeom prst="rect">
            <a:avLst/>
          </a:prstGeom>
        </p:spPr>
        <p:txBody>
          <a:bodyPr/>
          <a:lstStyle/>
          <a:p>
            <a:fld id="{D836C0FE-70CA-4950-82D6-CF602CC2B770}" type="slidenum">
              <a:rPr lang="de-DE" smtClean="0"/>
              <a:t>‹#›</a:t>
            </a:fld>
            <a:endParaRPr lang="de-DE" dirty="0"/>
          </a:p>
        </p:txBody>
      </p:sp>
      <p:sp>
        <p:nvSpPr>
          <p:cNvPr id="2" name="Titel">
            <a:extLst>
              <a:ext uri="{FF2B5EF4-FFF2-40B4-BE49-F238E27FC236}">
                <a16:creationId xmlns:a16="http://schemas.microsoft.com/office/drawing/2014/main" id="{D42305C9-B889-1D8B-6063-010E8F13C653}"/>
              </a:ext>
            </a:extLst>
          </p:cNvPr>
          <p:cNvSpPr>
            <a:spLocks noGrp="1"/>
          </p:cNvSpPr>
          <p:nvPr>
            <p:ph type="title" hasCustomPrompt="1"/>
          </p:nvPr>
        </p:nvSpPr>
        <p:spPr bwMode="gray"/>
        <p:txBody>
          <a:bodyPr/>
          <a:lstStyle/>
          <a:p>
            <a:r>
              <a:rPr lang="de-DE" dirty="0"/>
              <a:t>Folientitel</a:t>
            </a:r>
          </a:p>
        </p:txBody>
      </p:sp>
      <p:sp>
        <p:nvSpPr>
          <p:cNvPr id="3" name="Datum">
            <a:extLst>
              <a:ext uri="{FF2B5EF4-FFF2-40B4-BE49-F238E27FC236}">
                <a16:creationId xmlns:a16="http://schemas.microsoft.com/office/drawing/2014/main" id="{C1BF8782-6672-A080-DFAD-B6A598EC7C75}"/>
              </a:ext>
              <a:ext uri="{C183D7F6-B498-43B3-948B-1728B52AA6E4}">
                <adec:decorative xmlns:adec="http://schemas.microsoft.com/office/drawing/2017/decorative" val="1"/>
              </a:ext>
            </a:extLst>
          </p:cNvPr>
          <p:cNvSpPr>
            <a:spLocks noGrp="1"/>
          </p:cNvSpPr>
          <p:nvPr>
            <p:ph type="dt" sz="half" idx="10"/>
          </p:nvPr>
        </p:nvSpPr>
        <p:spPr bwMode="gray"/>
        <p:txBody>
          <a:bodyPr/>
          <a:lstStyle/>
          <a:p>
            <a:fld id="{9D4D5980-A2F1-449C-9922-8568C12BD235}" type="datetime1">
              <a:rPr lang="en-US" smtClean="0"/>
              <a:t>5/22/2025</a:t>
            </a:fld>
            <a:endParaRPr lang="de-DE" dirty="0"/>
          </a:p>
        </p:txBody>
      </p:sp>
      <p:sp>
        <p:nvSpPr>
          <p:cNvPr id="4" name="Fußzeile">
            <a:extLst>
              <a:ext uri="{FF2B5EF4-FFF2-40B4-BE49-F238E27FC236}">
                <a16:creationId xmlns:a16="http://schemas.microsoft.com/office/drawing/2014/main" id="{C02F2B38-8079-2DD7-8093-1AAF5F97A3D0}"/>
              </a:ext>
              <a:ext uri="{C183D7F6-B498-43B3-948B-1728B52AA6E4}">
                <adec:decorative xmlns:adec="http://schemas.microsoft.com/office/drawing/2017/decorative" val="1"/>
              </a:ext>
            </a:extLst>
          </p:cNvPr>
          <p:cNvSpPr>
            <a:spLocks noGrp="1"/>
          </p:cNvSpPr>
          <p:nvPr>
            <p:ph type="ftr" sz="quarter" idx="11"/>
          </p:nvPr>
        </p:nvSpPr>
        <p:spPr bwMode="gray"/>
        <p:txBody>
          <a:bodyPr/>
          <a:lstStyle/>
          <a:p>
            <a:r>
              <a:rPr lang="en-US"/>
              <a:t>Firstname Lastname:  Exposé Title </a:t>
            </a:r>
            <a:endParaRPr lang="de-DE" dirty="0"/>
          </a:p>
        </p:txBody>
      </p:sp>
    </p:spTree>
    <p:extLst>
      <p:ext uri="{BB962C8B-B14F-4D97-AF65-F5344CB8AC3E}">
        <p14:creationId xmlns:p14="http://schemas.microsoft.com/office/powerpoint/2010/main" val="644845398"/>
      </p:ext>
    </p:extLst>
  </p:cSld>
  <p:clrMapOvr>
    <a:masterClrMapping/>
  </p:clrMapOvr>
  <p:extLst>
    <p:ext uri="{DCECCB84-F9BA-43D5-87BE-67443E8EF086}">
      <p15:sldGuideLst xmlns:p15="http://schemas.microsoft.com/office/powerpoint/2012/main">
        <p15:guide id="1" orient="horz" pos="1162" userDrawn="1">
          <p15:clr>
            <a:srgbClr val="FBAE40"/>
          </p15:clr>
        </p15:guide>
        <p15:guide id="2" pos="7242" userDrawn="1">
          <p15:clr>
            <a:srgbClr val="FBAE40"/>
          </p15:clr>
        </p15:guide>
        <p15:guide id="3" pos="438" userDrawn="1">
          <p15:clr>
            <a:srgbClr val="FBAE40"/>
          </p15:clr>
        </p15:guide>
        <p15:guide id="4" orient="horz" pos="388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eitenzahl">
            <a:extLst>
              <a:ext uri="{FF2B5EF4-FFF2-40B4-BE49-F238E27FC236}">
                <a16:creationId xmlns:a16="http://schemas.microsoft.com/office/drawing/2014/main" id="{65398FD5-9BF3-28FF-7DED-0D9B073604A6}"/>
              </a:ext>
              <a:ext uri="{C183D7F6-B498-43B3-948B-1728B52AA6E4}">
                <adec:decorative xmlns:adec="http://schemas.microsoft.com/office/drawing/2017/decorative" val="0"/>
              </a:ext>
            </a:extLst>
          </p:cNvPr>
          <p:cNvSpPr>
            <a:spLocks noGrp="1"/>
          </p:cNvSpPr>
          <p:nvPr>
            <p:ph type="sldNum" sz="quarter" idx="4"/>
          </p:nvPr>
        </p:nvSpPr>
        <p:spPr bwMode="gray">
          <a:xfrm>
            <a:off x="10992000" y="6439500"/>
            <a:ext cx="504000" cy="144000"/>
          </a:xfrm>
          <a:prstGeom prst="rect">
            <a:avLst/>
          </a:prstGeom>
        </p:spPr>
        <p:txBody>
          <a:bodyPr vert="horz" lIns="0" tIns="0" rIns="0" bIns="0" rtlCol="0" anchor="ctr"/>
          <a:lstStyle>
            <a:lvl1pPr algn="r">
              <a:defRPr sz="800" b="0">
                <a:solidFill>
                  <a:schemeClr val="tx1"/>
                </a:solidFill>
              </a:defRPr>
            </a:lvl1pPr>
          </a:lstStyle>
          <a:p>
            <a:fld id="{D836C0FE-70CA-4950-82D6-CF602CC2B770}" type="slidenum">
              <a:rPr lang="de-DE" smtClean="0"/>
              <a:pPr/>
              <a:t>‹#›</a:t>
            </a:fld>
            <a:endParaRPr lang="de-DE" dirty="0"/>
          </a:p>
        </p:txBody>
      </p:sp>
      <p:sp>
        <p:nvSpPr>
          <p:cNvPr id="2" name="Titelplatzhalter">
            <a:extLst>
              <a:ext uri="{FF2B5EF4-FFF2-40B4-BE49-F238E27FC236}">
                <a16:creationId xmlns:a16="http://schemas.microsoft.com/office/drawing/2014/main" id="{7342B4B8-4BA9-1581-A621-9357C5FCC0CE}"/>
              </a:ext>
            </a:extLst>
          </p:cNvPr>
          <p:cNvSpPr>
            <a:spLocks noGrp="1"/>
          </p:cNvSpPr>
          <p:nvPr>
            <p:ph type="title"/>
          </p:nvPr>
        </p:nvSpPr>
        <p:spPr bwMode="gray">
          <a:xfrm>
            <a:off x="695325" y="693000"/>
            <a:ext cx="9360675"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a:extLst>
              <a:ext uri="{FF2B5EF4-FFF2-40B4-BE49-F238E27FC236}">
                <a16:creationId xmlns:a16="http://schemas.microsoft.com/office/drawing/2014/main" id="{EF175F3C-62B0-3BD8-C2DE-1A89AD85A9F7}"/>
              </a:ext>
            </a:extLst>
          </p:cNvPr>
          <p:cNvSpPr>
            <a:spLocks noGrp="1"/>
          </p:cNvSpPr>
          <p:nvPr>
            <p:ph type="body" idx="1"/>
          </p:nvPr>
        </p:nvSpPr>
        <p:spPr bwMode="gray">
          <a:xfrm>
            <a:off x="695325" y="1845000"/>
            <a:ext cx="10801350" cy="4319264"/>
          </a:xfrm>
          <a:prstGeom prst="rect">
            <a:avLst/>
          </a:prstGeom>
        </p:spPr>
        <p:txBody>
          <a:bodyPr vert="horz" lIns="0" tIns="0" rIns="0" bIns="0" rtlCol="0">
            <a:noAutofit/>
          </a:bodyPr>
          <a:lstStyle/>
          <a:p>
            <a:pPr lvl="0"/>
            <a:r>
              <a:rPr lang="de-DE" dirty="0"/>
              <a:t>Das ist ein Fließtext. Nutzen Sie die Schaltflächen „Listenebene erhöhen“ bzw. „verringern“ (auf der Registerlasche „Start“), um die vordefinierten Textformatierungen anzusteuern.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
            <a:extLst>
              <a:ext uri="{FF2B5EF4-FFF2-40B4-BE49-F238E27FC236}">
                <a16:creationId xmlns:a16="http://schemas.microsoft.com/office/drawing/2014/main" id="{2B378339-9E79-231D-A5AF-97105D3C5200}"/>
              </a:ext>
              <a:ext uri="{C183D7F6-B498-43B3-948B-1728B52AA6E4}">
                <adec:decorative xmlns:adec="http://schemas.microsoft.com/office/drawing/2017/decorative" val="1"/>
              </a:ext>
            </a:extLst>
          </p:cNvPr>
          <p:cNvSpPr>
            <a:spLocks noGrp="1"/>
          </p:cNvSpPr>
          <p:nvPr>
            <p:ph type="dt" sz="half" idx="2"/>
          </p:nvPr>
        </p:nvSpPr>
        <p:spPr bwMode="gray">
          <a:xfrm>
            <a:off x="696000" y="6439500"/>
            <a:ext cx="792000" cy="144000"/>
          </a:xfrm>
          <a:prstGeom prst="rect">
            <a:avLst/>
          </a:prstGeom>
        </p:spPr>
        <p:txBody>
          <a:bodyPr vert="horz" lIns="0" tIns="0" rIns="0" bIns="0" rtlCol="0" anchor="ctr"/>
          <a:lstStyle>
            <a:lvl1pPr algn="l">
              <a:defRPr sz="800">
                <a:solidFill>
                  <a:schemeClr val="tx1"/>
                </a:solidFill>
              </a:defRPr>
            </a:lvl1pPr>
          </a:lstStyle>
          <a:p>
            <a:fld id="{E092C31E-2947-426D-BA97-9553DE99F757}" type="datetime1">
              <a:rPr lang="en-US" smtClean="0"/>
              <a:t>5/22/2025</a:t>
            </a:fld>
            <a:endParaRPr lang="de-DE" dirty="0"/>
          </a:p>
        </p:txBody>
      </p:sp>
      <p:sp>
        <p:nvSpPr>
          <p:cNvPr id="5" name="Fußzeile">
            <a:extLst>
              <a:ext uri="{FF2B5EF4-FFF2-40B4-BE49-F238E27FC236}">
                <a16:creationId xmlns:a16="http://schemas.microsoft.com/office/drawing/2014/main" id="{ADFC89BB-31A4-FB0C-2C15-0120E1FE9686}"/>
              </a:ext>
              <a:ext uri="{C183D7F6-B498-43B3-948B-1728B52AA6E4}">
                <adec:decorative xmlns:adec="http://schemas.microsoft.com/office/drawing/2017/decorative" val="1"/>
              </a:ext>
            </a:extLst>
          </p:cNvPr>
          <p:cNvSpPr>
            <a:spLocks noGrp="1"/>
          </p:cNvSpPr>
          <p:nvPr>
            <p:ph type="ftr" sz="quarter" idx="3"/>
          </p:nvPr>
        </p:nvSpPr>
        <p:spPr bwMode="gray">
          <a:xfrm>
            <a:off x="1560000" y="6439500"/>
            <a:ext cx="9360000" cy="144000"/>
          </a:xfrm>
          <a:prstGeom prst="rect">
            <a:avLst/>
          </a:prstGeom>
        </p:spPr>
        <p:txBody>
          <a:bodyPr vert="horz" lIns="0" tIns="0" rIns="0" bIns="0" rtlCol="0" anchor="ctr"/>
          <a:lstStyle>
            <a:lvl1pPr algn="l">
              <a:defRPr sz="800">
                <a:solidFill>
                  <a:schemeClr val="tx1"/>
                </a:solidFill>
              </a:defRPr>
            </a:lvl1pPr>
          </a:lstStyle>
          <a:p>
            <a:r>
              <a:rPr lang="en-US"/>
              <a:t>Firstname Lastname:  Exposé Title </a:t>
            </a:r>
            <a:endParaRPr lang="de-DE" dirty="0"/>
          </a:p>
        </p:txBody>
      </p:sp>
      <p:grpSp>
        <p:nvGrpSpPr>
          <p:cNvPr id="57" name="Gruppieren 56">
            <a:extLst>
              <a:ext uri="{FF2B5EF4-FFF2-40B4-BE49-F238E27FC236}">
                <a16:creationId xmlns:a16="http://schemas.microsoft.com/office/drawing/2014/main" id="{70E6F260-5B6B-E6BA-7AE8-C81A29C8C1CE}"/>
              </a:ext>
              <a:ext uri="{C183D7F6-B498-43B3-948B-1728B52AA6E4}">
                <adec:decorative xmlns:adec="http://schemas.microsoft.com/office/drawing/2017/decorative" val="1"/>
              </a:ext>
            </a:extLst>
          </p:cNvPr>
          <p:cNvGrpSpPr/>
          <p:nvPr userDrawn="1"/>
        </p:nvGrpSpPr>
        <p:grpSpPr bwMode="gray">
          <a:xfrm>
            <a:off x="-168000" y="693000"/>
            <a:ext cx="72000" cy="5472000"/>
            <a:chOff x="-168000" y="693000"/>
            <a:chExt cx="72000" cy="5472000"/>
          </a:xfrm>
        </p:grpSpPr>
        <p:cxnSp>
          <p:nvCxnSpPr>
            <p:cNvPr id="58" name="Gerader Verbinder 57">
              <a:extLst>
                <a:ext uri="{FF2B5EF4-FFF2-40B4-BE49-F238E27FC236}">
                  <a16:creationId xmlns:a16="http://schemas.microsoft.com/office/drawing/2014/main" id="{9CE92DE1-673B-26F8-5C3A-038AF76C45EA}"/>
                </a:ext>
              </a:extLst>
            </p:cNvPr>
            <p:cNvCxnSpPr>
              <a:cxnSpLocks/>
            </p:cNvCxnSpPr>
            <p:nvPr userDrawn="1"/>
          </p:nvCxnSpPr>
          <p:spPr bwMode="gray">
            <a:xfrm>
              <a:off x="-168000" y="1845000"/>
              <a:ext cx="7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2CCFAADA-1A7F-A8B8-E1B1-83852B2604B3}"/>
                </a:ext>
              </a:extLst>
            </p:cNvPr>
            <p:cNvCxnSpPr>
              <a:cxnSpLocks/>
            </p:cNvCxnSpPr>
            <p:nvPr userDrawn="1"/>
          </p:nvCxnSpPr>
          <p:spPr bwMode="gray">
            <a:xfrm>
              <a:off x="-168000" y="6165000"/>
              <a:ext cx="7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2FDB1CBD-B743-8109-6C60-DB9675A8178E}"/>
                </a:ext>
              </a:extLst>
            </p:cNvPr>
            <p:cNvCxnSpPr>
              <a:cxnSpLocks/>
            </p:cNvCxnSpPr>
            <p:nvPr userDrawn="1"/>
          </p:nvCxnSpPr>
          <p:spPr bwMode="gray">
            <a:xfrm>
              <a:off x="-168000" y="693000"/>
              <a:ext cx="72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61" name="Gruppieren 60">
            <a:extLst>
              <a:ext uri="{FF2B5EF4-FFF2-40B4-BE49-F238E27FC236}">
                <a16:creationId xmlns:a16="http://schemas.microsoft.com/office/drawing/2014/main" id="{7175DF0B-645D-8CFE-1723-CB46F027CD1D}"/>
              </a:ext>
              <a:ext uri="{C183D7F6-B498-43B3-948B-1728B52AA6E4}">
                <adec:decorative xmlns:adec="http://schemas.microsoft.com/office/drawing/2017/decorative" val="1"/>
              </a:ext>
            </a:extLst>
          </p:cNvPr>
          <p:cNvGrpSpPr/>
          <p:nvPr userDrawn="1"/>
        </p:nvGrpSpPr>
        <p:grpSpPr bwMode="gray">
          <a:xfrm>
            <a:off x="696000" y="-171000"/>
            <a:ext cx="10800000" cy="72000"/>
            <a:chOff x="696000" y="-171000"/>
            <a:chExt cx="10800000" cy="72000"/>
          </a:xfrm>
        </p:grpSpPr>
        <p:cxnSp>
          <p:nvCxnSpPr>
            <p:cNvPr id="62" name="Gerader Verbinder 61">
              <a:extLst>
                <a:ext uri="{FF2B5EF4-FFF2-40B4-BE49-F238E27FC236}">
                  <a16:creationId xmlns:a16="http://schemas.microsoft.com/office/drawing/2014/main" id="{F70F7F1A-06A7-BE9B-CA4E-4F13B09E5D9E}"/>
                </a:ext>
              </a:extLst>
            </p:cNvPr>
            <p:cNvCxnSpPr>
              <a:cxnSpLocks/>
            </p:cNvCxnSpPr>
            <p:nvPr userDrawn="1"/>
          </p:nvCxnSpPr>
          <p:spPr bwMode="gray">
            <a:xfrm>
              <a:off x="696000"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1D2C61E1-60F0-20D8-92CD-DABDFA5A03EA}"/>
                </a:ext>
              </a:extLst>
            </p:cNvPr>
            <p:cNvCxnSpPr>
              <a:cxnSpLocks/>
            </p:cNvCxnSpPr>
            <p:nvPr userDrawn="1"/>
          </p:nvCxnSpPr>
          <p:spPr bwMode="gray">
            <a:xfrm>
              <a:off x="11496000"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05107475-8CCC-88DC-7EC1-9974CB7A041E}"/>
                </a:ext>
              </a:extLst>
            </p:cNvPr>
            <p:cNvCxnSpPr>
              <a:cxnSpLocks/>
            </p:cNvCxnSpPr>
            <p:nvPr userDrawn="1"/>
          </p:nvCxnSpPr>
          <p:spPr bwMode="gray">
            <a:xfrm>
              <a:off x="2135560"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90FD98A2-DADB-CF34-9CEA-BE457997C712}"/>
                </a:ext>
              </a:extLst>
            </p:cNvPr>
            <p:cNvCxnSpPr>
              <a:cxnSpLocks/>
            </p:cNvCxnSpPr>
            <p:nvPr userDrawn="1"/>
          </p:nvCxnSpPr>
          <p:spPr bwMode="gray">
            <a:xfrm>
              <a:off x="2567664"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E21EB5D8-DDEB-2249-B195-4ED838937C74}"/>
                </a:ext>
              </a:extLst>
            </p:cNvPr>
            <p:cNvCxnSpPr>
              <a:cxnSpLocks/>
            </p:cNvCxnSpPr>
            <p:nvPr userDrawn="1"/>
          </p:nvCxnSpPr>
          <p:spPr bwMode="gray">
            <a:xfrm>
              <a:off x="4007763"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1E9BF006-29C8-C40B-7D2D-6D3D8A6F7C09}"/>
                </a:ext>
              </a:extLst>
            </p:cNvPr>
            <p:cNvCxnSpPr>
              <a:cxnSpLocks/>
            </p:cNvCxnSpPr>
            <p:nvPr userDrawn="1"/>
          </p:nvCxnSpPr>
          <p:spPr bwMode="gray">
            <a:xfrm>
              <a:off x="4439872"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CC4EBA89-B7C8-BC11-E261-E52950B5A709}"/>
                </a:ext>
              </a:extLst>
            </p:cNvPr>
            <p:cNvCxnSpPr>
              <a:cxnSpLocks/>
            </p:cNvCxnSpPr>
            <p:nvPr userDrawn="1"/>
          </p:nvCxnSpPr>
          <p:spPr bwMode="gray">
            <a:xfrm>
              <a:off x="5879976"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4084141B-5223-2745-80DB-D9A20AEF7FC1}"/>
                </a:ext>
              </a:extLst>
            </p:cNvPr>
            <p:cNvCxnSpPr>
              <a:cxnSpLocks/>
            </p:cNvCxnSpPr>
            <p:nvPr userDrawn="1"/>
          </p:nvCxnSpPr>
          <p:spPr bwMode="gray">
            <a:xfrm>
              <a:off x="6312080"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EEE455F4-4B7A-824A-1085-4854FE501E98}"/>
                </a:ext>
              </a:extLst>
            </p:cNvPr>
            <p:cNvCxnSpPr>
              <a:cxnSpLocks/>
            </p:cNvCxnSpPr>
            <p:nvPr userDrawn="1"/>
          </p:nvCxnSpPr>
          <p:spPr bwMode="gray">
            <a:xfrm>
              <a:off x="7752184"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BA29A306-195C-8694-3DC1-5FBE80F0C697}"/>
                </a:ext>
              </a:extLst>
            </p:cNvPr>
            <p:cNvCxnSpPr>
              <a:cxnSpLocks/>
            </p:cNvCxnSpPr>
            <p:nvPr userDrawn="1"/>
          </p:nvCxnSpPr>
          <p:spPr bwMode="gray">
            <a:xfrm>
              <a:off x="8184000"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25DC1055-E4A8-2F1E-BDAE-36F9E763476A}"/>
                </a:ext>
              </a:extLst>
            </p:cNvPr>
            <p:cNvCxnSpPr>
              <a:cxnSpLocks/>
            </p:cNvCxnSpPr>
            <p:nvPr userDrawn="1"/>
          </p:nvCxnSpPr>
          <p:spPr bwMode="gray">
            <a:xfrm>
              <a:off x="9624392"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24FEEFB3-B615-2AC5-0708-72A2CE09D5D2}"/>
                </a:ext>
              </a:extLst>
            </p:cNvPr>
            <p:cNvCxnSpPr>
              <a:cxnSpLocks/>
            </p:cNvCxnSpPr>
            <p:nvPr userDrawn="1"/>
          </p:nvCxnSpPr>
          <p:spPr bwMode="gray">
            <a:xfrm>
              <a:off x="10056496" y="-171000"/>
              <a:ext cx="0" cy="72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8" name="Logo">
            <a:extLst>
              <a:ext uri="{FF2B5EF4-FFF2-40B4-BE49-F238E27FC236}">
                <a16:creationId xmlns:a16="http://schemas.microsoft.com/office/drawing/2014/main" id="{628A09EA-4660-9CA7-424A-93A279803446}"/>
              </a:ext>
              <a:ext uri="{C183D7F6-B498-43B3-948B-1728B52AA6E4}">
                <adec:decorative xmlns:adec="http://schemas.microsoft.com/office/drawing/2017/decorative" val="1"/>
              </a:ext>
            </a:extLst>
          </p:cNvPr>
          <p:cNvPicPr>
            <a:picLocks noChangeAspect="1"/>
          </p:cNvPicPr>
          <p:nvPr userDrawn="1"/>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bwMode="gray">
          <a:xfrm>
            <a:off x="10992001" y="483651"/>
            <a:ext cx="504000" cy="516956"/>
          </a:xfrm>
          <a:prstGeom prst="rect">
            <a:avLst/>
          </a:prstGeom>
        </p:spPr>
      </p:pic>
    </p:spTree>
    <p:extLst>
      <p:ext uri="{BB962C8B-B14F-4D97-AF65-F5344CB8AC3E}">
        <p14:creationId xmlns:p14="http://schemas.microsoft.com/office/powerpoint/2010/main" val="244963265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62" r:id="rId4"/>
    <p:sldLayoutId id="2147483651" r:id="rId5"/>
    <p:sldLayoutId id="2147483650" r:id="rId6"/>
    <p:sldLayoutId id="2147483686" r:id="rId7"/>
    <p:sldLayoutId id="2147483652" r:id="rId8"/>
    <p:sldLayoutId id="2147483654" r:id="rId9"/>
    <p:sldLayoutId id="2147483655" r:id="rId10"/>
    <p:sldLayoutId id="2147483687" r:id="rId11"/>
    <p:sldLayoutId id="2147483688" r:id="rId12"/>
    <p:sldLayoutId id="2147483690" r:id="rId13"/>
    <p:sldLayoutId id="2147483692" r:id="rId14"/>
    <p:sldLayoutId id="2147483689" r:id="rId15"/>
    <p:sldLayoutId id="2147483691"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Lst>
  <p:hf hdr="0"/>
  <p:txStyles>
    <p:titleStyle>
      <a:lvl1pPr algn="l" defTabSz="914400" rtl="0" eaLnBrk="1" latinLnBrk="0" hangingPunct="1">
        <a:lnSpc>
          <a:spcPct val="90000"/>
        </a:lnSpc>
        <a:spcBef>
          <a:spcPct val="0"/>
        </a:spcBef>
        <a:buNone/>
        <a:defRPr sz="2800" b="1" kern="1200" spc="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spcAft>
          <a:spcPts val="300"/>
        </a:spcAft>
        <a:buFontTx/>
        <a:buNone/>
        <a:defRPr sz="1600" kern="1200">
          <a:solidFill>
            <a:schemeClr val="tx1"/>
          </a:solidFill>
          <a:latin typeface="+mn-lt"/>
          <a:ea typeface="+mn-ea"/>
          <a:cs typeface="+mn-cs"/>
        </a:defRPr>
      </a:lvl1pPr>
      <a:lvl2pPr marL="0" indent="0" algn="l" defTabSz="914400" rtl="0" eaLnBrk="1" latinLnBrk="0" hangingPunct="1">
        <a:lnSpc>
          <a:spcPct val="120000"/>
        </a:lnSpc>
        <a:spcBef>
          <a:spcPts val="1400"/>
        </a:spcBef>
        <a:buFontTx/>
        <a:buNone/>
        <a:defRPr sz="1800" b="1" kern="1200">
          <a:solidFill>
            <a:schemeClr val="bg2"/>
          </a:solidFill>
          <a:latin typeface="+mj-lt"/>
          <a:ea typeface="+mn-ea"/>
          <a:cs typeface="+mn-cs"/>
        </a:defRPr>
      </a:lvl2pPr>
      <a:lvl3pPr marL="180000" indent="-180000" algn="l" defTabSz="914400" rtl="0" eaLnBrk="1" latinLnBrk="0" hangingPunct="1">
        <a:lnSpc>
          <a:spcPct val="120000"/>
        </a:lnSpc>
        <a:spcBef>
          <a:spcPts val="800"/>
        </a:spcBef>
        <a:buFont typeface="Arial" panose="020B0604020202020204" pitchFamily="34" charset="0"/>
        <a:buChar char="•"/>
        <a:defRPr sz="1600" kern="1200">
          <a:solidFill>
            <a:schemeClr val="tx1"/>
          </a:solidFill>
          <a:latin typeface="+mn-lt"/>
          <a:ea typeface="+mn-ea"/>
          <a:cs typeface="+mn-cs"/>
        </a:defRPr>
      </a:lvl3pPr>
      <a:lvl4pPr marL="360000" indent="-180000" algn="l" defTabSz="914400" rtl="0" eaLnBrk="1" latinLnBrk="0" hangingPunct="1">
        <a:lnSpc>
          <a:spcPct val="120000"/>
        </a:lnSpc>
        <a:spcBef>
          <a:spcPts val="800"/>
        </a:spcBef>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20000"/>
        </a:lnSpc>
        <a:spcBef>
          <a:spcPts val="600"/>
        </a:spcBef>
        <a:spcAft>
          <a:spcPts val="300"/>
        </a:spcAft>
        <a:buFontTx/>
        <a:buNone/>
        <a:defRPr sz="1200" kern="1200">
          <a:solidFill>
            <a:schemeClr val="tx1"/>
          </a:solidFill>
          <a:latin typeface="+mn-lt"/>
          <a:ea typeface="+mn-ea"/>
          <a:cs typeface="+mn-cs"/>
        </a:defRPr>
      </a:lvl5pPr>
      <a:lvl6pPr marL="0" indent="0" algn="l" defTabSz="914400" rtl="0" eaLnBrk="1" latinLnBrk="0" hangingPunct="1">
        <a:lnSpc>
          <a:spcPct val="120000"/>
        </a:lnSpc>
        <a:spcBef>
          <a:spcPts val="1200"/>
        </a:spcBef>
        <a:buFontTx/>
        <a:buNone/>
        <a:defRPr sz="1400" b="1" kern="1200">
          <a:solidFill>
            <a:schemeClr val="bg2"/>
          </a:solidFill>
          <a:latin typeface="+mj-lt"/>
          <a:ea typeface="+mn-ea"/>
          <a:cs typeface="+mn-cs"/>
        </a:defRPr>
      </a:lvl6pPr>
      <a:lvl7pPr marL="144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7pPr>
      <a:lvl8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8pPr>
      <a:lvl9pPr marL="288000" indent="-1440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B55CDD0F-871C-3A57-9F8B-7C5F4283134E}"/>
              </a:ext>
            </a:extLst>
          </p:cNvPr>
          <p:cNvSpPr>
            <a:spLocks noGrp="1"/>
          </p:cNvSpPr>
          <p:nvPr>
            <p:ph type="body" sz="quarter" idx="14"/>
          </p:nvPr>
        </p:nvSpPr>
        <p:spPr>
          <a:xfrm>
            <a:off x="2279576" y="2636912"/>
            <a:ext cx="6192688" cy="2448272"/>
          </a:xfrm>
        </p:spPr>
        <p:txBody>
          <a:bodyPr/>
          <a:lstStyle/>
          <a:p>
            <a:r>
              <a:rPr lang="de-DE" dirty="0"/>
              <a:t>                    Thesis title</a:t>
            </a:r>
          </a:p>
          <a:p>
            <a:r>
              <a:rPr lang="de-DE" dirty="0"/>
              <a:t>                      (sub-title)</a:t>
            </a:r>
          </a:p>
          <a:p>
            <a:endParaRPr lang="de-DE" dirty="0"/>
          </a:p>
          <a:p>
            <a:endParaRPr lang="de-DE" dirty="0"/>
          </a:p>
          <a:p>
            <a:r>
              <a:rPr lang="de-DE" dirty="0"/>
              <a:t>             	</a:t>
            </a:r>
            <a:r>
              <a:rPr lang="de-DE" sz="1800" b="0" dirty="0"/>
              <a:t>Firstname </a:t>
            </a:r>
            <a:r>
              <a:rPr lang="de-DE" sz="1800" b="0" dirty="0" err="1"/>
              <a:t>Lastname</a:t>
            </a:r>
            <a:endParaRPr lang="de-DE" sz="1800" b="0" dirty="0"/>
          </a:p>
          <a:p>
            <a:r>
              <a:rPr lang="de-DE" sz="1800" b="0" dirty="0"/>
              <a:t>	 	Registration </a:t>
            </a:r>
            <a:r>
              <a:rPr lang="de-DE" sz="1800" b="0" dirty="0" err="1"/>
              <a:t>Number</a:t>
            </a:r>
            <a:endParaRPr lang="de-DE" sz="1800" b="0" dirty="0"/>
          </a:p>
          <a:p>
            <a:r>
              <a:rPr lang="de-DE" sz="1800" b="0" dirty="0"/>
              <a:t>               		SS2024 - Bachelor Exposé </a:t>
            </a:r>
            <a:r>
              <a:rPr lang="de-DE" sz="1800" b="0" dirty="0" err="1"/>
              <a:t>Preparation</a:t>
            </a:r>
            <a:endParaRPr lang="de-DE" sz="1800" b="0" dirty="0"/>
          </a:p>
        </p:txBody>
      </p:sp>
    </p:spTree>
    <p:extLst>
      <p:ext uri="{BB962C8B-B14F-4D97-AF65-F5344CB8AC3E}">
        <p14:creationId xmlns:p14="http://schemas.microsoft.com/office/powerpoint/2010/main" val="106466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C963-B7F8-E2A6-222C-CB10A5C9C33D}"/>
              </a:ext>
            </a:extLst>
          </p:cNvPr>
          <p:cNvSpPr>
            <a:spLocks noGrp="1"/>
          </p:cNvSpPr>
          <p:nvPr>
            <p:ph type="title"/>
          </p:nvPr>
        </p:nvSpPr>
        <p:spPr/>
        <p:txBody>
          <a:bodyPr/>
          <a:lstStyle/>
          <a:p>
            <a:r>
              <a:rPr lang="de-DE" dirty="0"/>
              <a:t>Backup Slide</a:t>
            </a:r>
            <a:endParaRPr lang="en-US" dirty="0"/>
          </a:p>
        </p:txBody>
      </p:sp>
      <p:sp>
        <p:nvSpPr>
          <p:cNvPr id="3" name="Content Placeholder 2">
            <a:extLst>
              <a:ext uri="{FF2B5EF4-FFF2-40B4-BE49-F238E27FC236}">
                <a16:creationId xmlns:a16="http://schemas.microsoft.com/office/drawing/2014/main" id="{FEA872F5-BDC3-25C4-7837-1AE29FBB9063}"/>
              </a:ext>
            </a:extLst>
          </p:cNvPr>
          <p:cNvSpPr>
            <a:spLocks noGrp="1"/>
          </p:cNvSpPr>
          <p:nvPr>
            <p:ph idx="1"/>
          </p:nvPr>
        </p:nvSpPr>
        <p:spPr/>
        <p:txBody>
          <a:bodyPr/>
          <a:lstStyle/>
          <a:p>
            <a:pPr marL="285750" indent="-285750">
              <a:buFont typeface="Arial" panose="020B0604020202020204" pitchFamily="34" charset="0"/>
              <a:buChar char="•"/>
            </a:pPr>
            <a:r>
              <a:rPr lang="de-DE" dirty="0" err="1"/>
              <a:t>You</a:t>
            </a:r>
            <a:r>
              <a:rPr lang="de-DE" dirty="0"/>
              <a:t> </a:t>
            </a:r>
            <a:r>
              <a:rPr lang="de-DE" dirty="0" err="1"/>
              <a:t>can</a:t>
            </a:r>
            <a:r>
              <a:rPr lang="de-DE" dirty="0"/>
              <a:t> </a:t>
            </a:r>
            <a:r>
              <a:rPr lang="de-DE" dirty="0" err="1"/>
              <a:t>prepare</a:t>
            </a:r>
            <a:r>
              <a:rPr lang="de-DE" dirty="0"/>
              <a:t> </a:t>
            </a:r>
            <a:r>
              <a:rPr lang="de-DE" dirty="0" err="1"/>
              <a:t>some</a:t>
            </a:r>
            <a:r>
              <a:rPr lang="de-DE" dirty="0"/>
              <a:t> </a:t>
            </a:r>
            <a:r>
              <a:rPr lang="de-DE" dirty="0" err="1"/>
              <a:t>backup</a:t>
            </a:r>
            <a:r>
              <a:rPr lang="de-DE" dirty="0"/>
              <a:t> </a:t>
            </a:r>
            <a:r>
              <a:rPr lang="de-DE" dirty="0" err="1"/>
              <a:t>slides</a:t>
            </a:r>
            <a:r>
              <a:rPr lang="de-DE" dirty="0"/>
              <a:t> but </a:t>
            </a:r>
            <a:r>
              <a:rPr lang="de-DE" dirty="0" err="1"/>
              <a:t>it</a:t>
            </a:r>
            <a:r>
              <a:rPr lang="de-DE" dirty="0"/>
              <a:t> </a:t>
            </a:r>
            <a:r>
              <a:rPr lang="de-DE" dirty="0" err="1"/>
              <a:t>is</a:t>
            </a:r>
            <a:r>
              <a:rPr lang="de-DE" dirty="0"/>
              <a:t> optional.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If</a:t>
            </a:r>
            <a:r>
              <a:rPr lang="de-DE" dirty="0"/>
              <a:t> </a:t>
            </a:r>
            <a:r>
              <a:rPr lang="de-DE" dirty="0" err="1"/>
              <a:t>you</a:t>
            </a:r>
            <a:r>
              <a:rPr lang="de-DE" dirty="0"/>
              <a:t> </a:t>
            </a:r>
            <a:r>
              <a:rPr lang="de-DE" dirty="0" err="1"/>
              <a:t>expect</a:t>
            </a:r>
            <a:r>
              <a:rPr lang="de-DE" dirty="0"/>
              <a:t> </a:t>
            </a:r>
            <a:r>
              <a:rPr lang="de-DE" dirty="0" err="1"/>
              <a:t>some</a:t>
            </a:r>
            <a:r>
              <a:rPr lang="de-DE" dirty="0"/>
              <a:t> </a:t>
            </a:r>
            <a:r>
              <a:rPr lang="de-DE" dirty="0" err="1"/>
              <a:t>questions</a:t>
            </a:r>
            <a:r>
              <a:rPr lang="de-DE" dirty="0"/>
              <a:t> </a:t>
            </a:r>
            <a:r>
              <a:rPr lang="de-DE" dirty="0" err="1"/>
              <a:t>from</a:t>
            </a:r>
            <a:r>
              <a:rPr lang="de-DE" dirty="0"/>
              <a:t> </a:t>
            </a:r>
            <a:r>
              <a:rPr lang="de-DE" dirty="0" err="1"/>
              <a:t>audience</a:t>
            </a:r>
            <a:r>
              <a:rPr lang="de-DE" dirty="0"/>
              <a:t> and </a:t>
            </a:r>
            <a:r>
              <a:rPr lang="de-DE" dirty="0" err="1"/>
              <a:t>you</a:t>
            </a:r>
            <a:r>
              <a:rPr lang="de-DE" dirty="0"/>
              <a:t> </a:t>
            </a:r>
            <a:r>
              <a:rPr lang="de-DE" dirty="0" err="1"/>
              <a:t>need</a:t>
            </a:r>
            <a:r>
              <a:rPr lang="de-DE" dirty="0"/>
              <a:t> </a:t>
            </a:r>
            <a:r>
              <a:rPr lang="de-DE" dirty="0" err="1"/>
              <a:t>supporting</a:t>
            </a:r>
            <a:r>
              <a:rPr lang="de-DE" dirty="0"/>
              <a:t> </a:t>
            </a:r>
            <a:r>
              <a:rPr lang="de-DE" dirty="0" err="1"/>
              <a:t>slide</a:t>
            </a:r>
            <a:r>
              <a:rPr lang="de-DE" dirty="0"/>
              <a:t> </a:t>
            </a:r>
            <a:r>
              <a:rPr lang="de-DE" dirty="0" err="1"/>
              <a:t>for</a:t>
            </a:r>
            <a:r>
              <a:rPr lang="de-DE" dirty="0"/>
              <a:t> </a:t>
            </a:r>
            <a:r>
              <a:rPr lang="de-DE" dirty="0" err="1"/>
              <a:t>the</a:t>
            </a:r>
            <a:r>
              <a:rPr lang="de-DE" dirty="0"/>
              <a:t> </a:t>
            </a:r>
            <a:r>
              <a:rPr lang="de-DE" dirty="0" err="1"/>
              <a:t>explanation</a:t>
            </a:r>
            <a:r>
              <a:rPr lang="de-DE" dirty="0"/>
              <a:t> </a:t>
            </a:r>
            <a:r>
              <a:rPr lang="de-DE" dirty="0" err="1"/>
              <a:t>then</a:t>
            </a:r>
            <a:r>
              <a:rPr lang="de-DE" dirty="0"/>
              <a:t> </a:t>
            </a:r>
            <a:r>
              <a:rPr lang="de-DE" dirty="0" err="1"/>
              <a:t>prepare</a:t>
            </a:r>
            <a:r>
              <a:rPr lang="de-DE" dirty="0"/>
              <a:t> a </a:t>
            </a:r>
            <a:r>
              <a:rPr lang="de-DE" dirty="0" err="1"/>
              <a:t>backup</a:t>
            </a:r>
            <a:r>
              <a:rPr lang="de-DE" dirty="0"/>
              <a:t> </a:t>
            </a:r>
            <a:r>
              <a:rPr lang="de-DE" dirty="0" err="1"/>
              <a:t>slide</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err="1"/>
              <a:t>Feel</a:t>
            </a:r>
            <a:r>
              <a:rPr lang="de-DE" dirty="0"/>
              <a:t> </a:t>
            </a:r>
            <a:r>
              <a:rPr lang="de-DE" dirty="0" err="1"/>
              <a:t>free</a:t>
            </a:r>
            <a:r>
              <a:rPr lang="de-DE" dirty="0"/>
              <a:t> </a:t>
            </a:r>
            <a:r>
              <a:rPr lang="de-DE" dirty="0" err="1"/>
              <a:t>to</a:t>
            </a:r>
            <a:r>
              <a:rPr lang="de-DE" dirty="0"/>
              <a:t> </a:t>
            </a:r>
            <a:r>
              <a:rPr lang="de-DE" dirty="0" err="1"/>
              <a:t>use</a:t>
            </a:r>
            <a:r>
              <a:rPr lang="de-DE" dirty="0"/>
              <a:t> </a:t>
            </a:r>
            <a:r>
              <a:rPr lang="de-DE" dirty="0" err="1"/>
              <a:t>the</a:t>
            </a:r>
            <a:r>
              <a:rPr lang="de-DE" dirty="0"/>
              <a:t> </a:t>
            </a:r>
            <a:r>
              <a:rPr lang="de-DE" dirty="0" err="1"/>
              <a:t>backup</a:t>
            </a:r>
            <a:r>
              <a:rPr lang="de-DE" dirty="0"/>
              <a:t> </a:t>
            </a:r>
            <a:r>
              <a:rPr lang="de-DE" dirty="0" err="1"/>
              <a:t>slide</a:t>
            </a:r>
            <a:r>
              <a:rPr lang="de-DE" dirty="0"/>
              <a:t> </a:t>
            </a:r>
            <a:r>
              <a:rPr lang="de-DE" dirty="0" err="1"/>
              <a:t>to</a:t>
            </a:r>
            <a:r>
              <a:rPr lang="de-DE" dirty="0"/>
              <a:t> </a:t>
            </a:r>
            <a:r>
              <a:rPr lang="de-DE" dirty="0" err="1"/>
              <a:t>explain</a:t>
            </a:r>
            <a:r>
              <a:rPr lang="de-DE" dirty="0"/>
              <a:t> </a:t>
            </a:r>
            <a:r>
              <a:rPr lang="de-DE" dirty="0" err="1"/>
              <a:t>the</a:t>
            </a:r>
            <a:r>
              <a:rPr lang="de-DE" dirty="0"/>
              <a:t> </a:t>
            </a:r>
            <a:r>
              <a:rPr lang="de-DE" dirty="0" err="1"/>
              <a:t>question</a:t>
            </a:r>
            <a:r>
              <a:rPr lang="de-DE" dirty="0"/>
              <a:t> </a:t>
            </a:r>
            <a:r>
              <a:rPr lang="de-DE" dirty="0" err="1"/>
              <a:t>from</a:t>
            </a:r>
            <a:r>
              <a:rPr lang="de-DE" dirty="0"/>
              <a:t> </a:t>
            </a:r>
            <a:r>
              <a:rPr lang="de-DE" dirty="0" err="1"/>
              <a:t>the</a:t>
            </a:r>
            <a:r>
              <a:rPr lang="de-DE" dirty="0"/>
              <a:t> </a:t>
            </a:r>
            <a:r>
              <a:rPr lang="de-DE" dirty="0" err="1"/>
              <a:t>audience</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Backup </a:t>
            </a:r>
            <a:r>
              <a:rPr lang="de-DE" dirty="0" err="1"/>
              <a:t>slides</a:t>
            </a:r>
            <a:r>
              <a:rPr lang="de-DE" dirty="0"/>
              <a:t> </a:t>
            </a:r>
            <a:r>
              <a:rPr lang="de-DE" dirty="0" err="1"/>
              <a:t>should</a:t>
            </a:r>
            <a:r>
              <a:rPr lang="de-DE" dirty="0"/>
              <a:t> </a:t>
            </a:r>
            <a:r>
              <a:rPr lang="de-DE" dirty="0" err="1"/>
              <a:t>have</a:t>
            </a:r>
            <a:r>
              <a:rPr lang="de-DE" dirty="0"/>
              <a:t> same </a:t>
            </a:r>
            <a:r>
              <a:rPr lang="de-DE" dirty="0" err="1"/>
              <a:t>quality</a:t>
            </a:r>
            <a:r>
              <a:rPr lang="de-DE" dirty="0"/>
              <a:t> </a:t>
            </a:r>
            <a:r>
              <a:rPr lang="de-DE" dirty="0" err="1"/>
              <a:t>as</a:t>
            </a:r>
            <a:r>
              <a:rPr lang="de-DE" dirty="0"/>
              <a:t> </a:t>
            </a:r>
            <a:r>
              <a:rPr lang="de-DE" dirty="0" err="1"/>
              <a:t>of</a:t>
            </a:r>
            <a:r>
              <a:rPr lang="de-DE" dirty="0"/>
              <a:t> </a:t>
            </a:r>
            <a:r>
              <a:rPr lang="de-DE" dirty="0" err="1"/>
              <a:t>other</a:t>
            </a:r>
            <a:r>
              <a:rPr lang="de-DE" dirty="0"/>
              <a:t> </a:t>
            </a:r>
            <a:r>
              <a:rPr lang="de-DE" dirty="0" err="1"/>
              <a:t>presentation</a:t>
            </a:r>
            <a:r>
              <a:rPr lang="de-DE" dirty="0"/>
              <a:t> </a:t>
            </a:r>
            <a:r>
              <a:rPr lang="de-DE" dirty="0" err="1"/>
              <a:t>slide</a:t>
            </a:r>
            <a:endParaRPr lang="en-US" dirty="0"/>
          </a:p>
          <a:p>
            <a:endParaRPr lang="en-US" dirty="0"/>
          </a:p>
        </p:txBody>
      </p:sp>
      <p:sp>
        <p:nvSpPr>
          <p:cNvPr id="5" name="Slide Number Placeholder 4">
            <a:extLst>
              <a:ext uri="{FF2B5EF4-FFF2-40B4-BE49-F238E27FC236}">
                <a16:creationId xmlns:a16="http://schemas.microsoft.com/office/drawing/2014/main" id="{086F2067-747A-CF89-32B4-CDB85D6E6380}"/>
              </a:ext>
            </a:extLst>
          </p:cNvPr>
          <p:cNvSpPr>
            <a:spLocks noGrp="1"/>
          </p:cNvSpPr>
          <p:nvPr>
            <p:ph type="sldNum" sz="quarter" idx="12"/>
          </p:nvPr>
        </p:nvSpPr>
        <p:spPr/>
        <p:txBody>
          <a:bodyPr/>
          <a:lstStyle/>
          <a:p>
            <a:fld id="{D836C0FE-70CA-4950-82D6-CF602CC2B770}" type="slidenum">
              <a:rPr lang="de-DE" smtClean="0"/>
              <a:t>10</a:t>
            </a:fld>
            <a:endParaRPr lang="de-DE" dirty="0"/>
          </a:p>
        </p:txBody>
      </p:sp>
      <p:sp>
        <p:nvSpPr>
          <p:cNvPr id="6" name="Footer Placeholder 5">
            <a:extLst>
              <a:ext uri="{FF2B5EF4-FFF2-40B4-BE49-F238E27FC236}">
                <a16:creationId xmlns:a16="http://schemas.microsoft.com/office/drawing/2014/main" id="{F5EB9FFD-FD4B-F1E1-DF91-340B30F3F117}"/>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DF21DD3F-5C2C-BE83-7793-836D5098B780}"/>
              </a:ext>
            </a:extLst>
          </p:cNvPr>
          <p:cNvSpPr>
            <a:spLocks noGrp="1"/>
          </p:cNvSpPr>
          <p:nvPr>
            <p:ph type="dt" sz="half" idx="10"/>
          </p:nvPr>
        </p:nvSpPr>
        <p:spPr/>
        <p:txBody>
          <a:bodyPr/>
          <a:lstStyle/>
          <a:p>
            <a:fld id="{4CFCE432-0A1B-456D-83DA-DCD3D26A6298}" type="datetime1">
              <a:rPr lang="en-US" smtClean="0"/>
              <a:t>5/22/2025</a:t>
            </a:fld>
            <a:endParaRPr lang="de-DE" dirty="0"/>
          </a:p>
        </p:txBody>
      </p:sp>
    </p:spTree>
    <p:extLst>
      <p:ext uri="{BB962C8B-B14F-4D97-AF65-F5344CB8AC3E}">
        <p14:creationId xmlns:p14="http://schemas.microsoft.com/office/powerpoint/2010/main" val="271929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D1A5-F176-C352-0DF6-58CCBE7710EC}"/>
              </a:ext>
            </a:extLst>
          </p:cNvPr>
          <p:cNvSpPr>
            <a:spLocks noGrp="1"/>
          </p:cNvSpPr>
          <p:nvPr>
            <p:ph type="title"/>
          </p:nvPr>
        </p:nvSpPr>
        <p:spPr/>
        <p:txBody>
          <a:bodyPr/>
          <a:lstStyle/>
          <a:p>
            <a:r>
              <a:rPr lang="de-DE" dirty="0"/>
              <a:t>Outline</a:t>
            </a:r>
            <a:endParaRPr lang="en-US" dirty="0"/>
          </a:p>
        </p:txBody>
      </p:sp>
      <p:sp>
        <p:nvSpPr>
          <p:cNvPr id="3" name="Content Placeholder 2">
            <a:extLst>
              <a:ext uri="{FF2B5EF4-FFF2-40B4-BE49-F238E27FC236}">
                <a16:creationId xmlns:a16="http://schemas.microsoft.com/office/drawing/2014/main" id="{152BDC7F-75C3-1D19-016D-BF85EFEBEDA8}"/>
              </a:ext>
            </a:extLst>
          </p:cNvPr>
          <p:cNvSpPr>
            <a:spLocks noGrp="1"/>
          </p:cNvSpPr>
          <p:nvPr>
            <p:ph idx="1"/>
          </p:nvPr>
        </p:nvSpPr>
        <p:spPr/>
        <p:txBody>
          <a:bodyPr/>
          <a:lstStyle/>
          <a:p>
            <a:pPr marL="285750" indent="-285750">
              <a:buFont typeface="Arial" panose="020B0604020202020204" pitchFamily="34" charset="0"/>
              <a:buChar char="•"/>
            </a:pPr>
            <a:r>
              <a:rPr lang="de-DE" dirty="0"/>
              <a:t>Motivation </a:t>
            </a:r>
          </a:p>
          <a:p>
            <a:pPr marL="285750" indent="-285750">
              <a:buFont typeface="Arial" panose="020B0604020202020204" pitchFamily="34" charset="0"/>
              <a:buChar char="•"/>
            </a:pPr>
            <a:r>
              <a:rPr lang="de-DE" dirty="0"/>
              <a:t>State </a:t>
            </a:r>
            <a:r>
              <a:rPr lang="de-DE" dirty="0" err="1"/>
              <a:t>of</a:t>
            </a:r>
            <a:r>
              <a:rPr lang="de-DE" dirty="0"/>
              <a:t> </a:t>
            </a:r>
            <a:r>
              <a:rPr lang="de-DE" dirty="0" err="1"/>
              <a:t>the</a:t>
            </a:r>
            <a:r>
              <a:rPr lang="de-DE" dirty="0"/>
              <a:t> </a:t>
            </a:r>
            <a:r>
              <a:rPr lang="de-DE" dirty="0" err="1"/>
              <a:t>art</a:t>
            </a:r>
            <a:endParaRPr lang="de-DE" dirty="0"/>
          </a:p>
          <a:p>
            <a:pPr marL="285750" indent="-285750">
              <a:buFont typeface="Arial" panose="020B0604020202020204" pitchFamily="34" charset="0"/>
              <a:buChar char="•"/>
            </a:pPr>
            <a:r>
              <a:rPr lang="de-DE" dirty="0"/>
              <a:t>Background</a:t>
            </a:r>
          </a:p>
          <a:p>
            <a:pPr marL="285750" indent="-285750">
              <a:buFont typeface="Arial" panose="020B0604020202020204" pitchFamily="34" charset="0"/>
              <a:buChar char="•"/>
            </a:pPr>
            <a:r>
              <a:rPr lang="de-DE" dirty="0"/>
              <a:t>Model</a:t>
            </a:r>
          </a:p>
          <a:p>
            <a:pPr marL="285750" indent="-285750">
              <a:buFont typeface="Arial" panose="020B0604020202020204" pitchFamily="34" charset="0"/>
              <a:buChar char="•"/>
            </a:pPr>
            <a:r>
              <a:rPr lang="de-DE" dirty="0"/>
              <a:t>Experimental Setup/Implementation Plan</a:t>
            </a:r>
          </a:p>
          <a:p>
            <a:pPr marL="285750" indent="-285750">
              <a:buFont typeface="Arial" panose="020B0604020202020204" pitchFamily="34" charset="0"/>
              <a:buChar char="•"/>
            </a:pPr>
            <a:r>
              <a:rPr lang="de-DE" dirty="0"/>
              <a:t>Evaluation Plan</a:t>
            </a:r>
          </a:p>
          <a:p>
            <a:pPr marL="285750" indent="-285750">
              <a:buFont typeface="Arial" panose="020B0604020202020204" pitchFamily="34" charset="0"/>
              <a:buChar char="•"/>
            </a:pPr>
            <a:r>
              <a:rPr lang="de-DE" dirty="0" err="1"/>
              <a:t>Conclusion</a:t>
            </a:r>
            <a:endParaRPr lang="de-DE"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de-DE" dirty="0"/>
          </a:p>
          <a:p>
            <a:endParaRPr lang="en-US" dirty="0"/>
          </a:p>
        </p:txBody>
      </p:sp>
      <p:sp>
        <p:nvSpPr>
          <p:cNvPr id="5" name="Slide Number Placeholder 4">
            <a:extLst>
              <a:ext uri="{FF2B5EF4-FFF2-40B4-BE49-F238E27FC236}">
                <a16:creationId xmlns:a16="http://schemas.microsoft.com/office/drawing/2014/main" id="{4C616D31-19AB-D7B0-098E-3638F0ACC187}"/>
              </a:ext>
            </a:extLst>
          </p:cNvPr>
          <p:cNvSpPr>
            <a:spLocks noGrp="1"/>
          </p:cNvSpPr>
          <p:nvPr>
            <p:ph type="sldNum" sz="quarter" idx="12"/>
          </p:nvPr>
        </p:nvSpPr>
        <p:spPr/>
        <p:txBody>
          <a:bodyPr/>
          <a:lstStyle/>
          <a:p>
            <a:fld id="{D836C0FE-70CA-4950-82D6-CF602CC2B770}" type="slidenum">
              <a:rPr lang="de-DE" smtClean="0"/>
              <a:t>2</a:t>
            </a:fld>
            <a:endParaRPr lang="de-DE" dirty="0"/>
          </a:p>
        </p:txBody>
      </p:sp>
      <p:sp>
        <p:nvSpPr>
          <p:cNvPr id="6" name="Footer Placeholder 5">
            <a:extLst>
              <a:ext uri="{FF2B5EF4-FFF2-40B4-BE49-F238E27FC236}">
                <a16:creationId xmlns:a16="http://schemas.microsoft.com/office/drawing/2014/main" id="{7584B50F-E00D-1BFB-0031-1F12466BF809}"/>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FA31004C-1A0C-97AE-2904-8D07D2A7B35A}"/>
              </a:ext>
            </a:extLst>
          </p:cNvPr>
          <p:cNvSpPr>
            <a:spLocks noGrp="1"/>
          </p:cNvSpPr>
          <p:nvPr>
            <p:ph type="dt" sz="half" idx="10"/>
          </p:nvPr>
        </p:nvSpPr>
        <p:spPr/>
        <p:txBody>
          <a:bodyPr/>
          <a:lstStyle/>
          <a:p>
            <a:fld id="{8809C479-94B3-49E7-B864-B12BDC676528}" type="datetime1">
              <a:rPr lang="en-US" smtClean="0"/>
              <a:t>5/22/2025</a:t>
            </a:fld>
            <a:endParaRPr lang="de-DE" dirty="0"/>
          </a:p>
        </p:txBody>
      </p:sp>
    </p:spTree>
    <p:extLst>
      <p:ext uri="{BB962C8B-B14F-4D97-AF65-F5344CB8AC3E}">
        <p14:creationId xmlns:p14="http://schemas.microsoft.com/office/powerpoint/2010/main" val="167931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FF7D-24CA-E21A-8876-3BD147159702}"/>
              </a:ext>
            </a:extLst>
          </p:cNvPr>
          <p:cNvSpPr>
            <a:spLocks noGrp="1"/>
          </p:cNvSpPr>
          <p:nvPr>
            <p:ph type="title"/>
          </p:nvPr>
        </p:nvSpPr>
        <p:spPr>
          <a:xfrm>
            <a:off x="686386" y="746140"/>
            <a:ext cx="8928100" cy="792000"/>
          </a:xfrm>
        </p:spPr>
        <p:txBody>
          <a:bodyPr/>
          <a:lstStyle/>
          <a:p>
            <a:r>
              <a:rPr lang="de-DE" dirty="0"/>
              <a:t>Motivation</a:t>
            </a:r>
            <a:endParaRPr lang="en-US" dirty="0"/>
          </a:p>
        </p:txBody>
      </p:sp>
      <p:sp>
        <p:nvSpPr>
          <p:cNvPr id="3" name="Content Placeholder 2">
            <a:extLst>
              <a:ext uri="{FF2B5EF4-FFF2-40B4-BE49-F238E27FC236}">
                <a16:creationId xmlns:a16="http://schemas.microsoft.com/office/drawing/2014/main" id="{61D818FD-F4EF-BF1D-027A-6BCA6DE2EB58}"/>
              </a:ext>
            </a:extLst>
          </p:cNvPr>
          <p:cNvSpPr>
            <a:spLocks noGrp="1"/>
          </p:cNvSpPr>
          <p:nvPr>
            <p:ph idx="1"/>
          </p:nvPr>
        </p:nvSpPr>
        <p:spPr>
          <a:xfrm>
            <a:off x="695324" y="1844675"/>
            <a:ext cx="10873283" cy="4319589"/>
          </a:xfrm>
        </p:spPr>
        <p:txBody>
          <a:bodyPr/>
          <a:lstStyle/>
          <a:p>
            <a:pPr marL="285750" indent="-285750">
              <a:buFont typeface="Arial" panose="020B0604020202020204" pitchFamily="34" charset="0"/>
              <a:buChar char="•"/>
            </a:pPr>
            <a:r>
              <a:rPr lang="de-DE" dirty="0" err="1"/>
              <a:t>Context</a:t>
            </a:r>
            <a:r>
              <a:rPr lang="de-DE" dirty="0"/>
              <a:t> </a:t>
            </a:r>
            <a:r>
              <a:rPr lang="de-DE" dirty="0" err="1"/>
              <a:t>or</a:t>
            </a:r>
            <a:r>
              <a:rPr lang="de-DE" dirty="0"/>
              <a:t> </a:t>
            </a:r>
            <a:r>
              <a:rPr lang="de-DE" dirty="0" err="1"/>
              <a:t>domain</a:t>
            </a:r>
            <a:r>
              <a:rPr lang="de-DE" dirty="0"/>
              <a:t> </a:t>
            </a:r>
            <a:r>
              <a:rPr lang="de-DE" dirty="0" err="1"/>
              <a:t>of</a:t>
            </a:r>
            <a:r>
              <a:rPr lang="de-DE" dirty="0"/>
              <a:t> </a:t>
            </a:r>
            <a:r>
              <a:rPr lang="de-DE" dirty="0" err="1"/>
              <a:t>your</a:t>
            </a:r>
            <a:r>
              <a:rPr lang="de-DE" dirty="0"/>
              <a:t> </a:t>
            </a:r>
            <a:r>
              <a:rPr lang="de-DE" dirty="0" err="1"/>
              <a:t>focus</a:t>
            </a:r>
            <a:endParaRPr lang="de-DE" dirty="0"/>
          </a:p>
          <a:p>
            <a:pPr marL="285750" indent="-285750">
              <a:buFont typeface="Arial" panose="020B0604020202020204" pitchFamily="34" charset="0"/>
              <a:buChar char="•"/>
            </a:pPr>
            <a:r>
              <a:rPr lang="de-DE" dirty="0"/>
              <a:t>Problem </a:t>
            </a:r>
            <a:r>
              <a:rPr lang="de-DE" dirty="0" err="1"/>
              <a:t>or</a:t>
            </a:r>
            <a:r>
              <a:rPr lang="de-DE" dirty="0"/>
              <a:t> </a:t>
            </a:r>
            <a:r>
              <a:rPr lang="de-DE" dirty="0" err="1"/>
              <a:t>challenge</a:t>
            </a:r>
            <a:r>
              <a:rPr lang="de-DE" dirty="0"/>
              <a:t> </a:t>
            </a:r>
            <a:r>
              <a:rPr lang="de-DE" dirty="0" err="1"/>
              <a:t>or</a:t>
            </a:r>
            <a:r>
              <a:rPr lang="de-DE" dirty="0"/>
              <a:t> open </a:t>
            </a:r>
            <a:r>
              <a:rPr lang="de-DE" dirty="0" err="1"/>
              <a:t>issue</a:t>
            </a:r>
            <a:r>
              <a:rPr lang="de-DE" dirty="0"/>
              <a:t> </a:t>
            </a:r>
            <a:r>
              <a:rPr lang="de-DE" dirty="0" err="1"/>
              <a:t>of</a:t>
            </a:r>
            <a:r>
              <a:rPr lang="de-DE" dirty="0"/>
              <a:t> </a:t>
            </a:r>
            <a:r>
              <a:rPr lang="de-DE" dirty="0" err="1"/>
              <a:t>the</a:t>
            </a:r>
            <a:r>
              <a:rPr lang="de-DE" dirty="0"/>
              <a:t> </a:t>
            </a:r>
            <a:r>
              <a:rPr lang="de-DE" dirty="0" err="1"/>
              <a:t>context</a:t>
            </a:r>
            <a:r>
              <a:rPr lang="de-DE" dirty="0"/>
              <a:t> </a:t>
            </a:r>
            <a:r>
              <a:rPr lang="de-DE" dirty="0" err="1"/>
              <a:t>you</a:t>
            </a:r>
            <a:r>
              <a:rPr lang="de-DE" dirty="0"/>
              <a:t> </a:t>
            </a:r>
            <a:r>
              <a:rPr lang="de-DE" dirty="0" err="1"/>
              <a:t>are</a:t>
            </a:r>
            <a:r>
              <a:rPr lang="de-DE" dirty="0"/>
              <a:t> </a:t>
            </a:r>
            <a:r>
              <a:rPr lang="de-DE" dirty="0" err="1"/>
              <a:t>going</a:t>
            </a:r>
            <a:r>
              <a:rPr lang="de-DE" dirty="0"/>
              <a:t> </a:t>
            </a:r>
            <a:r>
              <a:rPr lang="de-DE" dirty="0" err="1"/>
              <a:t>to</a:t>
            </a:r>
            <a:r>
              <a:rPr lang="de-DE" dirty="0"/>
              <a:t> </a:t>
            </a:r>
            <a:r>
              <a:rPr lang="de-DE" dirty="0" err="1"/>
              <a:t>address</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Research </a:t>
            </a:r>
            <a:r>
              <a:rPr lang="de-DE" dirty="0" err="1"/>
              <a:t>questions</a:t>
            </a:r>
            <a:r>
              <a:rPr lang="de-DE" dirty="0"/>
              <a:t> and </a:t>
            </a:r>
            <a:r>
              <a:rPr lang="de-DE" dirty="0" err="1"/>
              <a:t>goals</a:t>
            </a:r>
            <a:r>
              <a:rPr lang="de-DE" dirty="0"/>
              <a:t> </a:t>
            </a:r>
          </a:p>
          <a:p>
            <a:pPr marL="285750" indent="-285750">
              <a:buFont typeface="Arial" panose="020B0604020202020204" pitchFamily="34" charset="0"/>
              <a:buChar char="•"/>
            </a:pPr>
            <a:r>
              <a:rPr lang="de-DE" dirty="0"/>
              <a:t>Sub-research </a:t>
            </a:r>
            <a:r>
              <a:rPr lang="de-DE" dirty="0" err="1"/>
              <a:t>questions</a:t>
            </a:r>
            <a:r>
              <a:rPr lang="de-DE" dirty="0"/>
              <a:t> (</a:t>
            </a:r>
            <a:r>
              <a:rPr lang="de-DE" dirty="0" err="1"/>
              <a:t>if</a:t>
            </a:r>
            <a:r>
              <a:rPr lang="de-DE" dirty="0"/>
              <a:t> </a:t>
            </a:r>
            <a:r>
              <a:rPr lang="de-DE" dirty="0" err="1"/>
              <a:t>you</a:t>
            </a:r>
            <a:r>
              <a:rPr lang="de-DE" dirty="0"/>
              <a:t> </a:t>
            </a:r>
            <a:r>
              <a:rPr lang="de-DE" dirty="0" err="1"/>
              <a:t>have</a:t>
            </a:r>
            <a:r>
              <a:rPr lang="de-DE" dirty="0"/>
              <a:t> </a:t>
            </a:r>
            <a:r>
              <a:rPr lang="de-DE" dirty="0" err="1"/>
              <a:t>any</a:t>
            </a:r>
            <a:r>
              <a:rPr lang="de-DE" dirty="0"/>
              <a:t>)</a:t>
            </a:r>
          </a:p>
          <a:p>
            <a:endParaRPr lang="de-DE" dirty="0"/>
          </a:p>
          <a:p>
            <a:endParaRPr lang="de-DE" dirty="0"/>
          </a:p>
          <a:p>
            <a:r>
              <a:rPr lang="de-DE" dirty="0"/>
              <a:t> </a:t>
            </a:r>
            <a:endParaRPr lang="en-US" dirty="0"/>
          </a:p>
        </p:txBody>
      </p:sp>
      <p:sp>
        <p:nvSpPr>
          <p:cNvPr id="5" name="Slide Number Placeholder 4">
            <a:extLst>
              <a:ext uri="{FF2B5EF4-FFF2-40B4-BE49-F238E27FC236}">
                <a16:creationId xmlns:a16="http://schemas.microsoft.com/office/drawing/2014/main" id="{6512CD49-B9C5-E480-3E35-9659FC7574D0}"/>
              </a:ext>
            </a:extLst>
          </p:cNvPr>
          <p:cNvSpPr>
            <a:spLocks noGrp="1"/>
          </p:cNvSpPr>
          <p:nvPr>
            <p:ph type="sldNum" sz="quarter" idx="12"/>
          </p:nvPr>
        </p:nvSpPr>
        <p:spPr/>
        <p:txBody>
          <a:bodyPr/>
          <a:lstStyle/>
          <a:p>
            <a:fld id="{D836C0FE-70CA-4950-82D6-CF602CC2B770}" type="slidenum">
              <a:rPr lang="de-DE" smtClean="0"/>
              <a:t>3</a:t>
            </a:fld>
            <a:endParaRPr lang="de-DE" dirty="0"/>
          </a:p>
        </p:txBody>
      </p:sp>
      <p:sp>
        <p:nvSpPr>
          <p:cNvPr id="6" name="Footer Placeholder 5">
            <a:extLst>
              <a:ext uri="{FF2B5EF4-FFF2-40B4-BE49-F238E27FC236}">
                <a16:creationId xmlns:a16="http://schemas.microsoft.com/office/drawing/2014/main" id="{C5F30C81-C90A-2B26-06FF-F1530B6329EC}"/>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7A9F2C4C-0D65-F25B-7D25-01C489728885}"/>
              </a:ext>
            </a:extLst>
          </p:cNvPr>
          <p:cNvSpPr>
            <a:spLocks noGrp="1"/>
          </p:cNvSpPr>
          <p:nvPr>
            <p:ph type="dt" sz="half" idx="10"/>
          </p:nvPr>
        </p:nvSpPr>
        <p:spPr/>
        <p:txBody>
          <a:bodyPr/>
          <a:lstStyle/>
          <a:p>
            <a:fld id="{37255982-D7F8-4BF0-A96D-9A95B50A27D5}" type="datetime1">
              <a:rPr lang="en-US" smtClean="0"/>
              <a:t>5/22/2025</a:t>
            </a:fld>
            <a:endParaRPr lang="de-DE" dirty="0"/>
          </a:p>
        </p:txBody>
      </p:sp>
    </p:spTree>
    <p:extLst>
      <p:ext uri="{BB962C8B-B14F-4D97-AF65-F5344CB8AC3E}">
        <p14:creationId xmlns:p14="http://schemas.microsoft.com/office/powerpoint/2010/main" val="98003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D343-E712-416D-18DB-BECD1C8BAFAE}"/>
              </a:ext>
            </a:extLst>
          </p:cNvPr>
          <p:cNvSpPr>
            <a:spLocks noGrp="1"/>
          </p:cNvSpPr>
          <p:nvPr>
            <p:ph type="title"/>
          </p:nvPr>
        </p:nvSpPr>
        <p:spPr/>
        <p:txBody>
          <a:bodyPr/>
          <a:lstStyle/>
          <a:p>
            <a:r>
              <a:rPr lang="de-DE" dirty="0"/>
              <a:t>State </a:t>
            </a:r>
            <a:r>
              <a:rPr lang="de-DE" dirty="0" err="1"/>
              <a:t>of</a:t>
            </a:r>
            <a:r>
              <a:rPr lang="de-DE" dirty="0"/>
              <a:t> </a:t>
            </a:r>
            <a:r>
              <a:rPr lang="de-DE" dirty="0" err="1"/>
              <a:t>the</a:t>
            </a:r>
            <a:r>
              <a:rPr lang="de-DE" dirty="0"/>
              <a:t> </a:t>
            </a:r>
            <a:r>
              <a:rPr lang="de-DE" dirty="0" err="1"/>
              <a:t>art</a:t>
            </a:r>
            <a:endParaRPr lang="en-US" dirty="0"/>
          </a:p>
        </p:txBody>
      </p:sp>
      <p:sp>
        <p:nvSpPr>
          <p:cNvPr id="3" name="Content Placeholder 2">
            <a:extLst>
              <a:ext uri="{FF2B5EF4-FFF2-40B4-BE49-F238E27FC236}">
                <a16:creationId xmlns:a16="http://schemas.microsoft.com/office/drawing/2014/main" id="{FD25B200-BD9D-029A-0536-C8B073B952D7}"/>
              </a:ext>
            </a:extLst>
          </p:cNvPr>
          <p:cNvSpPr>
            <a:spLocks noGrp="1"/>
          </p:cNvSpPr>
          <p:nvPr>
            <p:ph idx="1"/>
          </p:nvPr>
        </p:nvSpPr>
        <p:spPr>
          <a:xfrm>
            <a:off x="695325" y="1844675"/>
            <a:ext cx="8928100" cy="2376413"/>
          </a:xfrm>
        </p:spPr>
        <p:txBody>
          <a:bodyPr/>
          <a:lstStyle/>
          <a:p>
            <a:pPr marL="285750" indent="-285750">
              <a:buFont typeface="Arial" panose="020B0604020202020204" pitchFamily="34" charset="0"/>
              <a:buChar char="•"/>
            </a:pPr>
            <a:r>
              <a:rPr lang="de-DE" dirty="0"/>
              <a:t>This </a:t>
            </a:r>
            <a:r>
              <a:rPr lang="de-DE" dirty="0" err="1"/>
              <a:t>slide</a:t>
            </a:r>
            <a:r>
              <a:rPr lang="de-DE" dirty="0"/>
              <a:t> </a:t>
            </a:r>
            <a:r>
              <a:rPr lang="de-DE" dirty="0" err="1"/>
              <a:t>is</a:t>
            </a:r>
            <a:r>
              <a:rPr lang="de-DE" dirty="0"/>
              <a:t> </a:t>
            </a:r>
            <a:r>
              <a:rPr lang="de-DE" dirty="0" err="1"/>
              <a:t>about</a:t>
            </a:r>
            <a:r>
              <a:rPr lang="de-DE" dirty="0"/>
              <a:t> </a:t>
            </a:r>
            <a:r>
              <a:rPr lang="de-DE" dirty="0" err="1"/>
              <a:t>starting</a:t>
            </a:r>
            <a:r>
              <a:rPr lang="de-DE" dirty="0"/>
              <a:t> </a:t>
            </a:r>
            <a:r>
              <a:rPr lang="de-DE" dirty="0" err="1"/>
              <a:t>point</a:t>
            </a:r>
            <a:r>
              <a:rPr lang="de-DE" dirty="0"/>
              <a:t> </a:t>
            </a:r>
            <a:r>
              <a:rPr lang="de-DE" dirty="0" err="1"/>
              <a:t>of</a:t>
            </a:r>
            <a:r>
              <a:rPr lang="de-DE" dirty="0"/>
              <a:t> </a:t>
            </a:r>
            <a:r>
              <a:rPr lang="de-DE" dirty="0" err="1"/>
              <a:t>your</a:t>
            </a:r>
            <a:r>
              <a:rPr lang="de-DE" dirty="0"/>
              <a:t> </a:t>
            </a:r>
            <a:r>
              <a:rPr lang="de-DE" dirty="0" err="1"/>
              <a:t>work</a:t>
            </a:r>
            <a:endParaRPr lang="de-DE" dirty="0"/>
          </a:p>
          <a:p>
            <a:pPr marL="285750" indent="-285750">
              <a:buFont typeface="Arial" panose="020B0604020202020204" pitchFamily="34" charset="0"/>
              <a:buChar char="•"/>
            </a:pPr>
            <a:r>
              <a:rPr lang="de-DE" dirty="0"/>
              <a:t>Add </a:t>
            </a:r>
            <a:r>
              <a:rPr lang="de-DE" dirty="0" err="1"/>
              <a:t>most</a:t>
            </a:r>
            <a:r>
              <a:rPr lang="de-DE" dirty="0"/>
              <a:t> relevant </a:t>
            </a:r>
            <a:r>
              <a:rPr lang="de-DE" dirty="0" err="1"/>
              <a:t>state</a:t>
            </a:r>
            <a:r>
              <a:rPr lang="de-DE" dirty="0"/>
              <a:t> </a:t>
            </a:r>
            <a:r>
              <a:rPr lang="de-DE" dirty="0" err="1"/>
              <a:t>of</a:t>
            </a:r>
            <a:r>
              <a:rPr lang="de-DE" dirty="0"/>
              <a:t> </a:t>
            </a:r>
            <a:r>
              <a:rPr lang="de-DE" dirty="0" err="1"/>
              <a:t>the</a:t>
            </a:r>
            <a:r>
              <a:rPr lang="de-DE" dirty="0"/>
              <a:t> </a:t>
            </a:r>
            <a:r>
              <a:rPr lang="de-DE" dirty="0" err="1"/>
              <a:t>art</a:t>
            </a:r>
            <a:r>
              <a:rPr lang="de-DE" dirty="0"/>
              <a:t>/</a:t>
            </a:r>
            <a:r>
              <a:rPr lang="de-DE" dirty="0" err="1"/>
              <a:t>state</a:t>
            </a:r>
            <a:r>
              <a:rPr lang="de-DE" dirty="0"/>
              <a:t> </a:t>
            </a:r>
            <a:r>
              <a:rPr lang="de-DE" dirty="0" err="1"/>
              <a:t>of</a:t>
            </a:r>
            <a:r>
              <a:rPr lang="de-DE" dirty="0"/>
              <a:t> </a:t>
            </a:r>
            <a:r>
              <a:rPr lang="de-DE" dirty="0" err="1"/>
              <a:t>practice</a:t>
            </a:r>
            <a:endParaRPr lang="de-DE" dirty="0"/>
          </a:p>
          <a:p>
            <a:pPr marL="285750" indent="-285750">
              <a:buFont typeface="Arial" panose="020B0604020202020204" pitchFamily="34" charset="0"/>
              <a:buChar char="•"/>
            </a:pPr>
            <a:r>
              <a:rPr lang="de-DE" dirty="0"/>
              <a:t>Mention </a:t>
            </a:r>
            <a:r>
              <a:rPr lang="de-DE" dirty="0" err="1"/>
              <a:t>what</a:t>
            </a:r>
            <a:r>
              <a:rPr lang="de-DE" dirty="0"/>
              <a:t> </a:t>
            </a:r>
            <a:r>
              <a:rPr lang="de-DE" dirty="0" err="1"/>
              <a:t>is</a:t>
            </a:r>
            <a:r>
              <a:rPr lang="de-DE" dirty="0"/>
              <a:t> </a:t>
            </a:r>
            <a:r>
              <a:rPr lang="de-DE" dirty="0" err="1"/>
              <a:t>done</a:t>
            </a:r>
            <a:r>
              <a:rPr lang="de-DE" dirty="0"/>
              <a:t> </a:t>
            </a:r>
            <a:r>
              <a:rPr lang="de-DE" dirty="0" err="1"/>
              <a:t>by</a:t>
            </a:r>
            <a:r>
              <a:rPr lang="de-DE" dirty="0"/>
              <a:t> </a:t>
            </a:r>
            <a:r>
              <a:rPr lang="de-DE" i="1" dirty="0" err="1"/>
              <a:t>Firstauthorlastname</a:t>
            </a:r>
            <a:r>
              <a:rPr lang="en-US" sz="1600" i="1" dirty="0"/>
              <a:t> </a:t>
            </a:r>
            <a:r>
              <a:rPr lang="en-US" i="1" dirty="0"/>
              <a:t>et al</a:t>
            </a:r>
            <a:r>
              <a:rPr lang="en-US" dirty="0"/>
              <a:t>.[1]</a:t>
            </a:r>
            <a:r>
              <a:rPr lang="de-DE" dirty="0"/>
              <a:t> and </a:t>
            </a:r>
            <a:r>
              <a:rPr lang="de-DE" dirty="0" err="1"/>
              <a:t>what</a:t>
            </a:r>
            <a:r>
              <a:rPr lang="de-DE" dirty="0"/>
              <a:t> </a:t>
            </a:r>
            <a:r>
              <a:rPr lang="de-DE" dirty="0" err="1"/>
              <a:t>is</a:t>
            </a:r>
            <a:r>
              <a:rPr lang="de-DE" dirty="0"/>
              <a:t> </a:t>
            </a:r>
            <a:r>
              <a:rPr lang="de-DE" dirty="0" err="1"/>
              <a:t>needed</a:t>
            </a:r>
            <a:r>
              <a:rPr lang="de-DE" dirty="0"/>
              <a:t> to </a:t>
            </a:r>
            <a:r>
              <a:rPr lang="de-DE" dirty="0" err="1"/>
              <a:t>be</a:t>
            </a:r>
            <a:r>
              <a:rPr lang="de-DE" dirty="0"/>
              <a:t> </a:t>
            </a:r>
            <a:r>
              <a:rPr lang="de-DE" dirty="0" err="1"/>
              <a:t>done</a:t>
            </a:r>
            <a:endParaRPr lang="de-DE" dirty="0"/>
          </a:p>
          <a:p>
            <a:pPr marL="285750" indent="-285750">
              <a:buFont typeface="Arial" panose="020B0604020202020204" pitchFamily="34" charset="0"/>
              <a:buChar char="•"/>
            </a:pPr>
            <a:r>
              <a:rPr lang="de-DE" dirty="0" err="1"/>
              <a:t>If</a:t>
            </a:r>
            <a:r>
              <a:rPr lang="de-DE" dirty="0"/>
              <a:t> </a:t>
            </a:r>
            <a:r>
              <a:rPr lang="de-DE" dirty="0" err="1"/>
              <a:t>needed</a:t>
            </a:r>
            <a:r>
              <a:rPr lang="de-DE" dirty="0"/>
              <a:t> </a:t>
            </a:r>
            <a:r>
              <a:rPr lang="de-DE" dirty="0" err="1"/>
              <a:t>you</a:t>
            </a:r>
            <a:r>
              <a:rPr lang="de-DE" dirty="0"/>
              <a:t> </a:t>
            </a:r>
            <a:r>
              <a:rPr lang="de-DE" dirty="0" err="1"/>
              <a:t>can</a:t>
            </a:r>
            <a:r>
              <a:rPr lang="de-DE" dirty="0"/>
              <a:t> </a:t>
            </a:r>
            <a:r>
              <a:rPr lang="de-DE" dirty="0" err="1"/>
              <a:t>refer</a:t>
            </a:r>
            <a:r>
              <a:rPr lang="de-DE" dirty="0"/>
              <a:t> </a:t>
            </a:r>
            <a:r>
              <a:rPr lang="de-DE" dirty="0" err="1"/>
              <a:t>to</a:t>
            </a:r>
            <a:r>
              <a:rPr lang="de-DE" dirty="0"/>
              <a:t> multiple </a:t>
            </a:r>
            <a:r>
              <a:rPr lang="de-DE" dirty="0" err="1"/>
              <a:t>related</a:t>
            </a:r>
            <a:r>
              <a:rPr lang="de-DE" dirty="0"/>
              <a:t> </a:t>
            </a:r>
            <a:r>
              <a:rPr lang="de-DE" dirty="0" err="1"/>
              <a:t>works</a:t>
            </a:r>
            <a:endParaRPr lang="de-DE" dirty="0"/>
          </a:p>
          <a:p>
            <a:endParaRPr lang="en-US" dirty="0"/>
          </a:p>
        </p:txBody>
      </p:sp>
      <p:sp>
        <p:nvSpPr>
          <p:cNvPr id="5" name="TextBox 4">
            <a:extLst>
              <a:ext uri="{FF2B5EF4-FFF2-40B4-BE49-F238E27FC236}">
                <a16:creationId xmlns:a16="http://schemas.microsoft.com/office/drawing/2014/main" id="{BDE7E788-628A-C131-4D42-FFD37C26A687}"/>
              </a:ext>
            </a:extLst>
          </p:cNvPr>
          <p:cNvSpPr txBox="1"/>
          <p:nvPr/>
        </p:nvSpPr>
        <p:spPr>
          <a:xfrm>
            <a:off x="839416" y="5373216"/>
            <a:ext cx="9560074" cy="338554"/>
          </a:xfrm>
          <a:prstGeom prst="rect">
            <a:avLst/>
          </a:prstGeom>
          <a:noFill/>
        </p:spPr>
        <p:txBody>
          <a:bodyPr wrap="square">
            <a:spAutoFit/>
          </a:bodyPr>
          <a:lstStyle/>
          <a:p>
            <a:r>
              <a:rPr lang="de-DE" sz="800" dirty="0" err="1"/>
              <a:t>Firstauthorlastname</a:t>
            </a:r>
            <a:r>
              <a:rPr lang="en-US" sz="800" dirty="0"/>
              <a:t> et </a:t>
            </a:r>
            <a:r>
              <a:rPr lang="en-US" sz="800"/>
              <a:t>al.[1] : </a:t>
            </a:r>
            <a:r>
              <a:rPr lang="en-US" sz="800" dirty="0"/>
              <a:t>IEEE citation style text about the literature. </a:t>
            </a:r>
          </a:p>
          <a:p>
            <a:r>
              <a:rPr lang="de-AT" sz="800" dirty="0"/>
              <a:t> </a:t>
            </a:r>
            <a:endParaRPr lang="en-IE" sz="800" dirty="0"/>
          </a:p>
        </p:txBody>
      </p:sp>
      <p:sp>
        <p:nvSpPr>
          <p:cNvPr id="6" name="Slide Number Placeholder 5">
            <a:extLst>
              <a:ext uri="{FF2B5EF4-FFF2-40B4-BE49-F238E27FC236}">
                <a16:creationId xmlns:a16="http://schemas.microsoft.com/office/drawing/2014/main" id="{DE359CCB-A840-E9F8-9B0F-D3A43ECF6A01}"/>
              </a:ext>
            </a:extLst>
          </p:cNvPr>
          <p:cNvSpPr>
            <a:spLocks noGrp="1"/>
          </p:cNvSpPr>
          <p:nvPr>
            <p:ph type="sldNum" sz="quarter" idx="12"/>
          </p:nvPr>
        </p:nvSpPr>
        <p:spPr/>
        <p:txBody>
          <a:bodyPr/>
          <a:lstStyle/>
          <a:p>
            <a:fld id="{D836C0FE-70CA-4950-82D6-CF602CC2B770}" type="slidenum">
              <a:rPr lang="de-DE" smtClean="0"/>
              <a:t>4</a:t>
            </a:fld>
            <a:endParaRPr lang="de-DE" dirty="0"/>
          </a:p>
        </p:txBody>
      </p:sp>
      <p:sp>
        <p:nvSpPr>
          <p:cNvPr id="7" name="Footer Placeholder 6">
            <a:extLst>
              <a:ext uri="{FF2B5EF4-FFF2-40B4-BE49-F238E27FC236}">
                <a16:creationId xmlns:a16="http://schemas.microsoft.com/office/drawing/2014/main" id="{CB265C9E-7045-F001-FB1D-0558EA0A4482}"/>
              </a:ext>
            </a:extLst>
          </p:cNvPr>
          <p:cNvSpPr>
            <a:spLocks noGrp="1"/>
          </p:cNvSpPr>
          <p:nvPr>
            <p:ph type="ftr" sz="quarter" idx="11"/>
          </p:nvPr>
        </p:nvSpPr>
        <p:spPr/>
        <p:txBody>
          <a:bodyPr/>
          <a:lstStyle/>
          <a:p>
            <a:r>
              <a:rPr lang="en-US"/>
              <a:t>Firstname Lastname:  Exposé Title </a:t>
            </a:r>
            <a:endParaRPr lang="de-DE" dirty="0"/>
          </a:p>
        </p:txBody>
      </p:sp>
      <p:sp>
        <p:nvSpPr>
          <p:cNvPr id="8" name="Date Placeholder 7">
            <a:extLst>
              <a:ext uri="{FF2B5EF4-FFF2-40B4-BE49-F238E27FC236}">
                <a16:creationId xmlns:a16="http://schemas.microsoft.com/office/drawing/2014/main" id="{A1675BF1-D67B-E57D-23E7-5BEF1050A86F}"/>
              </a:ext>
            </a:extLst>
          </p:cNvPr>
          <p:cNvSpPr>
            <a:spLocks noGrp="1"/>
          </p:cNvSpPr>
          <p:nvPr>
            <p:ph type="dt" sz="half" idx="10"/>
          </p:nvPr>
        </p:nvSpPr>
        <p:spPr/>
        <p:txBody>
          <a:bodyPr/>
          <a:lstStyle/>
          <a:p>
            <a:fld id="{CF6ADA98-C406-4A4E-BB9C-83F655E2511E}" type="datetime1">
              <a:rPr lang="en-US" smtClean="0"/>
              <a:t>5/22/2025</a:t>
            </a:fld>
            <a:endParaRPr lang="de-DE" dirty="0"/>
          </a:p>
        </p:txBody>
      </p:sp>
    </p:spTree>
    <p:extLst>
      <p:ext uri="{BB962C8B-B14F-4D97-AF65-F5344CB8AC3E}">
        <p14:creationId xmlns:p14="http://schemas.microsoft.com/office/powerpoint/2010/main" val="35928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F56-7A95-03DE-3962-CF7A97E28073}"/>
              </a:ext>
            </a:extLst>
          </p:cNvPr>
          <p:cNvSpPr>
            <a:spLocks noGrp="1"/>
          </p:cNvSpPr>
          <p:nvPr>
            <p:ph type="title"/>
          </p:nvPr>
        </p:nvSpPr>
        <p:spPr/>
        <p:txBody>
          <a:bodyPr/>
          <a:lstStyle/>
          <a:p>
            <a:r>
              <a:rPr lang="de-DE" dirty="0"/>
              <a:t>Background </a:t>
            </a:r>
            <a:endParaRPr lang="en-US" dirty="0"/>
          </a:p>
        </p:txBody>
      </p:sp>
      <p:sp>
        <p:nvSpPr>
          <p:cNvPr id="3" name="Content Placeholder 2">
            <a:extLst>
              <a:ext uri="{FF2B5EF4-FFF2-40B4-BE49-F238E27FC236}">
                <a16:creationId xmlns:a16="http://schemas.microsoft.com/office/drawing/2014/main" id="{7C6C10F9-4186-5B37-F0F6-A52AB756D8CD}"/>
              </a:ext>
            </a:extLst>
          </p:cNvPr>
          <p:cNvSpPr>
            <a:spLocks noGrp="1"/>
          </p:cNvSpPr>
          <p:nvPr>
            <p:ph idx="1"/>
          </p:nvPr>
        </p:nvSpPr>
        <p:spPr/>
        <p:txBody>
          <a:bodyPr/>
          <a:lstStyle/>
          <a:p>
            <a:pPr marL="285750" indent="-285750">
              <a:buFont typeface="Arial" panose="020B0604020202020204" pitchFamily="34" charset="0"/>
              <a:buChar char="•"/>
            </a:pPr>
            <a:r>
              <a:rPr lang="de-DE" dirty="0" err="1"/>
              <a:t>Provide</a:t>
            </a:r>
            <a:r>
              <a:rPr lang="de-DE" dirty="0"/>
              <a:t> </a:t>
            </a:r>
            <a:r>
              <a:rPr lang="de-DE" dirty="0" err="1"/>
              <a:t>background</a:t>
            </a:r>
            <a:r>
              <a:rPr lang="de-DE" dirty="0"/>
              <a:t> </a:t>
            </a:r>
            <a:r>
              <a:rPr lang="de-DE" dirty="0" err="1"/>
              <a:t>knowledge</a:t>
            </a:r>
            <a:r>
              <a:rPr lang="de-DE" dirty="0"/>
              <a:t> </a:t>
            </a:r>
            <a:r>
              <a:rPr lang="de-DE" dirty="0" err="1"/>
              <a:t>that</a:t>
            </a:r>
            <a:r>
              <a:rPr lang="de-DE" dirty="0"/>
              <a:t> </a:t>
            </a:r>
            <a:r>
              <a:rPr lang="de-DE" dirty="0" err="1"/>
              <a:t>is</a:t>
            </a:r>
            <a:r>
              <a:rPr lang="de-DE" dirty="0"/>
              <a:t> </a:t>
            </a:r>
            <a:r>
              <a:rPr lang="de-DE" dirty="0" err="1"/>
              <a:t>needed</a:t>
            </a:r>
            <a:r>
              <a:rPr lang="de-DE" dirty="0"/>
              <a:t> </a:t>
            </a:r>
            <a:r>
              <a:rPr lang="de-DE" dirty="0" err="1"/>
              <a:t>to</a:t>
            </a:r>
            <a:r>
              <a:rPr lang="de-DE" dirty="0"/>
              <a:t> </a:t>
            </a:r>
            <a:r>
              <a:rPr lang="de-DE" dirty="0" err="1"/>
              <a:t>understand</a:t>
            </a:r>
            <a:r>
              <a:rPr lang="de-DE" dirty="0"/>
              <a:t> </a:t>
            </a:r>
            <a:r>
              <a:rPr lang="de-DE" dirty="0" err="1"/>
              <a:t>your</a:t>
            </a:r>
            <a:r>
              <a:rPr lang="de-DE" dirty="0"/>
              <a:t> </a:t>
            </a:r>
            <a:r>
              <a:rPr lang="de-DE" dirty="0" err="1"/>
              <a:t>model</a:t>
            </a:r>
            <a:r>
              <a:rPr lang="de-DE" dirty="0"/>
              <a:t> </a:t>
            </a:r>
          </a:p>
          <a:p>
            <a:pPr marL="285750" indent="-285750">
              <a:buFont typeface="Arial" panose="020B0604020202020204" pitchFamily="34" charset="0"/>
              <a:buChar char="•"/>
            </a:pPr>
            <a:r>
              <a:rPr lang="de-DE" dirty="0" err="1"/>
              <a:t>Briefly</a:t>
            </a:r>
            <a:r>
              <a:rPr lang="de-DE" dirty="0"/>
              <a:t> </a:t>
            </a:r>
            <a:r>
              <a:rPr lang="de-DE" dirty="0" err="1"/>
              <a:t>describe</a:t>
            </a:r>
            <a:r>
              <a:rPr lang="de-DE" dirty="0"/>
              <a:t> </a:t>
            </a:r>
            <a:r>
              <a:rPr lang="de-DE" dirty="0" err="1"/>
              <a:t>the</a:t>
            </a:r>
            <a:r>
              <a:rPr lang="de-DE" dirty="0"/>
              <a:t> </a:t>
            </a:r>
            <a:r>
              <a:rPr lang="de-DE" dirty="0" err="1"/>
              <a:t>methods</a:t>
            </a:r>
            <a:r>
              <a:rPr lang="de-DE" dirty="0"/>
              <a:t> </a:t>
            </a:r>
            <a:r>
              <a:rPr lang="de-DE" dirty="0" err="1"/>
              <a:t>that</a:t>
            </a:r>
            <a:r>
              <a:rPr lang="de-DE" dirty="0"/>
              <a:t> will </a:t>
            </a:r>
            <a:r>
              <a:rPr lang="de-DE" dirty="0" err="1"/>
              <a:t>be</a:t>
            </a:r>
            <a:r>
              <a:rPr lang="de-DE" dirty="0"/>
              <a:t> </a:t>
            </a:r>
            <a:r>
              <a:rPr lang="de-DE" dirty="0" err="1"/>
              <a:t>used</a:t>
            </a:r>
            <a:r>
              <a:rPr lang="de-DE" dirty="0"/>
              <a:t> in </a:t>
            </a:r>
            <a:r>
              <a:rPr lang="de-DE" dirty="0" err="1"/>
              <a:t>your</a:t>
            </a:r>
            <a:r>
              <a:rPr lang="de-DE" dirty="0"/>
              <a:t> </a:t>
            </a:r>
            <a:r>
              <a:rPr lang="de-DE" dirty="0" err="1"/>
              <a:t>model</a:t>
            </a:r>
            <a:endParaRPr lang="en-US" dirty="0"/>
          </a:p>
          <a:p>
            <a:endParaRPr lang="en-US" dirty="0"/>
          </a:p>
        </p:txBody>
      </p:sp>
      <p:sp>
        <p:nvSpPr>
          <p:cNvPr id="5" name="Slide Number Placeholder 4">
            <a:extLst>
              <a:ext uri="{FF2B5EF4-FFF2-40B4-BE49-F238E27FC236}">
                <a16:creationId xmlns:a16="http://schemas.microsoft.com/office/drawing/2014/main" id="{7F314815-0A03-D657-4308-788AEB80A87B}"/>
              </a:ext>
            </a:extLst>
          </p:cNvPr>
          <p:cNvSpPr>
            <a:spLocks noGrp="1"/>
          </p:cNvSpPr>
          <p:nvPr>
            <p:ph type="sldNum" sz="quarter" idx="12"/>
          </p:nvPr>
        </p:nvSpPr>
        <p:spPr/>
        <p:txBody>
          <a:bodyPr/>
          <a:lstStyle/>
          <a:p>
            <a:fld id="{D836C0FE-70CA-4950-82D6-CF602CC2B770}" type="slidenum">
              <a:rPr lang="de-DE" smtClean="0"/>
              <a:t>5</a:t>
            </a:fld>
            <a:endParaRPr lang="de-DE" dirty="0"/>
          </a:p>
        </p:txBody>
      </p:sp>
      <p:sp>
        <p:nvSpPr>
          <p:cNvPr id="6" name="Footer Placeholder 5">
            <a:extLst>
              <a:ext uri="{FF2B5EF4-FFF2-40B4-BE49-F238E27FC236}">
                <a16:creationId xmlns:a16="http://schemas.microsoft.com/office/drawing/2014/main" id="{FC3871F8-A828-C992-5C37-CE4C02DDCA3A}"/>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456E6EBD-2353-D32F-16DB-0285E6CD7A3D}"/>
              </a:ext>
            </a:extLst>
          </p:cNvPr>
          <p:cNvSpPr>
            <a:spLocks noGrp="1"/>
          </p:cNvSpPr>
          <p:nvPr>
            <p:ph type="dt" sz="half" idx="10"/>
          </p:nvPr>
        </p:nvSpPr>
        <p:spPr/>
        <p:txBody>
          <a:bodyPr/>
          <a:lstStyle/>
          <a:p>
            <a:fld id="{67432A96-30C2-47A7-A8C9-9BD223D7FBA7}" type="datetime1">
              <a:rPr lang="en-US" smtClean="0"/>
              <a:t>5/22/2025</a:t>
            </a:fld>
            <a:endParaRPr lang="de-DE" dirty="0"/>
          </a:p>
        </p:txBody>
      </p:sp>
    </p:spTree>
    <p:extLst>
      <p:ext uri="{BB962C8B-B14F-4D97-AF65-F5344CB8AC3E}">
        <p14:creationId xmlns:p14="http://schemas.microsoft.com/office/powerpoint/2010/main" val="95862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B7F1-601D-DDE4-3C1E-8C122962E73E}"/>
              </a:ext>
            </a:extLst>
          </p:cNvPr>
          <p:cNvSpPr>
            <a:spLocks noGrp="1"/>
          </p:cNvSpPr>
          <p:nvPr>
            <p:ph type="title"/>
          </p:nvPr>
        </p:nvSpPr>
        <p:spPr/>
        <p:txBody>
          <a:bodyPr/>
          <a:lstStyle/>
          <a:p>
            <a:r>
              <a:rPr lang="de-DE" dirty="0"/>
              <a:t>Research Approach</a:t>
            </a:r>
            <a:endParaRPr lang="en-US" dirty="0"/>
          </a:p>
        </p:txBody>
      </p:sp>
      <p:sp>
        <p:nvSpPr>
          <p:cNvPr id="3" name="Content Placeholder 2">
            <a:extLst>
              <a:ext uri="{FF2B5EF4-FFF2-40B4-BE49-F238E27FC236}">
                <a16:creationId xmlns:a16="http://schemas.microsoft.com/office/drawing/2014/main" id="{1F73331C-9C87-3A56-611A-717203442CFA}"/>
              </a:ext>
            </a:extLst>
          </p:cNvPr>
          <p:cNvSpPr>
            <a:spLocks noGrp="1"/>
          </p:cNvSpPr>
          <p:nvPr>
            <p:ph idx="1"/>
          </p:nvPr>
        </p:nvSpPr>
        <p:spPr/>
        <p:txBody>
          <a:bodyPr/>
          <a:lstStyle/>
          <a:p>
            <a:pPr marL="285750" indent="-285750">
              <a:buFont typeface="Arial" panose="020B0604020202020204" pitchFamily="34" charset="0"/>
              <a:buChar char="•"/>
            </a:pPr>
            <a:r>
              <a:rPr lang="de-DE" dirty="0" err="1"/>
              <a:t>Describe</a:t>
            </a:r>
            <a:r>
              <a:rPr lang="de-DE" dirty="0"/>
              <a:t> </a:t>
            </a:r>
            <a:r>
              <a:rPr lang="de-DE" dirty="0" err="1"/>
              <a:t>your</a:t>
            </a:r>
            <a:r>
              <a:rPr lang="de-DE" dirty="0"/>
              <a:t> </a:t>
            </a:r>
            <a:r>
              <a:rPr lang="de-DE" dirty="0" err="1"/>
              <a:t>research</a:t>
            </a:r>
            <a:r>
              <a:rPr lang="de-DE" dirty="0"/>
              <a:t> plan</a:t>
            </a:r>
          </a:p>
          <a:p>
            <a:pPr marL="285750" indent="-285750">
              <a:buFont typeface="Arial" panose="020B0604020202020204" pitchFamily="34" charset="0"/>
              <a:buChar char="•"/>
            </a:pPr>
            <a:r>
              <a:rPr lang="de-DE" dirty="0"/>
              <a:t>Add a </a:t>
            </a:r>
            <a:r>
              <a:rPr lang="de-DE" dirty="0" err="1"/>
              <a:t>diagram</a:t>
            </a:r>
            <a:r>
              <a:rPr lang="de-DE" dirty="0"/>
              <a:t> </a:t>
            </a:r>
            <a:r>
              <a:rPr lang="de-DE" dirty="0" err="1"/>
              <a:t>about</a:t>
            </a:r>
            <a:r>
              <a:rPr lang="de-DE" dirty="0"/>
              <a:t> </a:t>
            </a:r>
            <a:r>
              <a:rPr lang="de-DE" dirty="0" err="1"/>
              <a:t>the</a:t>
            </a:r>
            <a:r>
              <a:rPr lang="de-DE" dirty="0"/>
              <a:t> </a:t>
            </a:r>
            <a:r>
              <a:rPr lang="de-DE" dirty="0" err="1"/>
              <a:t>research</a:t>
            </a:r>
            <a:r>
              <a:rPr lang="de-DE" dirty="0"/>
              <a:t> </a:t>
            </a:r>
            <a:r>
              <a:rPr lang="de-DE" dirty="0" err="1"/>
              <a:t>appraoch</a:t>
            </a:r>
            <a:endParaRPr lang="en-US" dirty="0"/>
          </a:p>
          <a:p>
            <a:endParaRPr lang="en-US" dirty="0"/>
          </a:p>
        </p:txBody>
      </p:sp>
      <p:sp>
        <p:nvSpPr>
          <p:cNvPr id="5" name="Slide Number Placeholder 4">
            <a:extLst>
              <a:ext uri="{FF2B5EF4-FFF2-40B4-BE49-F238E27FC236}">
                <a16:creationId xmlns:a16="http://schemas.microsoft.com/office/drawing/2014/main" id="{A9088F7B-D4F9-2188-7A05-07306F574F0D}"/>
              </a:ext>
            </a:extLst>
          </p:cNvPr>
          <p:cNvSpPr>
            <a:spLocks noGrp="1"/>
          </p:cNvSpPr>
          <p:nvPr>
            <p:ph type="sldNum" sz="quarter" idx="12"/>
          </p:nvPr>
        </p:nvSpPr>
        <p:spPr/>
        <p:txBody>
          <a:bodyPr/>
          <a:lstStyle/>
          <a:p>
            <a:fld id="{D836C0FE-70CA-4950-82D6-CF602CC2B770}" type="slidenum">
              <a:rPr lang="de-DE" smtClean="0"/>
              <a:t>6</a:t>
            </a:fld>
            <a:endParaRPr lang="de-DE" dirty="0"/>
          </a:p>
        </p:txBody>
      </p:sp>
      <p:sp>
        <p:nvSpPr>
          <p:cNvPr id="6" name="Footer Placeholder 5">
            <a:extLst>
              <a:ext uri="{FF2B5EF4-FFF2-40B4-BE49-F238E27FC236}">
                <a16:creationId xmlns:a16="http://schemas.microsoft.com/office/drawing/2014/main" id="{66888E83-31D9-3726-3472-8BD2CB2458DA}"/>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BA76A76D-E972-7CF6-BCB5-2F772C54F699}"/>
              </a:ext>
            </a:extLst>
          </p:cNvPr>
          <p:cNvSpPr>
            <a:spLocks noGrp="1"/>
          </p:cNvSpPr>
          <p:nvPr>
            <p:ph type="dt" sz="half" idx="10"/>
          </p:nvPr>
        </p:nvSpPr>
        <p:spPr/>
        <p:txBody>
          <a:bodyPr/>
          <a:lstStyle/>
          <a:p>
            <a:fld id="{C2806994-C93A-4136-8597-65C42F0F3DAC}" type="datetime1">
              <a:rPr lang="en-US" smtClean="0"/>
              <a:t>5/22/2025</a:t>
            </a:fld>
            <a:endParaRPr lang="de-DE" dirty="0"/>
          </a:p>
        </p:txBody>
      </p:sp>
    </p:spTree>
    <p:extLst>
      <p:ext uri="{BB962C8B-B14F-4D97-AF65-F5344CB8AC3E}">
        <p14:creationId xmlns:p14="http://schemas.microsoft.com/office/powerpoint/2010/main" val="194868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41417-A43F-5CB2-D0D2-3D3CBB93F492}"/>
              </a:ext>
            </a:extLst>
          </p:cNvPr>
          <p:cNvSpPr>
            <a:spLocks noGrp="1"/>
          </p:cNvSpPr>
          <p:nvPr>
            <p:ph type="title"/>
          </p:nvPr>
        </p:nvSpPr>
        <p:spPr/>
        <p:txBody>
          <a:bodyPr/>
          <a:lstStyle/>
          <a:p>
            <a:r>
              <a:rPr lang="de-DE" dirty="0"/>
              <a:t>Experimental Setup/Implementation Plan</a:t>
            </a:r>
            <a:endParaRPr lang="en-US" dirty="0"/>
          </a:p>
        </p:txBody>
      </p:sp>
      <p:sp>
        <p:nvSpPr>
          <p:cNvPr id="3" name="Content Placeholder 2">
            <a:extLst>
              <a:ext uri="{FF2B5EF4-FFF2-40B4-BE49-F238E27FC236}">
                <a16:creationId xmlns:a16="http://schemas.microsoft.com/office/drawing/2014/main" id="{B58C0252-6B03-D91E-5580-3936EFBA6F3B}"/>
              </a:ext>
            </a:extLst>
          </p:cNvPr>
          <p:cNvSpPr>
            <a:spLocks noGrp="1"/>
          </p:cNvSpPr>
          <p:nvPr>
            <p:ph idx="1"/>
          </p:nvPr>
        </p:nvSpPr>
        <p:spPr>
          <a:xfrm>
            <a:off x="695324" y="1844675"/>
            <a:ext cx="11089307" cy="4319589"/>
          </a:xfrm>
        </p:spPr>
        <p:txBody>
          <a:bodyPr/>
          <a:lstStyle/>
          <a:p>
            <a:pPr marL="285750" indent="-285750">
              <a:buFont typeface="Arial" panose="020B0604020202020204" pitchFamily="34" charset="0"/>
              <a:buChar char="•"/>
            </a:pPr>
            <a:r>
              <a:rPr lang="de-DE" dirty="0"/>
              <a:t>Title </a:t>
            </a:r>
            <a:r>
              <a:rPr lang="de-DE" dirty="0" err="1"/>
              <a:t>of</a:t>
            </a:r>
            <a:r>
              <a:rPr lang="de-DE" dirty="0"/>
              <a:t> </a:t>
            </a:r>
            <a:r>
              <a:rPr lang="de-DE" dirty="0" err="1"/>
              <a:t>this</a:t>
            </a:r>
            <a:r>
              <a:rPr lang="de-DE" dirty="0"/>
              <a:t> </a:t>
            </a:r>
            <a:r>
              <a:rPr lang="de-DE" dirty="0" err="1"/>
              <a:t>slide</a:t>
            </a:r>
            <a:r>
              <a:rPr lang="de-DE" dirty="0"/>
              <a:t> </a:t>
            </a:r>
            <a:r>
              <a:rPr lang="de-DE" dirty="0" err="1"/>
              <a:t>can</a:t>
            </a:r>
            <a:r>
              <a:rPr lang="de-DE" dirty="0"/>
              <a:t> </a:t>
            </a:r>
            <a:r>
              <a:rPr lang="de-DE" dirty="0" err="1"/>
              <a:t>be</a:t>
            </a:r>
            <a:r>
              <a:rPr lang="de-DE" dirty="0"/>
              <a:t> </a:t>
            </a:r>
            <a:r>
              <a:rPr lang="de-DE" dirty="0" err="1"/>
              <a:t>only</a:t>
            </a:r>
            <a:r>
              <a:rPr lang="de-DE" dirty="0"/>
              <a:t> </a:t>
            </a:r>
            <a:r>
              <a:rPr lang="de-DE" dirty="0" err="1"/>
              <a:t>one</a:t>
            </a:r>
            <a:r>
              <a:rPr lang="de-DE" dirty="0"/>
              <a:t> </a:t>
            </a:r>
            <a:r>
              <a:rPr lang="de-DE" dirty="0" err="1"/>
              <a:t>either</a:t>
            </a:r>
            <a:r>
              <a:rPr lang="de-DE" dirty="0"/>
              <a:t> experimental </a:t>
            </a:r>
            <a:r>
              <a:rPr lang="de-DE" dirty="0" err="1"/>
              <a:t>setup</a:t>
            </a:r>
            <a:r>
              <a:rPr lang="de-DE" dirty="0"/>
              <a:t>  </a:t>
            </a:r>
            <a:r>
              <a:rPr lang="de-DE" dirty="0" err="1"/>
              <a:t>or</a:t>
            </a:r>
            <a:r>
              <a:rPr lang="de-DE" dirty="0"/>
              <a:t> </a:t>
            </a:r>
            <a:r>
              <a:rPr lang="de-DE" dirty="0" err="1"/>
              <a:t>implementation</a:t>
            </a:r>
            <a:r>
              <a:rPr lang="de-DE" dirty="0"/>
              <a:t> plan</a:t>
            </a:r>
          </a:p>
          <a:p>
            <a:pPr marL="465750" lvl="2" indent="-285750"/>
            <a:r>
              <a:rPr lang="de-DE" dirty="0" err="1"/>
              <a:t>For</a:t>
            </a:r>
            <a:r>
              <a:rPr lang="de-DE" dirty="0"/>
              <a:t> </a:t>
            </a:r>
            <a:r>
              <a:rPr lang="de-DE" dirty="0" err="1"/>
              <a:t>data</a:t>
            </a:r>
            <a:r>
              <a:rPr lang="de-DE" dirty="0"/>
              <a:t> </a:t>
            </a:r>
            <a:r>
              <a:rPr lang="de-DE" dirty="0" err="1"/>
              <a:t>science</a:t>
            </a:r>
            <a:r>
              <a:rPr lang="de-DE" dirty="0"/>
              <a:t> </a:t>
            </a:r>
            <a:r>
              <a:rPr lang="de-DE" dirty="0" err="1"/>
              <a:t>topic</a:t>
            </a:r>
            <a:r>
              <a:rPr lang="de-DE" dirty="0"/>
              <a:t> </a:t>
            </a:r>
            <a:r>
              <a:rPr lang="de-DE" dirty="0" err="1"/>
              <a:t>use</a:t>
            </a:r>
            <a:r>
              <a:rPr lang="de-DE" dirty="0"/>
              <a:t> experimental </a:t>
            </a:r>
            <a:r>
              <a:rPr lang="de-DE" dirty="0" err="1"/>
              <a:t>setup</a:t>
            </a:r>
            <a:r>
              <a:rPr lang="de-DE" dirty="0"/>
              <a:t> plan</a:t>
            </a:r>
          </a:p>
          <a:p>
            <a:pPr marL="465750" lvl="2" indent="-285750"/>
            <a:r>
              <a:rPr lang="de-DE" dirty="0" err="1"/>
              <a:t>For</a:t>
            </a:r>
            <a:r>
              <a:rPr lang="de-DE" dirty="0"/>
              <a:t> </a:t>
            </a:r>
            <a:r>
              <a:rPr lang="de-DE" dirty="0" err="1"/>
              <a:t>software</a:t>
            </a:r>
            <a:r>
              <a:rPr lang="de-DE" dirty="0"/>
              <a:t>/</a:t>
            </a:r>
            <a:r>
              <a:rPr lang="de-DE" dirty="0" err="1"/>
              <a:t>tool</a:t>
            </a:r>
            <a:r>
              <a:rPr lang="de-DE" dirty="0"/>
              <a:t> </a:t>
            </a:r>
            <a:r>
              <a:rPr lang="de-DE" dirty="0" err="1"/>
              <a:t>development</a:t>
            </a:r>
            <a:r>
              <a:rPr lang="de-DE" dirty="0"/>
              <a:t> </a:t>
            </a:r>
            <a:r>
              <a:rPr lang="de-DE" dirty="0" err="1"/>
              <a:t>use</a:t>
            </a:r>
            <a:r>
              <a:rPr lang="de-DE" dirty="0"/>
              <a:t> </a:t>
            </a:r>
            <a:r>
              <a:rPr lang="de-DE" dirty="0" err="1"/>
              <a:t>implementation</a:t>
            </a:r>
            <a:r>
              <a:rPr lang="de-DE" dirty="0"/>
              <a:t> plan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Experimental Setup</a:t>
            </a:r>
          </a:p>
          <a:p>
            <a:pPr marL="465750" lvl="2" indent="-285750"/>
            <a:r>
              <a:rPr lang="de-DE" dirty="0"/>
              <a:t>Plan </a:t>
            </a:r>
            <a:r>
              <a:rPr lang="de-DE" dirty="0">
                <a:sym typeface="Wingdings" panose="05000000000000000000" pitchFamily="2" charset="2"/>
              </a:rPr>
              <a:t> </a:t>
            </a:r>
            <a:r>
              <a:rPr lang="de-DE" dirty="0" err="1"/>
              <a:t>how</a:t>
            </a:r>
            <a:r>
              <a:rPr lang="de-DE" dirty="0"/>
              <a:t> </a:t>
            </a:r>
            <a:r>
              <a:rPr lang="de-DE" dirty="0" err="1"/>
              <a:t>you</a:t>
            </a:r>
            <a:r>
              <a:rPr lang="de-DE" dirty="0"/>
              <a:t> will </a:t>
            </a:r>
            <a:r>
              <a:rPr lang="de-DE" dirty="0" err="1"/>
              <a:t>setup</a:t>
            </a:r>
            <a:r>
              <a:rPr lang="de-DE" dirty="0"/>
              <a:t> </a:t>
            </a:r>
            <a:r>
              <a:rPr lang="de-DE" dirty="0" err="1"/>
              <a:t>your</a:t>
            </a:r>
            <a:r>
              <a:rPr lang="de-DE" dirty="0"/>
              <a:t> </a:t>
            </a:r>
            <a:r>
              <a:rPr lang="de-DE" dirty="0" err="1"/>
              <a:t>experiment</a:t>
            </a:r>
            <a:endParaRPr lang="de-DE" dirty="0"/>
          </a:p>
          <a:p>
            <a:pPr marL="465750" lvl="2" indent="-285750"/>
            <a:r>
              <a:rPr lang="de-DE" dirty="0"/>
              <a:t>Optional </a:t>
            </a:r>
            <a:r>
              <a:rPr lang="de-DE" dirty="0">
                <a:sym typeface="Wingdings" panose="05000000000000000000" pitchFamily="2" charset="2"/>
              </a:rPr>
              <a:t> </a:t>
            </a:r>
            <a:r>
              <a:rPr lang="de-DE" dirty="0" err="1"/>
              <a:t>If</a:t>
            </a:r>
            <a:r>
              <a:rPr lang="de-DE" dirty="0"/>
              <a:t> </a:t>
            </a:r>
            <a:r>
              <a:rPr lang="de-DE" dirty="0" err="1"/>
              <a:t>needed</a:t>
            </a:r>
            <a:r>
              <a:rPr lang="de-DE" dirty="0"/>
              <a:t> </a:t>
            </a:r>
            <a:r>
              <a:rPr lang="de-DE" dirty="0" err="1"/>
              <a:t>describe</a:t>
            </a:r>
            <a:r>
              <a:rPr lang="de-DE" dirty="0"/>
              <a:t> </a:t>
            </a:r>
            <a:r>
              <a:rPr lang="de-DE" dirty="0" err="1"/>
              <a:t>how</a:t>
            </a:r>
            <a:r>
              <a:rPr lang="de-DE" dirty="0"/>
              <a:t> </a:t>
            </a:r>
            <a:r>
              <a:rPr lang="de-DE" dirty="0" err="1"/>
              <a:t>you</a:t>
            </a:r>
            <a:r>
              <a:rPr lang="de-DE" dirty="0"/>
              <a:t> will </a:t>
            </a:r>
            <a:r>
              <a:rPr lang="de-DE" dirty="0" err="1"/>
              <a:t>define</a:t>
            </a:r>
            <a:r>
              <a:rPr lang="de-DE" dirty="0"/>
              <a:t> </a:t>
            </a:r>
            <a:r>
              <a:rPr lang="de-DE" dirty="0" err="1"/>
              <a:t>threshold</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Implementation </a:t>
            </a:r>
            <a:r>
              <a:rPr lang="de-DE" dirty="0" err="1"/>
              <a:t>details</a:t>
            </a:r>
            <a:endParaRPr lang="de-DE" dirty="0"/>
          </a:p>
          <a:p>
            <a:pPr marL="465750" lvl="2" indent="-285750"/>
            <a:r>
              <a:rPr lang="de-DE" dirty="0"/>
              <a:t>Plan </a:t>
            </a:r>
            <a:r>
              <a:rPr lang="de-DE" dirty="0">
                <a:sym typeface="Wingdings" panose="05000000000000000000" pitchFamily="2" charset="2"/>
              </a:rPr>
              <a:t></a:t>
            </a:r>
            <a:r>
              <a:rPr lang="de-DE" dirty="0"/>
              <a:t> </a:t>
            </a:r>
            <a:r>
              <a:rPr lang="de-DE" dirty="0" err="1"/>
              <a:t>how</a:t>
            </a:r>
            <a:r>
              <a:rPr lang="de-DE" dirty="0"/>
              <a:t> </a:t>
            </a:r>
            <a:r>
              <a:rPr lang="de-DE" dirty="0" err="1"/>
              <a:t>you</a:t>
            </a:r>
            <a:r>
              <a:rPr lang="de-DE" dirty="0"/>
              <a:t> will </a:t>
            </a:r>
            <a:r>
              <a:rPr lang="de-DE" dirty="0" err="1"/>
              <a:t>develop</a:t>
            </a:r>
            <a:r>
              <a:rPr lang="de-DE" dirty="0"/>
              <a:t> </a:t>
            </a:r>
            <a:r>
              <a:rPr lang="de-DE" dirty="0" err="1"/>
              <a:t>the</a:t>
            </a:r>
            <a:r>
              <a:rPr lang="de-DE" dirty="0"/>
              <a:t> </a:t>
            </a:r>
            <a:r>
              <a:rPr lang="de-DE" dirty="0" err="1"/>
              <a:t>tool</a:t>
            </a:r>
            <a:endParaRPr lang="de-DE" dirty="0"/>
          </a:p>
          <a:p>
            <a:endParaRPr lang="en-US" dirty="0"/>
          </a:p>
        </p:txBody>
      </p:sp>
      <p:sp>
        <p:nvSpPr>
          <p:cNvPr id="5" name="Slide Number Placeholder 4">
            <a:extLst>
              <a:ext uri="{FF2B5EF4-FFF2-40B4-BE49-F238E27FC236}">
                <a16:creationId xmlns:a16="http://schemas.microsoft.com/office/drawing/2014/main" id="{1E80319E-9D3C-D1DD-F96B-19EC3362B3F6}"/>
              </a:ext>
            </a:extLst>
          </p:cNvPr>
          <p:cNvSpPr>
            <a:spLocks noGrp="1"/>
          </p:cNvSpPr>
          <p:nvPr>
            <p:ph type="sldNum" sz="quarter" idx="12"/>
          </p:nvPr>
        </p:nvSpPr>
        <p:spPr/>
        <p:txBody>
          <a:bodyPr/>
          <a:lstStyle/>
          <a:p>
            <a:fld id="{D836C0FE-70CA-4950-82D6-CF602CC2B770}" type="slidenum">
              <a:rPr lang="de-DE" smtClean="0"/>
              <a:t>7</a:t>
            </a:fld>
            <a:endParaRPr lang="de-DE" dirty="0"/>
          </a:p>
        </p:txBody>
      </p:sp>
      <p:sp>
        <p:nvSpPr>
          <p:cNvPr id="6" name="Footer Placeholder 5">
            <a:extLst>
              <a:ext uri="{FF2B5EF4-FFF2-40B4-BE49-F238E27FC236}">
                <a16:creationId xmlns:a16="http://schemas.microsoft.com/office/drawing/2014/main" id="{C9866D3B-8B6F-BD3F-A8EE-6758FF64BDFF}"/>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7CECCF57-D999-73FA-946B-A6CE7585DD62}"/>
              </a:ext>
            </a:extLst>
          </p:cNvPr>
          <p:cNvSpPr>
            <a:spLocks noGrp="1"/>
          </p:cNvSpPr>
          <p:nvPr>
            <p:ph type="dt" sz="half" idx="10"/>
          </p:nvPr>
        </p:nvSpPr>
        <p:spPr/>
        <p:txBody>
          <a:bodyPr/>
          <a:lstStyle/>
          <a:p>
            <a:fld id="{C146F7ED-C4C0-466E-87CC-4863DFE8B63E}" type="datetime1">
              <a:rPr lang="en-US" smtClean="0"/>
              <a:t>5/22/2025</a:t>
            </a:fld>
            <a:endParaRPr lang="de-DE" dirty="0"/>
          </a:p>
        </p:txBody>
      </p:sp>
    </p:spTree>
    <p:extLst>
      <p:ext uri="{BB962C8B-B14F-4D97-AF65-F5344CB8AC3E}">
        <p14:creationId xmlns:p14="http://schemas.microsoft.com/office/powerpoint/2010/main" val="351597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7F03-2D71-08ED-F2B3-F022A5A4D31E}"/>
              </a:ext>
            </a:extLst>
          </p:cNvPr>
          <p:cNvSpPr>
            <a:spLocks noGrp="1"/>
          </p:cNvSpPr>
          <p:nvPr>
            <p:ph type="title"/>
          </p:nvPr>
        </p:nvSpPr>
        <p:spPr/>
        <p:txBody>
          <a:bodyPr/>
          <a:lstStyle/>
          <a:p>
            <a:r>
              <a:rPr lang="de-DE" dirty="0"/>
              <a:t>Evaluation Plan</a:t>
            </a:r>
            <a:endParaRPr lang="en-US" dirty="0"/>
          </a:p>
        </p:txBody>
      </p:sp>
      <p:sp>
        <p:nvSpPr>
          <p:cNvPr id="3" name="Content Placeholder 2">
            <a:extLst>
              <a:ext uri="{FF2B5EF4-FFF2-40B4-BE49-F238E27FC236}">
                <a16:creationId xmlns:a16="http://schemas.microsoft.com/office/drawing/2014/main" id="{24150405-712F-3E31-23E7-1E9F75DE7519}"/>
              </a:ext>
            </a:extLst>
          </p:cNvPr>
          <p:cNvSpPr>
            <a:spLocks noGrp="1"/>
          </p:cNvSpPr>
          <p:nvPr>
            <p:ph idx="1"/>
          </p:nvPr>
        </p:nvSpPr>
        <p:spPr/>
        <p:txBody>
          <a:bodyPr/>
          <a:lstStyle/>
          <a:p>
            <a:pPr marL="285750" indent="-285750">
              <a:buFont typeface="Arial" panose="020B0604020202020204" pitchFamily="34" charset="0"/>
              <a:buChar char="•"/>
            </a:pPr>
            <a:r>
              <a:rPr lang="de-DE" dirty="0"/>
              <a:t>Plan </a:t>
            </a:r>
            <a:r>
              <a:rPr lang="de-DE" dirty="0">
                <a:sym typeface="Wingdings" panose="05000000000000000000" pitchFamily="2" charset="2"/>
              </a:rPr>
              <a:t></a:t>
            </a:r>
            <a:r>
              <a:rPr lang="de-DE" dirty="0"/>
              <a:t> </a:t>
            </a:r>
            <a:r>
              <a:rPr lang="de-DE" dirty="0" err="1"/>
              <a:t>how</a:t>
            </a:r>
            <a:r>
              <a:rPr lang="de-DE" dirty="0"/>
              <a:t> </a:t>
            </a:r>
            <a:r>
              <a:rPr lang="de-DE" dirty="0" err="1"/>
              <a:t>you</a:t>
            </a:r>
            <a:r>
              <a:rPr lang="de-DE" dirty="0"/>
              <a:t> will </a:t>
            </a:r>
            <a:r>
              <a:rPr lang="de-DE" dirty="0" err="1"/>
              <a:t>evaluate</a:t>
            </a:r>
            <a:r>
              <a:rPr lang="de-DE" dirty="0"/>
              <a:t> </a:t>
            </a:r>
            <a:r>
              <a:rPr lang="de-DE" dirty="0" err="1"/>
              <a:t>the</a:t>
            </a:r>
            <a:r>
              <a:rPr lang="de-DE" dirty="0"/>
              <a:t> </a:t>
            </a:r>
            <a:r>
              <a:rPr lang="de-DE" dirty="0" err="1"/>
              <a:t>developed</a:t>
            </a:r>
            <a:r>
              <a:rPr lang="de-DE" dirty="0"/>
              <a:t> </a:t>
            </a:r>
            <a:r>
              <a:rPr lang="de-DE" dirty="0" err="1"/>
              <a:t>tool</a:t>
            </a:r>
            <a:r>
              <a:rPr lang="de-DE" dirty="0"/>
              <a:t> </a:t>
            </a:r>
            <a:r>
              <a:rPr lang="de-DE" dirty="0" err="1"/>
              <a:t>or</a:t>
            </a:r>
            <a:r>
              <a:rPr lang="de-DE" dirty="0"/>
              <a:t> </a:t>
            </a:r>
            <a:r>
              <a:rPr lang="de-DE" dirty="0" err="1"/>
              <a:t>the</a:t>
            </a:r>
            <a:r>
              <a:rPr lang="de-DE" dirty="0"/>
              <a:t> </a:t>
            </a:r>
            <a:r>
              <a:rPr lang="de-DE" dirty="0" err="1"/>
              <a:t>model</a:t>
            </a:r>
            <a:r>
              <a:rPr lang="de-DE" dirty="0"/>
              <a:t> </a:t>
            </a:r>
            <a:endParaRPr lang="en-US" dirty="0"/>
          </a:p>
          <a:p>
            <a:endParaRPr lang="en-US" dirty="0"/>
          </a:p>
        </p:txBody>
      </p:sp>
      <p:sp>
        <p:nvSpPr>
          <p:cNvPr id="5" name="Slide Number Placeholder 4">
            <a:extLst>
              <a:ext uri="{FF2B5EF4-FFF2-40B4-BE49-F238E27FC236}">
                <a16:creationId xmlns:a16="http://schemas.microsoft.com/office/drawing/2014/main" id="{BE1CFA53-C57C-8648-E4F3-FFDFD2E753CE}"/>
              </a:ext>
            </a:extLst>
          </p:cNvPr>
          <p:cNvSpPr>
            <a:spLocks noGrp="1"/>
          </p:cNvSpPr>
          <p:nvPr>
            <p:ph type="sldNum" sz="quarter" idx="12"/>
          </p:nvPr>
        </p:nvSpPr>
        <p:spPr/>
        <p:txBody>
          <a:bodyPr/>
          <a:lstStyle/>
          <a:p>
            <a:fld id="{D836C0FE-70CA-4950-82D6-CF602CC2B770}" type="slidenum">
              <a:rPr lang="de-DE" smtClean="0"/>
              <a:t>8</a:t>
            </a:fld>
            <a:endParaRPr lang="de-DE" dirty="0"/>
          </a:p>
        </p:txBody>
      </p:sp>
      <p:sp>
        <p:nvSpPr>
          <p:cNvPr id="6" name="Footer Placeholder 5">
            <a:extLst>
              <a:ext uri="{FF2B5EF4-FFF2-40B4-BE49-F238E27FC236}">
                <a16:creationId xmlns:a16="http://schemas.microsoft.com/office/drawing/2014/main" id="{C588F12B-693B-5A89-72AC-C0F7E13A3981}"/>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5FAC6DDB-9D10-A61E-6D70-89CE941C4212}"/>
              </a:ext>
            </a:extLst>
          </p:cNvPr>
          <p:cNvSpPr>
            <a:spLocks noGrp="1"/>
          </p:cNvSpPr>
          <p:nvPr>
            <p:ph type="dt" sz="half" idx="10"/>
          </p:nvPr>
        </p:nvSpPr>
        <p:spPr/>
        <p:txBody>
          <a:bodyPr/>
          <a:lstStyle/>
          <a:p>
            <a:fld id="{350ADA65-0C50-40B3-8274-AF4E4A1E5CEA}" type="datetime1">
              <a:rPr lang="en-US" smtClean="0"/>
              <a:t>5/22/2025</a:t>
            </a:fld>
            <a:endParaRPr lang="de-DE" dirty="0"/>
          </a:p>
        </p:txBody>
      </p:sp>
    </p:spTree>
    <p:extLst>
      <p:ext uri="{BB962C8B-B14F-4D97-AF65-F5344CB8AC3E}">
        <p14:creationId xmlns:p14="http://schemas.microsoft.com/office/powerpoint/2010/main" val="2646793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4339-F216-B283-07CD-A48C828A7AF4}"/>
              </a:ext>
            </a:extLst>
          </p:cNvPr>
          <p:cNvSpPr>
            <a:spLocks noGrp="1"/>
          </p:cNvSpPr>
          <p:nvPr>
            <p:ph type="title"/>
          </p:nvPr>
        </p:nvSpPr>
        <p:spPr/>
        <p:txBody>
          <a:bodyPr/>
          <a:lstStyle/>
          <a:p>
            <a:r>
              <a:rPr lang="de-DE" dirty="0" err="1"/>
              <a:t>Conclusion</a:t>
            </a:r>
            <a:endParaRPr lang="en-US" dirty="0"/>
          </a:p>
        </p:txBody>
      </p:sp>
      <p:sp>
        <p:nvSpPr>
          <p:cNvPr id="3" name="Content Placeholder 2">
            <a:extLst>
              <a:ext uri="{FF2B5EF4-FFF2-40B4-BE49-F238E27FC236}">
                <a16:creationId xmlns:a16="http://schemas.microsoft.com/office/drawing/2014/main" id="{0248E10D-607E-7F45-03CA-D493263312D4}"/>
              </a:ext>
            </a:extLst>
          </p:cNvPr>
          <p:cNvSpPr>
            <a:spLocks noGrp="1"/>
          </p:cNvSpPr>
          <p:nvPr>
            <p:ph idx="1"/>
          </p:nvPr>
        </p:nvSpPr>
        <p:spPr/>
        <p:txBody>
          <a:bodyPr/>
          <a:lstStyle/>
          <a:p>
            <a:pPr marL="285750" indent="-285750">
              <a:buFont typeface="Arial" panose="020B0604020202020204" pitchFamily="34" charset="0"/>
              <a:buChar char="•"/>
            </a:pPr>
            <a:r>
              <a:rPr lang="de-DE" dirty="0"/>
              <a:t>Mention </a:t>
            </a:r>
            <a:r>
              <a:rPr lang="de-DE" dirty="0" err="1"/>
              <a:t>what</a:t>
            </a:r>
            <a:r>
              <a:rPr lang="de-DE" dirty="0"/>
              <a:t> will </a:t>
            </a:r>
            <a:r>
              <a:rPr lang="de-DE" dirty="0" err="1"/>
              <a:t>be</a:t>
            </a:r>
            <a:r>
              <a:rPr lang="de-DE" dirty="0"/>
              <a:t> </a:t>
            </a:r>
            <a:r>
              <a:rPr lang="de-DE" dirty="0" err="1"/>
              <a:t>the</a:t>
            </a:r>
            <a:r>
              <a:rPr lang="de-DE" dirty="0"/>
              <a:t> potential </a:t>
            </a:r>
            <a:r>
              <a:rPr lang="de-DE" dirty="0" err="1"/>
              <a:t>contribution</a:t>
            </a:r>
            <a:r>
              <a:rPr lang="de-DE" dirty="0"/>
              <a:t> </a:t>
            </a:r>
            <a:r>
              <a:rPr lang="de-DE" dirty="0" err="1"/>
              <a:t>of</a:t>
            </a:r>
            <a:r>
              <a:rPr lang="de-DE" dirty="0"/>
              <a:t> </a:t>
            </a:r>
            <a:r>
              <a:rPr lang="de-DE" dirty="0" err="1"/>
              <a:t>your</a:t>
            </a:r>
            <a:r>
              <a:rPr lang="de-DE" dirty="0"/>
              <a:t> </a:t>
            </a:r>
            <a:r>
              <a:rPr lang="de-DE" dirty="0" err="1"/>
              <a:t>thesis</a:t>
            </a:r>
            <a:endParaRPr lang="de-DE" dirty="0"/>
          </a:p>
          <a:p>
            <a:pPr marL="285750" indent="-285750">
              <a:buFont typeface="Arial" panose="020B0604020202020204" pitchFamily="34" charset="0"/>
              <a:buChar char="•"/>
            </a:pPr>
            <a:r>
              <a:rPr lang="de-DE" dirty="0"/>
              <a:t>Repeat </a:t>
            </a:r>
            <a:r>
              <a:rPr lang="de-DE" dirty="0" err="1"/>
              <a:t>how</a:t>
            </a:r>
            <a:r>
              <a:rPr lang="de-DE" dirty="0"/>
              <a:t> </a:t>
            </a:r>
            <a:r>
              <a:rPr lang="de-DE" dirty="0" err="1"/>
              <a:t>the</a:t>
            </a:r>
            <a:r>
              <a:rPr lang="de-DE" dirty="0"/>
              <a:t> </a:t>
            </a:r>
            <a:r>
              <a:rPr lang="de-DE" dirty="0" err="1"/>
              <a:t>research</a:t>
            </a:r>
            <a:r>
              <a:rPr lang="de-DE" dirty="0"/>
              <a:t> </a:t>
            </a:r>
            <a:r>
              <a:rPr lang="de-DE" dirty="0" err="1"/>
              <a:t>questions</a:t>
            </a:r>
            <a:r>
              <a:rPr lang="de-DE" dirty="0"/>
              <a:t> will </a:t>
            </a:r>
            <a:r>
              <a:rPr lang="de-DE" dirty="0" err="1"/>
              <a:t>be</a:t>
            </a:r>
            <a:r>
              <a:rPr lang="de-DE" dirty="0"/>
              <a:t> </a:t>
            </a:r>
            <a:r>
              <a:rPr lang="de-DE" dirty="0" err="1"/>
              <a:t>answered</a:t>
            </a:r>
            <a:r>
              <a:rPr lang="de-DE" dirty="0"/>
              <a:t> and/</a:t>
            </a:r>
            <a:r>
              <a:rPr lang="de-DE" dirty="0" err="1"/>
              <a:t>or</a:t>
            </a:r>
            <a:r>
              <a:rPr lang="de-DE" dirty="0"/>
              <a:t> </a:t>
            </a:r>
            <a:r>
              <a:rPr lang="de-DE" dirty="0" err="1"/>
              <a:t>how</a:t>
            </a:r>
            <a:r>
              <a:rPr lang="de-DE" dirty="0"/>
              <a:t> </a:t>
            </a:r>
            <a:r>
              <a:rPr lang="de-DE" dirty="0" err="1"/>
              <a:t>your</a:t>
            </a:r>
            <a:r>
              <a:rPr lang="de-DE" dirty="0"/>
              <a:t> </a:t>
            </a:r>
            <a:r>
              <a:rPr lang="de-DE" dirty="0" err="1"/>
              <a:t>research</a:t>
            </a:r>
            <a:r>
              <a:rPr lang="de-DE" dirty="0"/>
              <a:t> </a:t>
            </a:r>
            <a:r>
              <a:rPr lang="de-DE" dirty="0" err="1"/>
              <a:t>goals</a:t>
            </a:r>
            <a:r>
              <a:rPr lang="de-DE" dirty="0"/>
              <a:t> will </a:t>
            </a:r>
            <a:r>
              <a:rPr lang="de-DE" dirty="0" err="1"/>
              <a:t>be</a:t>
            </a:r>
            <a:r>
              <a:rPr lang="de-DE" dirty="0"/>
              <a:t> </a:t>
            </a:r>
            <a:r>
              <a:rPr lang="de-DE" dirty="0" err="1"/>
              <a:t>achieved</a:t>
            </a:r>
            <a:r>
              <a:rPr lang="de-DE" dirty="0"/>
              <a:t> </a:t>
            </a:r>
          </a:p>
          <a:p>
            <a:endParaRPr lang="en-US" dirty="0"/>
          </a:p>
        </p:txBody>
      </p:sp>
      <p:sp>
        <p:nvSpPr>
          <p:cNvPr id="5" name="Slide Number Placeholder 4">
            <a:extLst>
              <a:ext uri="{FF2B5EF4-FFF2-40B4-BE49-F238E27FC236}">
                <a16:creationId xmlns:a16="http://schemas.microsoft.com/office/drawing/2014/main" id="{EC013FC8-FD04-ACDB-EE34-F1E32EBDD4EB}"/>
              </a:ext>
            </a:extLst>
          </p:cNvPr>
          <p:cNvSpPr>
            <a:spLocks noGrp="1"/>
          </p:cNvSpPr>
          <p:nvPr>
            <p:ph type="sldNum" sz="quarter" idx="12"/>
          </p:nvPr>
        </p:nvSpPr>
        <p:spPr/>
        <p:txBody>
          <a:bodyPr/>
          <a:lstStyle/>
          <a:p>
            <a:fld id="{D836C0FE-70CA-4950-82D6-CF602CC2B770}" type="slidenum">
              <a:rPr lang="de-DE" smtClean="0"/>
              <a:t>9</a:t>
            </a:fld>
            <a:endParaRPr lang="de-DE" dirty="0"/>
          </a:p>
        </p:txBody>
      </p:sp>
      <p:sp>
        <p:nvSpPr>
          <p:cNvPr id="6" name="Footer Placeholder 5">
            <a:extLst>
              <a:ext uri="{FF2B5EF4-FFF2-40B4-BE49-F238E27FC236}">
                <a16:creationId xmlns:a16="http://schemas.microsoft.com/office/drawing/2014/main" id="{CDF247FA-E638-48DF-60EB-5D23E3C1B625}"/>
              </a:ext>
            </a:extLst>
          </p:cNvPr>
          <p:cNvSpPr>
            <a:spLocks noGrp="1"/>
          </p:cNvSpPr>
          <p:nvPr>
            <p:ph type="ftr" sz="quarter" idx="11"/>
          </p:nvPr>
        </p:nvSpPr>
        <p:spPr/>
        <p:txBody>
          <a:bodyPr/>
          <a:lstStyle/>
          <a:p>
            <a:r>
              <a:rPr lang="en-US"/>
              <a:t>Firstname Lastname:  Exposé Title </a:t>
            </a:r>
            <a:endParaRPr lang="de-DE" dirty="0"/>
          </a:p>
        </p:txBody>
      </p:sp>
      <p:sp>
        <p:nvSpPr>
          <p:cNvPr id="7" name="Date Placeholder 6">
            <a:extLst>
              <a:ext uri="{FF2B5EF4-FFF2-40B4-BE49-F238E27FC236}">
                <a16:creationId xmlns:a16="http://schemas.microsoft.com/office/drawing/2014/main" id="{AE55ED0A-D6F3-B76B-386F-3F7D9D22D2D5}"/>
              </a:ext>
            </a:extLst>
          </p:cNvPr>
          <p:cNvSpPr>
            <a:spLocks noGrp="1"/>
          </p:cNvSpPr>
          <p:nvPr>
            <p:ph type="dt" sz="half" idx="10"/>
          </p:nvPr>
        </p:nvSpPr>
        <p:spPr/>
        <p:txBody>
          <a:bodyPr/>
          <a:lstStyle/>
          <a:p>
            <a:fld id="{390A3B25-1EF8-462F-B780-1716ABD58C15}" type="datetime1">
              <a:rPr lang="en-US" smtClean="0"/>
              <a:t>5/22/2025</a:t>
            </a:fld>
            <a:endParaRPr lang="de-DE" dirty="0"/>
          </a:p>
        </p:txBody>
      </p:sp>
    </p:spTree>
    <p:extLst>
      <p:ext uri="{BB962C8B-B14F-4D97-AF65-F5344CB8AC3E}">
        <p14:creationId xmlns:p14="http://schemas.microsoft.com/office/powerpoint/2010/main" val="3167271230"/>
      </p:ext>
    </p:extLst>
  </p:cSld>
  <p:clrMapOvr>
    <a:masterClrMapping/>
  </p:clrMapOvr>
</p:sld>
</file>

<file path=ppt/theme/theme1.xml><?xml version="1.0" encoding="utf-8"?>
<a:theme xmlns:a="http://schemas.openxmlformats.org/drawingml/2006/main" name="IMC University of Applied Sciences">
  <a:themeElements>
    <a:clrScheme name="IMC Fachhochschule Krems">
      <a:dk1>
        <a:sysClr val="windowText" lastClr="000000"/>
      </a:dk1>
      <a:lt1>
        <a:sysClr val="window" lastClr="FFFFFF"/>
      </a:lt1>
      <a:dk2>
        <a:srgbClr val="FF9E1B"/>
      </a:dk2>
      <a:lt2>
        <a:srgbClr val="768692"/>
      </a:lt2>
      <a:accent1>
        <a:srgbClr val="768692"/>
      </a:accent1>
      <a:accent2>
        <a:srgbClr val="FF9E1B"/>
      </a:accent2>
      <a:accent3>
        <a:srgbClr val="9CA8B2"/>
      </a:accent3>
      <a:accent4>
        <a:srgbClr val="FFBF71"/>
      </a:accent4>
      <a:accent5>
        <a:srgbClr val="C7CED3"/>
      </a:accent5>
      <a:accent6>
        <a:srgbClr val="FFE3C1"/>
      </a:accent6>
      <a:hlink>
        <a:srgbClr val="000000"/>
      </a:hlink>
      <a:folHlink>
        <a:srgbClr val="FF9E1B"/>
      </a:folHlink>
    </a:clrScheme>
    <a:fontScheme name="IMC Fachhochschule Krems">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7E9"/>
        </a:solidFill>
        <a:ln>
          <a:noFill/>
        </a:ln>
      </a:spPr>
      <a:bodyPr rtlCol="0" anchor="ctr"/>
      <a:lstStyle>
        <a:defPPr algn="ctr">
          <a:lnSpc>
            <a:spcPct val="120000"/>
          </a:lnSpc>
          <a:defRPr sz="160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lgn="l">
          <a:lnSpc>
            <a:spcPct val="120000"/>
          </a:lnSpc>
          <a:spcBef>
            <a:spcPts val="800"/>
          </a:spcBef>
          <a:buFont typeface="Arial" panose="020B0604020202020204" pitchFamily="34" charset="0"/>
          <a:buChar char="•"/>
          <a:defRPr sz="1600" dirty="0" smtClean="0"/>
        </a:defPPr>
      </a:lstStyle>
    </a:txDef>
  </a:objectDefaults>
  <a:extraClrSchemeLst/>
  <a:custClrLst>
    <a:custClr name="Corporate 1">
      <a:srgbClr val="768692"/>
    </a:custClr>
    <a:custClr name="R 156, G 168, B 178">
      <a:srgbClr val="9CA8B2"/>
    </a:custClr>
    <a:custClr name="R 199, G 206, B 211">
      <a:srgbClr val="C7CED3"/>
    </a:custClr>
    <a:custClr name="R 228, G 231, B 233">
      <a:srgbClr val="E4E7E9"/>
    </a:custClr>
    <a:custClr name="Corporate 2">
      <a:srgbClr val="FF9E1B"/>
    </a:custClr>
    <a:custClr name="R 255, G 191, B 113">
      <a:srgbClr val="FFBF71"/>
    </a:custClr>
    <a:custClr name="R 255, G 227, B 193">
      <a:srgbClr val="FFE3C1"/>
    </a:custClr>
    <a:custClr name="Health">
      <a:srgbClr val="98D801"/>
    </a:custClr>
    <a:custClr name="Sciences Technology">
      <a:srgbClr val="F94868"/>
    </a:custClr>
    <a:custClr name="Business">
      <a:srgbClr val="608EE4"/>
    </a:custClr>
  </a:custClrLst>
  <a:extLst>
    <a:ext uri="{05A4C25C-085E-4340-85A3-A5531E510DB2}">
      <thm15:themeFamily xmlns:thm15="http://schemas.microsoft.com/office/thememl/2012/main" name="K16_IMC_University of Applied Sciences_Master_V01_Step2-3_JZ.potx" id="{A9C88A37-7579-4282-81DA-CB825925CDD9}" vid="{581FEE8C-078B-432F-818D-792EE54338A3}"/>
    </a:ext>
  </a:extLst>
</a:theme>
</file>

<file path=ppt/theme/theme2.xml><?xml version="1.0" encoding="utf-8"?>
<a:theme xmlns:a="http://schemas.openxmlformats.org/drawingml/2006/main" name="Office">
  <a:themeElements>
    <a:clrScheme name="IMC Fachhochschule Krems">
      <a:dk1>
        <a:sysClr val="windowText" lastClr="000000"/>
      </a:dk1>
      <a:lt1>
        <a:sysClr val="window" lastClr="FFFFFF"/>
      </a:lt1>
      <a:dk2>
        <a:srgbClr val="FF9E1B"/>
      </a:dk2>
      <a:lt2>
        <a:srgbClr val="768692"/>
      </a:lt2>
      <a:accent1>
        <a:srgbClr val="768692"/>
      </a:accent1>
      <a:accent2>
        <a:srgbClr val="FF9E1B"/>
      </a:accent2>
      <a:accent3>
        <a:srgbClr val="9CA8B2"/>
      </a:accent3>
      <a:accent4>
        <a:srgbClr val="FFBF71"/>
      </a:accent4>
      <a:accent5>
        <a:srgbClr val="C7CED3"/>
      </a:accent5>
      <a:accent6>
        <a:srgbClr val="FFE3C1"/>
      </a:accent6>
      <a:hlink>
        <a:srgbClr val="000000"/>
      </a:hlink>
      <a:folHlink>
        <a:srgbClr val="FF9E1B"/>
      </a:folHlink>
    </a:clrScheme>
    <a:fontScheme name="IMC Fachhochschule Krems">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IMC Fachhochschule Krems">
      <a:dk1>
        <a:sysClr val="windowText" lastClr="000000"/>
      </a:dk1>
      <a:lt1>
        <a:sysClr val="window" lastClr="FFFFFF"/>
      </a:lt1>
      <a:dk2>
        <a:srgbClr val="FF9E1B"/>
      </a:dk2>
      <a:lt2>
        <a:srgbClr val="768692"/>
      </a:lt2>
      <a:accent1>
        <a:srgbClr val="768692"/>
      </a:accent1>
      <a:accent2>
        <a:srgbClr val="FF9E1B"/>
      </a:accent2>
      <a:accent3>
        <a:srgbClr val="9CA8B2"/>
      </a:accent3>
      <a:accent4>
        <a:srgbClr val="FFBF71"/>
      </a:accent4>
      <a:accent5>
        <a:srgbClr val="C7CED3"/>
      </a:accent5>
      <a:accent6>
        <a:srgbClr val="FFE3C1"/>
      </a:accent6>
      <a:hlink>
        <a:srgbClr val="000000"/>
      </a:hlink>
      <a:folHlink>
        <a:srgbClr val="FF9E1B"/>
      </a:folHlink>
    </a:clrScheme>
    <a:fontScheme name="IMC Fachhochschule Krems">
      <a:majorFont>
        <a:latin typeface="Cambr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79B3ACCA9EE0E43ACF11D4B54BA6FFD" ma:contentTypeVersion="1" ma:contentTypeDescription="Ein neues Dokument erstellen." ma:contentTypeScope="" ma:versionID="f8dc1b7bd5de2143016b4aaf7712fe2b">
  <xsd:schema xmlns:xsd="http://www.w3.org/2001/XMLSchema" xmlns:xs="http://www.w3.org/2001/XMLSchema" xmlns:p="http://schemas.microsoft.com/office/2006/metadata/properties" xmlns:ns2="5592ce49-00f1-4875-ba64-0ca574a8f61f" targetNamespace="http://schemas.microsoft.com/office/2006/metadata/properties" ma:root="true" ma:fieldsID="f338967938231661a9e53d791cfe9684" ns2:_="">
    <xsd:import namespace="5592ce49-00f1-4875-ba64-0ca574a8f61f"/>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92ce49-00f1-4875-ba64-0ca574a8f61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5592ce49-00f1-4875-ba64-0ca574a8f61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023538-62E0-46B0-B946-0E654D171094}"/>
</file>

<file path=customXml/itemProps2.xml><?xml version="1.0" encoding="utf-8"?>
<ds:datastoreItem xmlns:ds="http://schemas.openxmlformats.org/officeDocument/2006/customXml" ds:itemID="{C05C4301-C29D-407B-9381-82889EE8729E}">
  <ds:schemaRefs>
    <ds:schemaRef ds:uri="http://schemas.microsoft.com/office/2006/metadata/properties"/>
    <ds:schemaRef ds:uri="http://schemas.microsoft.com/office/infopath/2007/PartnerControls"/>
    <ds:schemaRef ds:uri="b9b608ed-55ea-456b-aacf-2e68fc65065e"/>
  </ds:schemaRefs>
</ds:datastoreItem>
</file>

<file path=customXml/itemProps3.xml><?xml version="1.0" encoding="utf-8"?>
<ds:datastoreItem xmlns:ds="http://schemas.openxmlformats.org/officeDocument/2006/customXml" ds:itemID="{E173F5B9-CA92-4B94-AB61-4BBEAEC976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IMC_Master</Template>
  <TotalTime>0</TotalTime>
  <Words>406</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Cambria</vt:lpstr>
      <vt:lpstr>Wingdings</vt:lpstr>
      <vt:lpstr>IMC University of Applied Sciences</vt:lpstr>
      <vt:lpstr>PowerPoint Presentation</vt:lpstr>
      <vt:lpstr>Outline</vt:lpstr>
      <vt:lpstr>Motivation</vt:lpstr>
      <vt:lpstr>State of the art</vt:lpstr>
      <vt:lpstr>Background </vt:lpstr>
      <vt:lpstr>Research Approach</vt:lpstr>
      <vt:lpstr>Experimental Setup/Implementation Plan</vt:lpstr>
      <vt:lpstr>Evaluation Plan</vt:lpstr>
      <vt:lpstr>Conclusion</vt:lpstr>
      <vt:lpstr>Backup Slide</vt:lpstr>
    </vt:vector>
  </TitlesOfParts>
  <Company>IMC Krems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Informatics</dc:title>
  <dc:creator>Sarita Paudel</dc:creator>
  <cp:lastModifiedBy>Sarita Paudel</cp:lastModifiedBy>
  <cp:revision>29</cp:revision>
  <dcterms:created xsi:type="dcterms:W3CDTF">2023-08-25T11:40:22Z</dcterms:created>
  <dcterms:modified xsi:type="dcterms:W3CDTF">2025-05-22T11:54:53Z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0x010100E79B3ACCA9EE0E43ACF11D4B54BA6FFD</vt:lpwstr>
  </property>
</Properties>
</file>