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24"/>
  </p:notesMasterIdLst>
  <p:sldIdLst>
    <p:sldId id="275" r:id="rId15"/>
    <p:sldId id="260" r:id="rId16"/>
    <p:sldId id="282" r:id="rId17"/>
    <p:sldId id="258" r:id="rId18"/>
    <p:sldId id="285" r:id="rId19"/>
    <p:sldId id="309" r:id="rId20"/>
    <p:sldId id="276" r:id="rId21"/>
    <p:sldId id="306" r:id="rId22"/>
    <p:sldId id="316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74"/>
    <a:srgbClr val="004A82"/>
    <a:srgbClr val="FF8F8F"/>
    <a:srgbClr val="FF3B3B"/>
    <a:srgbClr val="CC0000"/>
    <a:srgbClr val="A20000"/>
    <a:srgbClr val="FFA7A7"/>
    <a:srgbClr val="700000"/>
    <a:srgbClr val="FF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A4084-3C51-4C1B-BACB-09D98B5C2F50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1E75-12D2-4406-ABB1-CD1B42B4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1E75-12D2-4406-ABB1-CD1B42B492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4794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61675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444611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21238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1587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210050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60288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923626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28088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532572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09907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0252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61115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1505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713664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48299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20270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95377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0286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033937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833887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226112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205044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8441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123130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558813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609429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61262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013346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03900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92395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92728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2055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14064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0672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39524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9079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13981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929622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75161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2792678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684269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1575" y="1949450"/>
            <a:ext cx="1726406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5131" y="1949450"/>
            <a:ext cx="1726406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301332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84389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51063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9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8804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09761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381380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0237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57615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0178658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7774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70526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8037086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86776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94644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807509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154567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655525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551874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202500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527868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8199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24308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104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0339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9541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8494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963916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1505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98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68031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27351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22511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53426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06025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77546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300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78322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07537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81625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412375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059421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85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393167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36935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889000"/>
            <a:ext cx="3890963" cy="50736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889000"/>
            <a:ext cx="3890963" cy="50736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07319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30296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04409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97421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56383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2678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9176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96159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8801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115050" cy="5688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375046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41135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444133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24318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16508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7774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37847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010433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77891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48645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21269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01836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7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7752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09122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37355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00691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50964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255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095209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23789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910335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03637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81631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29395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3054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7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7752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714395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05875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08713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5826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6575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074624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2191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977024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31917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51070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85790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81442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1073149"/>
            <a:ext cx="1176338" cy="4692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073149"/>
            <a:ext cx="3471863" cy="4692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4445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652228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9190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93128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74262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955345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0251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92149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8937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144290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151834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560579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1073149"/>
            <a:ext cx="1176338" cy="4692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073149"/>
            <a:ext cx="3471863" cy="4692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7207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0942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19301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063008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13034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386821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12132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698819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33284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19325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226292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895236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7800"/>
            <a:ext cx="2057400" cy="594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115050" cy="59483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7193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1949450"/>
            <a:ext cx="7839075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949450"/>
            <a:ext cx="3829050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1949450"/>
            <a:ext cx="7839075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1576" y="1949450"/>
            <a:ext cx="3509963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949450"/>
            <a:ext cx="3829050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2089151"/>
            <a:ext cx="783907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889000"/>
            <a:ext cx="7839075" cy="507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5181600"/>
            <a:ext cx="78390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5181600"/>
            <a:ext cx="78390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0731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34480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0731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34480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77800"/>
            <a:ext cx="7277100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3160607" y="2895600"/>
            <a:ext cx="4333875" cy="82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54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Share IT</a:t>
            </a: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3212993" y="3678426"/>
            <a:ext cx="24907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1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An Intelligent Shared Work Place</a:t>
            </a: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 rot="-2700000">
            <a:off x="2338991" y="3312438"/>
            <a:ext cx="256274" cy="256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 rot="-2700000">
            <a:off x="2522743" y="3138369"/>
            <a:ext cx="259556" cy="256032"/>
          </a:xfrm>
          <a:prstGeom prst="rect">
            <a:avLst/>
          </a:prstGeom>
          <a:solidFill>
            <a:srgbClr val="262674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 rot="-2700000">
            <a:off x="2522743" y="3493567"/>
            <a:ext cx="259556" cy="256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 rot="-2700000">
            <a:off x="2700268" y="3316042"/>
            <a:ext cx="259556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EBAB">
                <a:alpha val="0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24745 L 0.00104 0.002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6 0.00185 L 0.00033 0.0018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7 0.25162 L 0.00097 0.0016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24 0.00185 L 0.00182 0.0018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15362" grpId="0"/>
      <p:bldP spid="15363" grpId="0" animBg="1"/>
      <p:bldP spid="15364" grpId="0" animBg="1"/>
      <p:bldP spid="15365" grpId="0" animBg="1"/>
      <p:bldP spid="153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962026" y="479425"/>
            <a:ext cx="4352925" cy="60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8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Team Bravo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1000125" y="990600"/>
            <a:ext cx="63150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Working on Share 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FDA5BE-7DEC-45F7-84E4-038F5B04EBAE}"/>
              </a:ext>
            </a:extLst>
          </p:cNvPr>
          <p:cNvGrpSpPr/>
          <p:nvPr/>
        </p:nvGrpSpPr>
        <p:grpSpPr>
          <a:xfrm>
            <a:off x="1003699" y="3740149"/>
            <a:ext cx="900000" cy="2051051"/>
            <a:chOff x="1003699" y="3740149"/>
            <a:chExt cx="900000" cy="2051051"/>
          </a:xfrm>
        </p:grpSpPr>
        <p:sp>
          <p:nvSpPr>
            <p:cNvPr id="16393" name="Rectangle 9"/>
            <p:cNvSpPr>
              <a:spLocks/>
            </p:cNvSpPr>
            <p:nvPr/>
          </p:nvSpPr>
          <p:spPr bwMode="auto">
            <a:xfrm>
              <a:off x="1003699" y="3740149"/>
              <a:ext cx="900000" cy="2051051"/>
            </a:xfrm>
            <a:prstGeom prst="rect">
              <a:avLst/>
            </a:prstGeom>
            <a:solidFill>
              <a:srgbClr val="0070C0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64" name="Rectangle 11"/>
            <p:cNvSpPr>
              <a:spLocks/>
            </p:cNvSpPr>
            <p:nvPr/>
          </p:nvSpPr>
          <p:spPr bwMode="auto">
            <a:xfrm>
              <a:off x="1004888" y="4402137"/>
              <a:ext cx="86400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Paul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E099F0-FD5E-443F-A065-116B276BFB4B}"/>
              </a:ext>
            </a:extLst>
          </p:cNvPr>
          <p:cNvGrpSpPr/>
          <p:nvPr/>
        </p:nvGrpSpPr>
        <p:grpSpPr>
          <a:xfrm>
            <a:off x="2044125" y="3740149"/>
            <a:ext cx="900000" cy="2051051"/>
            <a:chOff x="2219921" y="3740149"/>
            <a:chExt cx="900000" cy="2051051"/>
          </a:xfrm>
        </p:grpSpPr>
        <p:sp>
          <p:nvSpPr>
            <p:cNvPr id="16397" name="Rectangle 13"/>
            <p:cNvSpPr>
              <a:spLocks/>
            </p:cNvSpPr>
            <p:nvPr/>
          </p:nvSpPr>
          <p:spPr bwMode="auto">
            <a:xfrm>
              <a:off x="2219921" y="3740149"/>
              <a:ext cx="900000" cy="2051051"/>
            </a:xfrm>
            <a:prstGeom prst="rect">
              <a:avLst/>
            </a:prstGeom>
            <a:solidFill>
              <a:srgbClr val="0070C0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62" name="Rectangle 15"/>
            <p:cNvSpPr>
              <a:spLocks/>
            </p:cNvSpPr>
            <p:nvPr/>
          </p:nvSpPr>
          <p:spPr bwMode="auto">
            <a:xfrm>
              <a:off x="2224089" y="4402137"/>
              <a:ext cx="86400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Chandra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4BEF7-6C67-48E4-BAD2-895ACCCCB00E}"/>
              </a:ext>
            </a:extLst>
          </p:cNvPr>
          <p:cNvGrpSpPr/>
          <p:nvPr/>
        </p:nvGrpSpPr>
        <p:grpSpPr>
          <a:xfrm>
            <a:off x="3084551" y="3740149"/>
            <a:ext cx="904763" cy="2051051"/>
            <a:chOff x="3200400" y="3740149"/>
            <a:chExt cx="904763" cy="2051051"/>
          </a:xfrm>
        </p:grpSpPr>
        <p:sp>
          <p:nvSpPr>
            <p:cNvPr id="16401" name="Rectangle 17"/>
            <p:cNvSpPr>
              <a:spLocks/>
            </p:cNvSpPr>
            <p:nvPr/>
          </p:nvSpPr>
          <p:spPr bwMode="auto">
            <a:xfrm>
              <a:off x="3205163" y="3740149"/>
              <a:ext cx="900000" cy="2051051"/>
            </a:xfrm>
            <a:prstGeom prst="rect">
              <a:avLst/>
            </a:prstGeom>
            <a:solidFill>
              <a:srgbClr val="0070C0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60" name="Rectangle 19"/>
            <p:cNvSpPr>
              <a:spLocks/>
            </p:cNvSpPr>
            <p:nvPr/>
          </p:nvSpPr>
          <p:spPr bwMode="auto">
            <a:xfrm>
              <a:off x="3200400" y="4402137"/>
              <a:ext cx="86400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Robin Yeo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274A7-8866-4F5E-81E8-1C442E3AE26B}"/>
              </a:ext>
            </a:extLst>
          </p:cNvPr>
          <p:cNvGrpSpPr/>
          <p:nvPr/>
        </p:nvGrpSpPr>
        <p:grpSpPr>
          <a:xfrm>
            <a:off x="5176119" y="3740149"/>
            <a:ext cx="900000" cy="2051051"/>
            <a:chOff x="5181002" y="3740149"/>
            <a:chExt cx="900000" cy="2051051"/>
          </a:xfrm>
        </p:grpSpPr>
        <p:sp>
          <p:nvSpPr>
            <p:cNvPr id="16405" name="Rectangle 21"/>
            <p:cNvSpPr>
              <a:spLocks/>
            </p:cNvSpPr>
            <p:nvPr/>
          </p:nvSpPr>
          <p:spPr bwMode="auto">
            <a:xfrm>
              <a:off x="5181002" y="3740149"/>
              <a:ext cx="900000" cy="2051051"/>
            </a:xfrm>
            <a:prstGeom prst="rect">
              <a:avLst/>
            </a:prstGeom>
            <a:solidFill>
              <a:srgbClr val="0070C0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58" name="Rectangle 23"/>
            <p:cNvSpPr>
              <a:spLocks/>
            </p:cNvSpPr>
            <p:nvPr/>
          </p:nvSpPr>
          <p:spPr bwMode="auto">
            <a:xfrm>
              <a:off x="5192312" y="4402137"/>
              <a:ext cx="86400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Anne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3A993B-F73F-43C7-9BC9-B5B60B4C7B4C}"/>
              </a:ext>
            </a:extLst>
          </p:cNvPr>
          <p:cNvGrpSpPr/>
          <p:nvPr/>
        </p:nvGrpSpPr>
        <p:grpSpPr>
          <a:xfrm>
            <a:off x="6216545" y="3740149"/>
            <a:ext cx="900000" cy="2051051"/>
            <a:chOff x="6179934" y="3740149"/>
            <a:chExt cx="900000" cy="2051051"/>
          </a:xfrm>
        </p:grpSpPr>
        <p:sp>
          <p:nvSpPr>
            <p:cNvPr id="16409" name="Rectangle 25"/>
            <p:cNvSpPr>
              <a:spLocks/>
            </p:cNvSpPr>
            <p:nvPr/>
          </p:nvSpPr>
          <p:spPr bwMode="auto">
            <a:xfrm>
              <a:off x="6179934" y="3740149"/>
              <a:ext cx="900000" cy="2051051"/>
            </a:xfrm>
            <a:prstGeom prst="rect">
              <a:avLst/>
            </a:prstGeom>
            <a:solidFill>
              <a:srgbClr val="0070C0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56" name="Rectangle 27"/>
            <p:cNvSpPr>
              <a:spLocks/>
            </p:cNvSpPr>
            <p:nvPr/>
          </p:nvSpPr>
          <p:spPr bwMode="auto">
            <a:xfrm>
              <a:off x="6182315" y="4402137"/>
              <a:ext cx="86400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Jan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3A6DD1-638C-4425-B2BF-68891386F602}"/>
              </a:ext>
            </a:extLst>
          </p:cNvPr>
          <p:cNvGrpSpPr/>
          <p:nvPr/>
        </p:nvGrpSpPr>
        <p:grpSpPr>
          <a:xfrm>
            <a:off x="4129740" y="3740149"/>
            <a:ext cx="905953" cy="2051051"/>
            <a:chOff x="4188617" y="3740149"/>
            <a:chExt cx="905953" cy="2051051"/>
          </a:xfrm>
        </p:grpSpPr>
        <p:sp>
          <p:nvSpPr>
            <p:cNvPr id="16413" name="Rectangle 29"/>
            <p:cNvSpPr>
              <a:spLocks/>
            </p:cNvSpPr>
            <p:nvPr/>
          </p:nvSpPr>
          <p:spPr bwMode="auto">
            <a:xfrm>
              <a:off x="4194570" y="3740149"/>
              <a:ext cx="900000" cy="2051051"/>
            </a:xfrm>
            <a:prstGeom prst="rect">
              <a:avLst/>
            </a:prstGeom>
            <a:solidFill>
              <a:srgbClr val="0070C0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4" name="Rectangle 31"/>
            <p:cNvSpPr>
              <a:spLocks/>
            </p:cNvSpPr>
            <p:nvPr/>
          </p:nvSpPr>
          <p:spPr bwMode="auto">
            <a:xfrm>
              <a:off x="4188617" y="4402137"/>
              <a:ext cx="86400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Richard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297960-0D2B-40A3-B203-56CA430AE0E1}"/>
              </a:ext>
            </a:extLst>
          </p:cNvPr>
          <p:cNvGrpSpPr/>
          <p:nvPr/>
        </p:nvGrpSpPr>
        <p:grpSpPr>
          <a:xfrm>
            <a:off x="7256973" y="3740149"/>
            <a:ext cx="900000" cy="2051051"/>
            <a:chOff x="7256973" y="3740149"/>
            <a:chExt cx="900000" cy="2051051"/>
          </a:xfrm>
        </p:grpSpPr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C682A49C-ABD8-40D5-BD80-DEE59537A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973" y="3740149"/>
              <a:ext cx="900000" cy="2051051"/>
            </a:xfrm>
            <a:prstGeom prst="rect">
              <a:avLst/>
            </a:prstGeom>
            <a:solidFill>
              <a:srgbClr val="0070C0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194435E9-926C-4A6F-8409-B05B203AC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354" y="4402137"/>
              <a:ext cx="86400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Arun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D47B278-24E2-4B4D-A664-49CF865008C6}"/>
              </a:ext>
            </a:extLst>
          </p:cNvPr>
          <p:cNvSpPr>
            <a:spLocks noChangeAspect="1"/>
          </p:cNvSpPr>
          <p:nvPr/>
        </p:nvSpPr>
        <p:spPr bwMode="auto">
          <a:xfrm>
            <a:off x="1093699" y="4735874"/>
            <a:ext cx="720000" cy="72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0947901-67ED-48D3-964C-13CB69A24CD4}"/>
              </a:ext>
            </a:extLst>
          </p:cNvPr>
          <p:cNvSpPr>
            <a:spLocks noChangeAspect="1"/>
          </p:cNvSpPr>
          <p:nvPr/>
        </p:nvSpPr>
        <p:spPr bwMode="auto">
          <a:xfrm>
            <a:off x="2134125" y="4756150"/>
            <a:ext cx="720000" cy="7200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5B51D5-C347-4784-BEB4-C66CDCF09061}"/>
              </a:ext>
            </a:extLst>
          </p:cNvPr>
          <p:cNvSpPr>
            <a:spLocks noChangeAspect="1"/>
          </p:cNvSpPr>
          <p:nvPr/>
        </p:nvSpPr>
        <p:spPr bwMode="auto">
          <a:xfrm>
            <a:off x="3174551" y="4776426"/>
            <a:ext cx="720000" cy="7200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27A100-4249-4120-97B9-358D926EB652}"/>
              </a:ext>
            </a:extLst>
          </p:cNvPr>
          <p:cNvSpPr>
            <a:spLocks noChangeAspect="1"/>
          </p:cNvSpPr>
          <p:nvPr/>
        </p:nvSpPr>
        <p:spPr bwMode="auto">
          <a:xfrm>
            <a:off x="4214977" y="4796702"/>
            <a:ext cx="720000" cy="72000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B13A8E0-4E58-437C-B96A-6B59B237A19A}"/>
              </a:ext>
            </a:extLst>
          </p:cNvPr>
          <p:cNvSpPr>
            <a:spLocks noChangeAspect="1"/>
          </p:cNvSpPr>
          <p:nvPr/>
        </p:nvSpPr>
        <p:spPr bwMode="auto">
          <a:xfrm>
            <a:off x="5255403" y="4816978"/>
            <a:ext cx="720000" cy="720000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B068F4-5C91-423E-8EFA-22891D23CF21}"/>
              </a:ext>
            </a:extLst>
          </p:cNvPr>
          <p:cNvSpPr>
            <a:spLocks noChangeAspect="1"/>
          </p:cNvSpPr>
          <p:nvPr/>
        </p:nvSpPr>
        <p:spPr bwMode="auto">
          <a:xfrm>
            <a:off x="6295829" y="4837254"/>
            <a:ext cx="720000" cy="7200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18FA5E-7552-4167-895B-61E6946D3820}"/>
              </a:ext>
            </a:extLst>
          </p:cNvPr>
          <p:cNvSpPr>
            <a:spLocks noChangeAspect="1"/>
          </p:cNvSpPr>
          <p:nvPr/>
        </p:nvSpPr>
        <p:spPr bwMode="auto">
          <a:xfrm>
            <a:off x="7336255" y="4857530"/>
            <a:ext cx="720000" cy="7200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1638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962026" y="479425"/>
            <a:ext cx="4352925" cy="60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8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What Do We Have?</a:t>
            </a:r>
          </a:p>
        </p:txBody>
      </p:sp>
      <p:sp>
        <p:nvSpPr>
          <p:cNvPr id="54275" name="Rectangle 2"/>
          <p:cNvSpPr>
            <a:spLocks/>
          </p:cNvSpPr>
          <p:nvPr/>
        </p:nvSpPr>
        <p:spPr bwMode="auto">
          <a:xfrm>
            <a:off x="7877175" y="641351"/>
            <a:ext cx="301752" cy="301752"/>
          </a:xfrm>
          <a:prstGeom prst="rect">
            <a:avLst/>
          </a:prstGeom>
          <a:solidFill>
            <a:srgbClr val="00BAF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7877175" y="641351"/>
            <a:ext cx="301752" cy="30175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8" name="Rectangle 5"/>
          <p:cNvSpPr>
            <a:spLocks/>
          </p:cNvSpPr>
          <p:nvPr/>
        </p:nvSpPr>
        <p:spPr bwMode="auto">
          <a:xfrm>
            <a:off x="7994547" y="734026"/>
            <a:ext cx="625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3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1000125" y="939800"/>
            <a:ext cx="63150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Share IT’s Intelligent Real Time Cloud Services</a:t>
            </a:r>
          </a:p>
        </p:txBody>
      </p:sp>
      <p:grpSp>
        <p:nvGrpSpPr>
          <p:cNvPr id="56331" name="Group 11"/>
          <p:cNvGrpSpPr>
            <a:grpSpLocks/>
          </p:cNvGrpSpPr>
          <p:nvPr/>
        </p:nvGrpSpPr>
        <p:grpSpPr bwMode="auto">
          <a:xfrm>
            <a:off x="981075" y="2470335"/>
            <a:ext cx="1975843" cy="1096816"/>
            <a:chOff x="-40" y="0"/>
            <a:chExt cx="3319" cy="2139"/>
          </a:xfrm>
        </p:grpSpPr>
        <p:sp>
          <p:nvSpPr>
            <p:cNvPr id="54306" name="Rectangle 7"/>
            <p:cNvSpPr>
              <a:spLocks/>
            </p:cNvSpPr>
            <p:nvPr/>
          </p:nvSpPr>
          <p:spPr bwMode="auto">
            <a:xfrm>
              <a:off x="32" y="0"/>
              <a:ext cx="544" cy="544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7" name="Rectangle 8"/>
            <p:cNvSpPr>
              <a:spLocks/>
            </p:cNvSpPr>
            <p:nvPr/>
          </p:nvSpPr>
          <p:spPr bwMode="auto">
            <a:xfrm>
              <a:off x="120" y="114"/>
              <a:ext cx="36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1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1</a:t>
              </a:r>
            </a:p>
          </p:txBody>
        </p:sp>
        <p:sp>
          <p:nvSpPr>
            <p:cNvPr id="54308" name="Rectangle 9"/>
            <p:cNvSpPr>
              <a:spLocks/>
            </p:cNvSpPr>
            <p:nvPr/>
          </p:nvSpPr>
          <p:spPr bwMode="auto">
            <a:xfrm>
              <a:off x="0" y="914"/>
              <a:ext cx="2912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>
                  <a:solidFill>
                    <a:srgbClr val="00B0F0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Shared Office</a:t>
              </a:r>
            </a:p>
          </p:txBody>
        </p:sp>
        <p:sp>
          <p:nvSpPr>
            <p:cNvPr id="54309" name="Rectangle 10"/>
            <p:cNvSpPr>
              <a:spLocks/>
            </p:cNvSpPr>
            <p:nvPr/>
          </p:nvSpPr>
          <p:spPr bwMode="auto">
            <a:xfrm>
              <a:off x="-40" y="1275"/>
              <a:ext cx="331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 anchor="t"/>
            <a:lstStyle/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Automatic identification of users</a:t>
              </a:r>
            </a:p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Automatic billing based on usage</a:t>
              </a:r>
            </a:p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Intelligent security</a:t>
              </a:r>
            </a:p>
          </p:txBody>
        </p:sp>
      </p:grp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3562350" y="2470335"/>
            <a:ext cx="1975842" cy="1096816"/>
            <a:chOff x="-48" y="0"/>
            <a:chExt cx="3319" cy="2139"/>
          </a:xfrm>
        </p:grpSpPr>
        <p:sp>
          <p:nvSpPr>
            <p:cNvPr id="54302" name="Rectangle 12"/>
            <p:cNvSpPr>
              <a:spLocks/>
            </p:cNvSpPr>
            <p:nvPr/>
          </p:nvSpPr>
          <p:spPr bwMode="auto">
            <a:xfrm>
              <a:off x="32" y="0"/>
              <a:ext cx="544" cy="544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3" name="Rectangle 13"/>
            <p:cNvSpPr>
              <a:spLocks/>
            </p:cNvSpPr>
            <p:nvPr/>
          </p:nvSpPr>
          <p:spPr bwMode="auto">
            <a:xfrm>
              <a:off x="120" y="114"/>
              <a:ext cx="36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1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2</a:t>
              </a:r>
            </a:p>
          </p:txBody>
        </p:sp>
        <p:sp>
          <p:nvSpPr>
            <p:cNvPr id="54304" name="Rectangle 14"/>
            <p:cNvSpPr>
              <a:spLocks/>
            </p:cNvSpPr>
            <p:nvPr/>
          </p:nvSpPr>
          <p:spPr bwMode="auto">
            <a:xfrm>
              <a:off x="0" y="914"/>
              <a:ext cx="2912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>
                  <a:solidFill>
                    <a:srgbClr val="00B0F0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Meeting Room</a:t>
              </a:r>
            </a:p>
          </p:txBody>
        </p:sp>
        <p:sp>
          <p:nvSpPr>
            <p:cNvPr id="54305" name="Rectangle 15"/>
            <p:cNvSpPr>
              <a:spLocks/>
            </p:cNvSpPr>
            <p:nvPr/>
          </p:nvSpPr>
          <p:spPr bwMode="auto">
            <a:xfrm>
              <a:off x="-48" y="1275"/>
              <a:ext cx="331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 anchor="t"/>
            <a:lstStyle/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Automatic booking</a:t>
              </a:r>
            </a:p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Portal to check the availability</a:t>
              </a:r>
            </a:p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Meeting materials</a:t>
              </a:r>
            </a:p>
          </p:txBody>
        </p:sp>
      </p:grpSp>
      <p:grpSp>
        <p:nvGrpSpPr>
          <p:cNvPr id="56341" name="Group 21"/>
          <p:cNvGrpSpPr>
            <a:grpSpLocks/>
          </p:cNvGrpSpPr>
          <p:nvPr/>
        </p:nvGrpSpPr>
        <p:grpSpPr bwMode="auto">
          <a:xfrm>
            <a:off x="6148387" y="2470335"/>
            <a:ext cx="1976438" cy="1096816"/>
            <a:chOff x="-40" y="0"/>
            <a:chExt cx="3320" cy="2139"/>
          </a:xfrm>
        </p:grpSpPr>
        <p:sp>
          <p:nvSpPr>
            <p:cNvPr id="54298" name="Rectangle 17"/>
            <p:cNvSpPr>
              <a:spLocks/>
            </p:cNvSpPr>
            <p:nvPr/>
          </p:nvSpPr>
          <p:spPr bwMode="auto">
            <a:xfrm>
              <a:off x="32" y="0"/>
              <a:ext cx="544" cy="544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9" name="Rectangle 18"/>
            <p:cNvSpPr>
              <a:spLocks/>
            </p:cNvSpPr>
            <p:nvPr/>
          </p:nvSpPr>
          <p:spPr bwMode="auto">
            <a:xfrm>
              <a:off x="120" y="114"/>
              <a:ext cx="36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1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3</a:t>
              </a:r>
            </a:p>
          </p:txBody>
        </p:sp>
        <p:sp>
          <p:nvSpPr>
            <p:cNvPr id="54300" name="Rectangle 19"/>
            <p:cNvSpPr>
              <a:spLocks/>
            </p:cNvSpPr>
            <p:nvPr/>
          </p:nvSpPr>
          <p:spPr bwMode="auto">
            <a:xfrm>
              <a:off x="0" y="914"/>
              <a:ext cx="2912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>
                  <a:solidFill>
                    <a:srgbClr val="00B0F0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Server Room</a:t>
              </a:r>
            </a:p>
          </p:txBody>
        </p:sp>
        <p:sp>
          <p:nvSpPr>
            <p:cNvPr id="54301" name="Rectangle 20"/>
            <p:cNvSpPr>
              <a:spLocks/>
            </p:cNvSpPr>
            <p:nvPr/>
          </p:nvSpPr>
          <p:spPr bwMode="auto">
            <a:xfrm>
              <a:off x="-40" y="1275"/>
              <a:ext cx="3320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 anchor="t"/>
            <a:lstStyle/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2F Security</a:t>
              </a:r>
            </a:p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Intelligent temperature control</a:t>
              </a:r>
            </a:p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Failure detection</a:t>
              </a:r>
            </a:p>
          </p:txBody>
        </p:sp>
      </p:grpSp>
      <p:grpSp>
        <p:nvGrpSpPr>
          <p:cNvPr id="56346" name="Group 26"/>
          <p:cNvGrpSpPr>
            <a:grpSpLocks/>
          </p:cNvGrpSpPr>
          <p:nvPr/>
        </p:nvGrpSpPr>
        <p:grpSpPr bwMode="auto">
          <a:xfrm>
            <a:off x="981075" y="4470400"/>
            <a:ext cx="1975843" cy="1154246"/>
            <a:chOff x="-40" y="0"/>
            <a:chExt cx="3319" cy="2251"/>
          </a:xfrm>
        </p:grpSpPr>
        <p:sp>
          <p:nvSpPr>
            <p:cNvPr id="54294" name="Rectangle 22"/>
            <p:cNvSpPr>
              <a:spLocks/>
            </p:cNvSpPr>
            <p:nvPr/>
          </p:nvSpPr>
          <p:spPr bwMode="auto">
            <a:xfrm>
              <a:off x="32" y="0"/>
              <a:ext cx="544" cy="544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5" name="Rectangle 23"/>
            <p:cNvSpPr>
              <a:spLocks/>
            </p:cNvSpPr>
            <p:nvPr/>
          </p:nvSpPr>
          <p:spPr bwMode="auto">
            <a:xfrm>
              <a:off x="120" y="114"/>
              <a:ext cx="36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1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4</a:t>
              </a:r>
            </a:p>
          </p:txBody>
        </p:sp>
        <p:sp>
          <p:nvSpPr>
            <p:cNvPr id="54296" name="Rectangle 24"/>
            <p:cNvSpPr>
              <a:spLocks/>
            </p:cNvSpPr>
            <p:nvPr/>
          </p:nvSpPr>
          <p:spPr bwMode="auto">
            <a:xfrm>
              <a:off x="0" y="1025"/>
              <a:ext cx="2912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>
                  <a:solidFill>
                    <a:srgbClr val="00B0F0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Training Room</a:t>
              </a:r>
            </a:p>
          </p:txBody>
        </p:sp>
        <p:sp>
          <p:nvSpPr>
            <p:cNvPr id="54297" name="Rectangle 25"/>
            <p:cNvSpPr>
              <a:spLocks/>
            </p:cNvSpPr>
            <p:nvPr/>
          </p:nvSpPr>
          <p:spPr bwMode="auto">
            <a:xfrm>
              <a:off x="-40" y="1387"/>
              <a:ext cx="331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 anchor="t"/>
            <a:lstStyle/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Share training material</a:t>
              </a:r>
            </a:p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Remote training</a:t>
              </a:r>
            </a:p>
          </p:txBody>
        </p:sp>
      </p:grpSp>
      <p:grpSp>
        <p:nvGrpSpPr>
          <p:cNvPr id="56351" name="Group 31"/>
          <p:cNvGrpSpPr>
            <a:grpSpLocks/>
          </p:cNvGrpSpPr>
          <p:nvPr/>
        </p:nvGrpSpPr>
        <p:grpSpPr bwMode="auto">
          <a:xfrm>
            <a:off x="3562350" y="4470400"/>
            <a:ext cx="1975843" cy="1154246"/>
            <a:chOff x="-40" y="0"/>
            <a:chExt cx="3319" cy="2251"/>
          </a:xfrm>
        </p:grpSpPr>
        <p:sp>
          <p:nvSpPr>
            <p:cNvPr id="54290" name="Rectangle 27"/>
            <p:cNvSpPr>
              <a:spLocks/>
            </p:cNvSpPr>
            <p:nvPr/>
          </p:nvSpPr>
          <p:spPr bwMode="auto">
            <a:xfrm>
              <a:off x="32" y="0"/>
              <a:ext cx="544" cy="544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1" name="Rectangle 28"/>
            <p:cNvSpPr>
              <a:spLocks/>
            </p:cNvSpPr>
            <p:nvPr/>
          </p:nvSpPr>
          <p:spPr bwMode="auto">
            <a:xfrm>
              <a:off x="120" y="114"/>
              <a:ext cx="36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1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5</a:t>
              </a:r>
            </a:p>
          </p:txBody>
        </p:sp>
        <p:sp>
          <p:nvSpPr>
            <p:cNvPr id="54292" name="Rectangle 29"/>
            <p:cNvSpPr>
              <a:spLocks/>
            </p:cNvSpPr>
            <p:nvPr/>
          </p:nvSpPr>
          <p:spPr bwMode="auto">
            <a:xfrm>
              <a:off x="0" y="1025"/>
              <a:ext cx="2912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>
                  <a:solidFill>
                    <a:srgbClr val="00B0F0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Location Awareness</a:t>
              </a:r>
            </a:p>
          </p:txBody>
        </p:sp>
        <p:sp>
          <p:nvSpPr>
            <p:cNvPr id="54293" name="Rectangle 30"/>
            <p:cNvSpPr>
              <a:spLocks/>
            </p:cNvSpPr>
            <p:nvPr/>
          </p:nvSpPr>
          <p:spPr bwMode="auto">
            <a:xfrm>
              <a:off x="-40" y="1387"/>
              <a:ext cx="331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 anchor="t"/>
            <a:lstStyle/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Intelligent tracking of users</a:t>
              </a:r>
            </a:p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Mapping</a:t>
              </a:r>
            </a:p>
          </p:txBody>
        </p:sp>
      </p:grpSp>
      <p:grpSp>
        <p:nvGrpSpPr>
          <p:cNvPr id="56356" name="Group 36"/>
          <p:cNvGrpSpPr>
            <a:grpSpLocks/>
          </p:cNvGrpSpPr>
          <p:nvPr/>
        </p:nvGrpSpPr>
        <p:grpSpPr bwMode="auto">
          <a:xfrm>
            <a:off x="6148387" y="4470400"/>
            <a:ext cx="1976438" cy="1154246"/>
            <a:chOff x="-40" y="0"/>
            <a:chExt cx="3320" cy="2251"/>
          </a:xfrm>
        </p:grpSpPr>
        <p:sp>
          <p:nvSpPr>
            <p:cNvPr id="54286" name="Rectangle 32"/>
            <p:cNvSpPr>
              <a:spLocks/>
            </p:cNvSpPr>
            <p:nvPr/>
          </p:nvSpPr>
          <p:spPr bwMode="auto">
            <a:xfrm>
              <a:off x="32" y="0"/>
              <a:ext cx="544" cy="544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4287" name="Rectangle 33"/>
            <p:cNvSpPr>
              <a:spLocks/>
            </p:cNvSpPr>
            <p:nvPr/>
          </p:nvSpPr>
          <p:spPr bwMode="auto">
            <a:xfrm>
              <a:off x="120" y="114"/>
              <a:ext cx="36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1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6</a:t>
              </a:r>
            </a:p>
          </p:txBody>
        </p:sp>
        <p:sp>
          <p:nvSpPr>
            <p:cNvPr id="54288" name="Rectangle 34"/>
            <p:cNvSpPr>
              <a:spLocks/>
            </p:cNvSpPr>
            <p:nvPr/>
          </p:nvSpPr>
          <p:spPr bwMode="auto">
            <a:xfrm>
              <a:off x="0" y="1025"/>
              <a:ext cx="2912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>
                  <a:solidFill>
                    <a:srgbClr val="00B0F0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Maintenance &amp; Alerts</a:t>
              </a:r>
            </a:p>
          </p:txBody>
        </p:sp>
        <p:sp>
          <p:nvSpPr>
            <p:cNvPr id="54289" name="Rectangle 35"/>
            <p:cNvSpPr>
              <a:spLocks/>
            </p:cNvSpPr>
            <p:nvPr/>
          </p:nvSpPr>
          <p:spPr bwMode="auto">
            <a:xfrm>
              <a:off x="-40" y="1387"/>
              <a:ext cx="3320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 anchor="t"/>
            <a:lstStyle/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Push notification</a:t>
              </a:r>
            </a:p>
            <a:p>
              <a:pPr algn="l">
                <a:lnSpc>
                  <a:spcPct val="15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Over the air updates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" grpId="0"/>
      <p:bldP spid="56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/>
          </p:cNvSpPr>
          <p:nvPr/>
        </p:nvSpPr>
        <p:spPr bwMode="auto">
          <a:xfrm>
            <a:off x="7877175" y="641351"/>
            <a:ext cx="301752" cy="30175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Rectangle 2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014413" y="2079625"/>
            <a:ext cx="7143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  <a:latin typeface="Open Sans Light" charset="0"/>
                <a:cs typeface="Open Sans Light" charset="0"/>
                <a:sym typeface="Open Sans Light" charset="0"/>
              </a:rPr>
              <a:t>“Environment!</a:t>
            </a:r>
          </a:p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  <a:latin typeface="Open Sans Light" charset="0"/>
                <a:cs typeface="Open Sans Light" charset="0"/>
                <a:sym typeface="Open Sans Light" charset="0"/>
              </a:rPr>
              <a:t>Sensors around the vehicle!!!“</a:t>
            </a:r>
          </a:p>
        </p:txBody>
      </p:sp>
      <p:sp>
        <p:nvSpPr>
          <p:cNvPr id="16389" name="Rectangle 4"/>
          <p:cNvSpPr>
            <a:spLocks/>
          </p:cNvSpPr>
          <p:nvPr/>
        </p:nvSpPr>
        <p:spPr bwMode="auto">
          <a:xfrm>
            <a:off x="7877175" y="641351"/>
            <a:ext cx="301752" cy="301752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0" name="Rectangle 5"/>
          <p:cNvSpPr>
            <a:spLocks/>
          </p:cNvSpPr>
          <p:nvPr/>
        </p:nvSpPr>
        <p:spPr bwMode="auto">
          <a:xfrm>
            <a:off x="7992960" y="732438"/>
            <a:ext cx="625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4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962026" y="479425"/>
            <a:ext cx="4352925" cy="60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8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Share IT Never Settles…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1000125" y="987425"/>
            <a:ext cx="63150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Beyond The Office</a:t>
            </a:r>
          </a:p>
        </p:txBody>
      </p:sp>
      <p:sp>
        <p:nvSpPr>
          <p:cNvPr id="18440" name="Rectangle 8"/>
          <p:cNvSpPr>
            <a:spLocks/>
          </p:cNvSpPr>
          <p:nvPr/>
        </p:nvSpPr>
        <p:spPr bwMode="auto">
          <a:xfrm>
            <a:off x="1003697" y="4191000"/>
            <a:ext cx="2295525" cy="1555751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3432573" y="4191000"/>
            <a:ext cx="2295525" cy="1555751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>
            <a:off x="5861448" y="4191000"/>
            <a:ext cx="2295525" cy="1555751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1156071" y="4641056"/>
            <a:ext cx="2137231" cy="921544"/>
            <a:chOff x="-145" y="0"/>
            <a:chExt cx="3589" cy="1160"/>
          </a:xfrm>
        </p:grpSpPr>
        <p:sp>
          <p:nvSpPr>
            <p:cNvPr id="16403" name="Rectangle 11"/>
            <p:cNvSpPr>
              <a:spLocks/>
            </p:cNvSpPr>
            <p:nvPr/>
          </p:nvSpPr>
          <p:spPr bwMode="auto">
            <a:xfrm>
              <a:off x="730" y="0"/>
              <a:ext cx="2714" cy="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Train the model to detect bumps,  potholes &amp; defective street lights</a:t>
              </a:r>
            </a:p>
          </p:txBody>
        </p:sp>
        <p:sp>
          <p:nvSpPr>
            <p:cNvPr id="16404" name="AutoShape 12"/>
            <p:cNvSpPr>
              <a:spLocks/>
            </p:cNvSpPr>
            <p:nvPr/>
          </p:nvSpPr>
          <p:spPr bwMode="auto">
            <a:xfrm>
              <a:off x="-145" y="60"/>
              <a:ext cx="697" cy="338"/>
            </a:xfrm>
            <a:custGeom>
              <a:avLst/>
              <a:gdLst>
                <a:gd name="T0" fmla="*/ 433 w 21600"/>
                <a:gd name="T1" fmla="*/ 142 h 21600"/>
                <a:gd name="T2" fmla="*/ 433 w 21600"/>
                <a:gd name="T3" fmla="*/ 138 h 21600"/>
                <a:gd name="T4" fmla="*/ 296 w 21600"/>
                <a:gd name="T5" fmla="*/ 0 h 21600"/>
                <a:gd name="T6" fmla="*/ 173 w 21600"/>
                <a:gd name="T7" fmla="*/ 79 h 21600"/>
                <a:gd name="T8" fmla="*/ 141 w 21600"/>
                <a:gd name="T9" fmla="*/ 71 h 21600"/>
                <a:gd name="T10" fmla="*/ 72 w 21600"/>
                <a:gd name="T11" fmla="*/ 130 h 21600"/>
                <a:gd name="T12" fmla="*/ 0 w 21600"/>
                <a:gd name="T13" fmla="*/ 231 h 21600"/>
                <a:gd name="T14" fmla="*/ 106 w 21600"/>
                <a:gd name="T15" fmla="*/ 338 h 21600"/>
                <a:gd name="T16" fmla="*/ 433 w 21600"/>
                <a:gd name="T17" fmla="*/ 338 h 21600"/>
                <a:gd name="T18" fmla="*/ 433 w 21600"/>
                <a:gd name="T19" fmla="*/ 338 h 21600"/>
                <a:gd name="T20" fmla="*/ 530 w 21600"/>
                <a:gd name="T21" fmla="*/ 240 h 21600"/>
                <a:gd name="T22" fmla="*/ 433 w 21600"/>
                <a:gd name="T23" fmla="*/ 142 h 21600"/>
                <a:gd name="T24" fmla="*/ 433 w 21600"/>
                <a:gd name="T25" fmla="*/ 142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7652" y="9088"/>
                  </a:moveTo>
                  <a:cubicBezTo>
                    <a:pt x="17653" y="8997"/>
                    <a:pt x="17660" y="8909"/>
                    <a:pt x="17660" y="8818"/>
                  </a:cubicBezTo>
                  <a:cubicBezTo>
                    <a:pt x="17660" y="3949"/>
                    <a:pt x="15161" y="0"/>
                    <a:pt x="12079" y="0"/>
                  </a:cubicBezTo>
                  <a:cubicBezTo>
                    <a:pt x="9858" y="0"/>
                    <a:pt x="7946" y="2055"/>
                    <a:pt x="7047" y="5022"/>
                  </a:cubicBezTo>
                  <a:cubicBezTo>
                    <a:pt x="6658" y="4713"/>
                    <a:pt x="6221" y="4536"/>
                    <a:pt x="5757" y="4536"/>
                  </a:cubicBezTo>
                  <a:cubicBezTo>
                    <a:pt x="4331" y="4536"/>
                    <a:pt x="3151" y="6174"/>
                    <a:pt x="2920" y="8323"/>
                  </a:cubicBezTo>
                  <a:cubicBezTo>
                    <a:pt x="1223" y="9242"/>
                    <a:pt x="0" y="11780"/>
                    <a:pt x="0" y="14774"/>
                  </a:cubicBezTo>
                  <a:cubicBezTo>
                    <a:pt x="0" y="18542"/>
                    <a:pt x="1933" y="21595"/>
                    <a:pt x="4317" y="21600"/>
                  </a:cubicBezTo>
                  <a:lnTo>
                    <a:pt x="17660" y="21600"/>
                  </a:lnTo>
                  <a:lnTo>
                    <a:pt x="17660" y="21598"/>
                  </a:lnTo>
                  <a:cubicBezTo>
                    <a:pt x="19838" y="21580"/>
                    <a:pt x="21600" y="18788"/>
                    <a:pt x="21600" y="15343"/>
                  </a:cubicBezTo>
                  <a:cubicBezTo>
                    <a:pt x="21600" y="11894"/>
                    <a:pt x="19833" y="9098"/>
                    <a:pt x="17652" y="9088"/>
                  </a:cubicBezTo>
                  <a:close/>
                  <a:moveTo>
                    <a:pt x="17652" y="908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8451" name="Group 19"/>
          <p:cNvGrpSpPr>
            <a:grpSpLocks/>
          </p:cNvGrpSpPr>
          <p:nvPr/>
        </p:nvGrpSpPr>
        <p:grpSpPr bwMode="auto">
          <a:xfrm>
            <a:off x="6138864" y="4641056"/>
            <a:ext cx="1931789" cy="921544"/>
            <a:chOff x="0" y="0"/>
            <a:chExt cx="3245" cy="1160"/>
          </a:xfrm>
        </p:grpSpPr>
        <p:sp>
          <p:nvSpPr>
            <p:cNvPr id="16399" name="Rectangle 17"/>
            <p:cNvSpPr>
              <a:spLocks/>
            </p:cNvSpPr>
            <p:nvPr/>
          </p:nvSpPr>
          <p:spPr bwMode="auto">
            <a:xfrm>
              <a:off x="703" y="0"/>
              <a:ext cx="2542" cy="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Allow only authorized person to ride the vehicle</a:t>
              </a:r>
            </a:p>
          </p:txBody>
        </p:sp>
        <p:sp>
          <p:nvSpPr>
            <p:cNvPr id="16400" name="AutoShape 18"/>
            <p:cNvSpPr>
              <a:spLocks/>
            </p:cNvSpPr>
            <p:nvPr/>
          </p:nvSpPr>
          <p:spPr bwMode="auto">
            <a:xfrm>
              <a:off x="0" y="12"/>
              <a:ext cx="469" cy="386"/>
            </a:xfrm>
            <a:custGeom>
              <a:avLst/>
              <a:gdLst>
                <a:gd name="T0" fmla="*/ 400 w 21600"/>
                <a:gd name="T1" fmla="*/ 372 h 21600"/>
                <a:gd name="T2" fmla="*/ 296 w 21600"/>
                <a:gd name="T3" fmla="*/ 336 h 21600"/>
                <a:gd name="T4" fmla="*/ 293 w 21600"/>
                <a:gd name="T5" fmla="*/ 324 h 21600"/>
                <a:gd name="T6" fmla="*/ 301 w 21600"/>
                <a:gd name="T7" fmla="*/ 298 h 21600"/>
                <a:gd name="T8" fmla="*/ 311 w 21600"/>
                <a:gd name="T9" fmla="*/ 262 h 21600"/>
                <a:gd name="T10" fmla="*/ 327 w 21600"/>
                <a:gd name="T11" fmla="*/ 225 h 21600"/>
                <a:gd name="T12" fmla="*/ 326 w 21600"/>
                <a:gd name="T13" fmla="*/ 194 h 21600"/>
                <a:gd name="T14" fmla="*/ 325 w 21600"/>
                <a:gd name="T15" fmla="*/ 192 h 21600"/>
                <a:gd name="T16" fmla="*/ 329 w 21600"/>
                <a:gd name="T17" fmla="*/ 148 h 21600"/>
                <a:gd name="T18" fmla="*/ 312 w 21600"/>
                <a:gd name="T19" fmla="*/ 90 h 21600"/>
                <a:gd name="T20" fmla="*/ 246 w 21600"/>
                <a:gd name="T21" fmla="*/ 58 h 21600"/>
                <a:gd name="T22" fmla="*/ 226 w 21600"/>
                <a:gd name="T23" fmla="*/ 58 h 21600"/>
                <a:gd name="T24" fmla="*/ 161 w 21600"/>
                <a:gd name="T25" fmla="*/ 90 h 21600"/>
                <a:gd name="T26" fmla="*/ 144 w 21600"/>
                <a:gd name="T27" fmla="*/ 148 h 21600"/>
                <a:gd name="T28" fmla="*/ 147 w 21600"/>
                <a:gd name="T29" fmla="*/ 192 h 21600"/>
                <a:gd name="T30" fmla="*/ 147 w 21600"/>
                <a:gd name="T31" fmla="*/ 194 h 21600"/>
                <a:gd name="T32" fmla="*/ 146 w 21600"/>
                <a:gd name="T33" fmla="*/ 225 h 21600"/>
                <a:gd name="T34" fmla="*/ 162 w 21600"/>
                <a:gd name="T35" fmla="*/ 262 h 21600"/>
                <a:gd name="T36" fmla="*/ 172 w 21600"/>
                <a:gd name="T37" fmla="*/ 298 h 21600"/>
                <a:gd name="T38" fmla="*/ 176 w 21600"/>
                <a:gd name="T39" fmla="*/ 324 h 21600"/>
                <a:gd name="T40" fmla="*/ 173 w 21600"/>
                <a:gd name="T41" fmla="*/ 336 h 21600"/>
                <a:gd name="T42" fmla="*/ 70 w 21600"/>
                <a:gd name="T43" fmla="*/ 373 h 21600"/>
                <a:gd name="T44" fmla="*/ 20 w 21600"/>
                <a:gd name="T45" fmla="*/ 234 h 21600"/>
                <a:gd name="T46" fmla="*/ 235 w 21600"/>
                <a:gd name="T47" fmla="*/ 20 h 21600"/>
                <a:gd name="T48" fmla="*/ 449 w 21600"/>
                <a:gd name="T49" fmla="*/ 234 h 21600"/>
                <a:gd name="T50" fmla="*/ 400 w 21600"/>
                <a:gd name="T51" fmla="*/ 372 h 21600"/>
                <a:gd name="T52" fmla="*/ 235 w 21600"/>
                <a:gd name="T53" fmla="*/ 0 h 21600"/>
                <a:gd name="T54" fmla="*/ 0 w 21600"/>
                <a:gd name="T55" fmla="*/ 234 h 21600"/>
                <a:gd name="T56" fmla="*/ 235 w 21600"/>
                <a:gd name="T57" fmla="*/ 469 h 21600"/>
                <a:gd name="T58" fmla="*/ 469 w 21600"/>
                <a:gd name="T59" fmla="*/ 234 h 21600"/>
                <a:gd name="T60" fmla="*/ 235 w 21600"/>
                <a:gd name="T61" fmla="*/ 0 h 21600"/>
                <a:gd name="T62" fmla="*/ 235 w 21600"/>
                <a:gd name="T63" fmla="*/ 0 h 216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600" h="21600">
                  <a:moveTo>
                    <a:pt x="18412" y="17122"/>
                  </a:moveTo>
                  <a:cubicBezTo>
                    <a:pt x="17424" y="16710"/>
                    <a:pt x="15094" y="15902"/>
                    <a:pt x="13653" y="15476"/>
                  </a:cubicBezTo>
                  <a:cubicBezTo>
                    <a:pt x="13529" y="15436"/>
                    <a:pt x="13510" y="15429"/>
                    <a:pt x="13510" y="14918"/>
                  </a:cubicBezTo>
                  <a:cubicBezTo>
                    <a:pt x="13510" y="14494"/>
                    <a:pt x="13683" y="14070"/>
                    <a:pt x="13853" y="13710"/>
                  </a:cubicBezTo>
                  <a:cubicBezTo>
                    <a:pt x="14037" y="13318"/>
                    <a:pt x="14255" y="12659"/>
                    <a:pt x="14333" y="12069"/>
                  </a:cubicBezTo>
                  <a:cubicBezTo>
                    <a:pt x="14553" y="11815"/>
                    <a:pt x="14849" y="11314"/>
                    <a:pt x="15042" y="10359"/>
                  </a:cubicBezTo>
                  <a:cubicBezTo>
                    <a:pt x="15209" y="9518"/>
                    <a:pt x="15131" y="9211"/>
                    <a:pt x="15020" y="8924"/>
                  </a:cubicBezTo>
                  <a:cubicBezTo>
                    <a:pt x="15008" y="8893"/>
                    <a:pt x="14996" y="8863"/>
                    <a:pt x="14987" y="8835"/>
                  </a:cubicBezTo>
                  <a:cubicBezTo>
                    <a:pt x="14944" y="8636"/>
                    <a:pt x="15003" y="7611"/>
                    <a:pt x="15147" y="6815"/>
                  </a:cubicBezTo>
                  <a:cubicBezTo>
                    <a:pt x="15247" y="6270"/>
                    <a:pt x="15121" y="5108"/>
                    <a:pt x="14371" y="4149"/>
                  </a:cubicBezTo>
                  <a:cubicBezTo>
                    <a:pt x="13895" y="3542"/>
                    <a:pt x="12987" y="2798"/>
                    <a:pt x="11329" y="2694"/>
                  </a:cubicBezTo>
                  <a:lnTo>
                    <a:pt x="10419" y="2694"/>
                  </a:lnTo>
                  <a:cubicBezTo>
                    <a:pt x="8789" y="2798"/>
                    <a:pt x="7881" y="3542"/>
                    <a:pt x="7405" y="4149"/>
                  </a:cubicBezTo>
                  <a:cubicBezTo>
                    <a:pt x="6654" y="5108"/>
                    <a:pt x="6531" y="6270"/>
                    <a:pt x="6629" y="6815"/>
                  </a:cubicBezTo>
                  <a:cubicBezTo>
                    <a:pt x="6774" y="7611"/>
                    <a:pt x="6831" y="8636"/>
                    <a:pt x="6790" y="8829"/>
                  </a:cubicBezTo>
                  <a:cubicBezTo>
                    <a:pt x="6781" y="8863"/>
                    <a:pt x="6768" y="8893"/>
                    <a:pt x="6757" y="8924"/>
                  </a:cubicBezTo>
                  <a:cubicBezTo>
                    <a:pt x="6646" y="9211"/>
                    <a:pt x="6567" y="9518"/>
                    <a:pt x="6735" y="10359"/>
                  </a:cubicBezTo>
                  <a:cubicBezTo>
                    <a:pt x="6927" y="11314"/>
                    <a:pt x="7224" y="11815"/>
                    <a:pt x="7443" y="12069"/>
                  </a:cubicBezTo>
                  <a:cubicBezTo>
                    <a:pt x="7521" y="12659"/>
                    <a:pt x="7740" y="13318"/>
                    <a:pt x="7924" y="13710"/>
                  </a:cubicBezTo>
                  <a:cubicBezTo>
                    <a:pt x="8058" y="13997"/>
                    <a:pt x="8121" y="14386"/>
                    <a:pt x="8121" y="14937"/>
                  </a:cubicBezTo>
                  <a:cubicBezTo>
                    <a:pt x="8121" y="15448"/>
                    <a:pt x="8103" y="15456"/>
                    <a:pt x="7987" y="15491"/>
                  </a:cubicBezTo>
                  <a:cubicBezTo>
                    <a:pt x="6496" y="15931"/>
                    <a:pt x="4121" y="16789"/>
                    <a:pt x="3237" y="17178"/>
                  </a:cubicBezTo>
                  <a:cubicBezTo>
                    <a:pt x="1781" y="15453"/>
                    <a:pt x="901" y="13227"/>
                    <a:pt x="901" y="10799"/>
                  </a:cubicBezTo>
                  <a:cubicBezTo>
                    <a:pt x="901" y="5341"/>
                    <a:pt x="5341" y="900"/>
                    <a:pt x="10800" y="900"/>
                  </a:cubicBezTo>
                  <a:cubicBezTo>
                    <a:pt x="16258" y="900"/>
                    <a:pt x="20699" y="5341"/>
                    <a:pt x="20699" y="10799"/>
                  </a:cubicBezTo>
                  <a:cubicBezTo>
                    <a:pt x="20699" y="13201"/>
                    <a:pt x="19839" y="15405"/>
                    <a:pt x="18412" y="17122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4"/>
                    <a:pt x="0" y="10799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799"/>
                  </a:cubicBezTo>
                  <a:cubicBezTo>
                    <a:pt x="21600" y="4834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6A0E8B-A7B0-4E8D-9221-98A112A5F493}"/>
              </a:ext>
            </a:extLst>
          </p:cNvPr>
          <p:cNvGrpSpPr/>
          <p:nvPr/>
        </p:nvGrpSpPr>
        <p:grpSpPr>
          <a:xfrm>
            <a:off x="3643287" y="4641056"/>
            <a:ext cx="1984798" cy="921544"/>
            <a:chOff x="3643287" y="4641056"/>
            <a:chExt cx="1984798" cy="921544"/>
          </a:xfrm>
        </p:grpSpPr>
        <p:sp>
          <p:nvSpPr>
            <p:cNvPr id="16401" name="Rectangle 14"/>
            <p:cNvSpPr>
              <a:spLocks/>
            </p:cNvSpPr>
            <p:nvPr/>
          </p:nvSpPr>
          <p:spPr bwMode="auto">
            <a:xfrm>
              <a:off x="4050507" y="4641056"/>
              <a:ext cx="1577578" cy="92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Automatic notification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0C1614-4DD2-40E1-9762-3E9B844F06BF}"/>
                </a:ext>
              </a:extLst>
            </p:cNvPr>
            <p:cNvGrpSpPr/>
            <p:nvPr/>
          </p:nvGrpSpPr>
          <p:grpSpPr>
            <a:xfrm>
              <a:off x="3643287" y="4675300"/>
              <a:ext cx="307207" cy="293575"/>
              <a:chOff x="1594891" y="3490813"/>
              <a:chExt cx="307207" cy="293575"/>
            </a:xfrm>
          </p:grpSpPr>
          <p:sp>
            <p:nvSpPr>
              <p:cNvPr id="25" name="AutoShape 69">
                <a:extLst>
                  <a:ext uri="{FF2B5EF4-FFF2-40B4-BE49-F238E27FC236}">
                    <a16:creationId xmlns:a16="http://schemas.microsoft.com/office/drawing/2014/main" id="{A39FE162-AE89-4FB4-927C-8C1C75DEB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891" y="3490813"/>
                <a:ext cx="297681" cy="182631"/>
              </a:xfrm>
              <a:custGeom>
                <a:avLst/>
                <a:gdLst>
                  <a:gd name="T0" fmla="*/ 500 w 21600"/>
                  <a:gd name="T1" fmla="*/ 0 h 21600"/>
                  <a:gd name="T2" fmla="*/ 0 w 21600"/>
                  <a:gd name="T3" fmla="*/ 241 h 21600"/>
                  <a:gd name="T4" fmla="*/ 181 w 21600"/>
                  <a:gd name="T5" fmla="*/ 321 h 21600"/>
                  <a:gd name="T6" fmla="*/ 500 w 21600"/>
                  <a:gd name="T7" fmla="*/ 0 h 21600"/>
                  <a:gd name="T8" fmla="*/ 50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0" y="16226"/>
                    </a:lnTo>
                    <a:lnTo>
                      <a:pt x="7800" y="21600"/>
                    </a:lnTo>
                    <a:cubicBezTo>
                      <a:pt x="7800" y="21600"/>
                      <a:pt x="21600" y="0"/>
                      <a:pt x="21600" y="0"/>
                    </a:cubicBezTo>
                    <a:close/>
                    <a:moveTo>
                      <a:pt x="216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u="sng"/>
              </a:p>
            </p:txBody>
          </p:sp>
          <p:sp>
            <p:nvSpPr>
              <p:cNvPr id="26" name="AutoShape 70">
                <a:extLst>
                  <a:ext uri="{FF2B5EF4-FFF2-40B4-BE49-F238E27FC236}">
                    <a16:creationId xmlns:a16="http://schemas.microsoft.com/office/drawing/2014/main" id="{D26D4081-1C00-4713-8A9F-AEE7921D2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582" y="3497640"/>
                <a:ext cx="190516" cy="286748"/>
              </a:xfrm>
              <a:custGeom>
                <a:avLst/>
                <a:gdLst>
                  <a:gd name="T0" fmla="*/ 0 w 21600"/>
                  <a:gd name="T1" fmla="*/ 321 h 21600"/>
                  <a:gd name="T2" fmla="*/ 91 w 21600"/>
                  <a:gd name="T3" fmla="*/ 504 h 21600"/>
                  <a:gd name="T4" fmla="*/ 320 w 21600"/>
                  <a:gd name="T5" fmla="*/ 0 h 21600"/>
                  <a:gd name="T6" fmla="*/ 0 w 21600"/>
                  <a:gd name="T7" fmla="*/ 321 h 21600"/>
                  <a:gd name="T8" fmla="*/ 0 w 21600"/>
                  <a:gd name="T9" fmla="*/ 321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3765"/>
                    </a:moveTo>
                    <a:lnTo>
                      <a:pt x="6109" y="21600"/>
                    </a:lnTo>
                    <a:lnTo>
                      <a:pt x="21600" y="0"/>
                    </a:lnTo>
                    <a:cubicBezTo>
                      <a:pt x="21600" y="0"/>
                      <a:pt x="0" y="13765"/>
                      <a:pt x="0" y="13765"/>
                    </a:cubicBezTo>
                    <a:close/>
                    <a:moveTo>
                      <a:pt x="0" y="13765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u="sng"/>
              </a:p>
            </p:txBody>
          </p: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8" grpId="0"/>
      <p:bldP spid="18439" grpId="0"/>
      <p:bldP spid="18440" grpId="0" animBg="1"/>
      <p:bldP spid="18441" grpId="0" animBg="1"/>
      <p:bldP spid="184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721175" y="2673350"/>
            <a:ext cx="1067991" cy="977899"/>
            <a:chOff x="0" y="0"/>
            <a:chExt cx="1793" cy="1576"/>
          </a:xfrm>
        </p:grpSpPr>
        <p:sp>
          <p:nvSpPr>
            <p:cNvPr id="32849" name="AutoShape 1"/>
            <p:cNvSpPr>
              <a:spLocks/>
            </p:cNvSpPr>
            <p:nvPr/>
          </p:nvSpPr>
          <p:spPr bwMode="auto">
            <a:xfrm>
              <a:off x="0" y="0"/>
              <a:ext cx="1793" cy="1576"/>
            </a:xfrm>
            <a:custGeom>
              <a:avLst/>
              <a:gdLst>
                <a:gd name="T0" fmla="*/ 0 w 21600"/>
                <a:gd name="T1" fmla="*/ 236 h 21600"/>
                <a:gd name="T2" fmla="*/ 1009 w 21600"/>
                <a:gd name="T3" fmla="*/ 236 h 21600"/>
                <a:gd name="T4" fmla="*/ 1009 w 21600"/>
                <a:gd name="T5" fmla="*/ 0 h 21600"/>
                <a:gd name="T6" fmla="*/ 1793 w 21600"/>
                <a:gd name="T7" fmla="*/ 788 h 21600"/>
                <a:gd name="T8" fmla="*/ 1009 w 21600"/>
                <a:gd name="T9" fmla="*/ 1576 h 21600"/>
                <a:gd name="T10" fmla="*/ 1009 w 21600"/>
                <a:gd name="T11" fmla="*/ 1340 h 21600"/>
                <a:gd name="T12" fmla="*/ 0 w 21600"/>
                <a:gd name="T13" fmla="*/ 1340 h 21600"/>
                <a:gd name="T14" fmla="*/ 0 w 21600"/>
                <a:gd name="T15" fmla="*/ 236 h 21600"/>
                <a:gd name="T16" fmla="*/ 0 w 21600"/>
                <a:gd name="T17" fmla="*/ 236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3240"/>
                  </a:moveTo>
                  <a:lnTo>
                    <a:pt x="12159" y="3240"/>
                  </a:lnTo>
                  <a:lnTo>
                    <a:pt x="12159" y="0"/>
                  </a:lnTo>
                  <a:lnTo>
                    <a:pt x="21600" y="10800"/>
                  </a:lnTo>
                  <a:lnTo>
                    <a:pt x="12159" y="21600"/>
                  </a:lnTo>
                  <a:lnTo>
                    <a:pt x="12159" y="18360"/>
                  </a:lnTo>
                  <a:lnTo>
                    <a:pt x="0" y="18360"/>
                  </a:lnTo>
                  <a:cubicBezTo>
                    <a:pt x="0" y="18360"/>
                    <a:pt x="0" y="3240"/>
                    <a:pt x="0" y="3240"/>
                  </a:cubicBezTo>
                  <a:close/>
                  <a:moveTo>
                    <a:pt x="0" y="3240"/>
                  </a:moveTo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50" name="Rectangle 2"/>
            <p:cNvSpPr>
              <a:spLocks/>
            </p:cNvSpPr>
            <p:nvPr/>
          </p:nvSpPr>
          <p:spPr bwMode="auto">
            <a:xfrm>
              <a:off x="561" y="535"/>
              <a:ext cx="10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8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Registration</a:t>
              </a:r>
            </a:p>
          </p:txBody>
        </p:sp>
      </p:grpSp>
      <p:sp>
        <p:nvSpPr>
          <p:cNvPr id="34820" name="Rectangle 4"/>
          <p:cNvSpPr>
            <a:spLocks/>
          </p:cNvSpPr>
          <p:nvPr/>
        </p:nvSpPr>
        <p:spPr bwMode="auto">
          <a:xfrm>
            <a:off x="962026" y="479425"/>
            <a:ext cx="4352925" cy="60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8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A Story</a:t>
            </a:r>
          </a:p>
        </p:txBody>
      </p:sp>
      <p:sp>
        <p:nvSpPr>
          <p:cNvPr id="32772" name="Rectangle 5"/>
          <p:cNvSpPr>
            <a:spLocks/>
          </p:cNvSpPr>
          <p:nvPr/>
        </p:nvSpPr>
        <p:spPr bwMode="auto">
          <a:xfrm>
            <a:off x="7877175" y="641351"/>
            <a:ext cx="301752" cy="301752"/>
          </a:xfrm>
          <a:prstGeom prst="rect">
            <a:avLst/>
          </a:prstGeom>
          <a:solidFill>
            <a:srgbClr val="00BAF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Rectangle 6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32774" name="Rectangle 7"/>
          <p:cNvSpPr>
            <a:spLocks/>
          </p:cNvSpPr>
          <p:nvPr/>
        </p:nvSpPr>
        <p:spPr bwMode="auto">
          <a:xfrm>
            <a:off x="7877175" y="641351"/>
            <a:ext cx="301752" cy="30175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Rectangle 8"/>
          <p:cNvSpPr>
            <a:spLocks/>
          </p:cNvSpPr>
          <p:nvPr/>
        </p:nvSpPr>
        <p:spPr bwMode="auto">
          <a:xfrm>
            <a:off x="7994547" y="734026"/>
            <a:ext cx="625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5</a:t>
            </a:r>
          </a:p>
        </p:txBody>
      </p:sp>
      <p:sp>
        <p:nvSpPr>
          <p:cNvPr id="34825" name="Rectangle 9"/>
          <p:cNvSpPr>
            <a:spLocks/>
          </p:cNvSpPr>
          <p:nvPr/>
        </p:nvSpPr>
        <p:spPr bwMode="auto">
          <a:xfrm>
            <a:off x="1000125" y="939800"/>
            <a:ext cx="63150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One Of Our Use Case</a:t>
            </a:r>
          </a:p>
        </p:txBody>
      </p:sp>
      <p:grpSp>
        <p:nvGrpSpPr>
          <p:cNvPr id="34832" name="Group 16"/>
          <p:cNvGrpSpPr>
            <a:grpSpLocks/>
          </p:cNvGrpSpPr>
          <p:nvPr/>
        </p:nvGrpSpPr>
        <p:grpSpPr bwMode="auto">
          <a:xfrm>
            <a:off x="1001315" y="2789238"/>
            <a:ext cx="1195388" cy="2313201"/>
            <a:chOff x="0" y="0"/>
            <a:chExt cx="2008" cy="3728"/>
          </a:xfrm>
        </p:grpSpPr>
        <p:grpSp>
          <p:nvGrpSpPr>
            <p:cNvPr id="32843" name="Group 12"/>
            <p:cNvGrpSpPr>
              <a:grpSpLocks/>
            </p:cNvGrpSpPr>
            <p:nvPr/>
          </p:nvGrpSpPr>
          <p:grpSpPr bwMode="auto">
            <a:xfrm>
              <a:off x="0" y="0"/>
              <a:ext cx="1716" cy="3719"/>
              <a:chOff x="0" y="0"/>
              <a:chExt cx="1716" cy="3719"/>
            </a:xfrm>
          </p:grpSpPr>
          <p:sp>
            <p:nvSpPr>
              <p:cNvPr id="32847" name="Oval 10"/>
              <p:cNvSpPr>
                <a:spLocks/>
              </p:cNvSpPr>
              <p:nvPr/>
            </p:nvSpPr>
            <p:spPr bwMode="auto">
              <a:xfrm>
                <a:off x="569" y="0"/>
                <a:ext cx="552" cy="550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48" name="Freeform 11"/>
              <p:cNvSpPr>
                <a:spLocks/>
              </p:cNvSpPr>
              <p:nvPr/>
            </p:nvSpPr>
            <p:spPr bwMode="auto">
              <a:xfrm>
                <a:off x="0" y="662"/>
                <a:ext cx="1716" cy="3057"/>
              </a:xfrm>
              <a:custGeom>
                <a:avLst/>
                <a:gdLst>
                  <a:gd name="T0" fmla="*/ 138 w 21276"/>
                  <a:gd name="T1" fmla="*/ 160 h 21600"/>
                  <a:gd name="T2" fmla="*/ 113 w 21276"/>
                  <a:gd name="T3" fmla="*/ 27 h 21600"/>
                  <a:gd name="T4" fmla="*/ 97 w 21276"/>
                  <a:gd name="T5" fmla="*/ 0 h 21600"/>
                  <a:gd name="T6" fmla="*/ 42 w 21276"/>
                  <a:gd name="T7" fmla="*/ 0 h 21600"/>
                  <a:gd name="T8" fmla="*/ 28 w 21276"/>
                  <a:gd name="T9" fmla="*/ 13 h 21600"/>
                  <a:gd name="T10" fmla="*/ 26 w 21276"/>
                  <a:gd name="T11" fmla="*/ 19 h 21600"/>
                  <a:gd name="T12" fmla="*/ 26 w 21276"/>
                  <a:gd name="T13" fmla="*/ 19 h 21600"/>
                  <a:gd name="T14" fmla="*/ 25 w 21276"/>
                  <a:gd name="T15" fmla="*/ 21 h 21600"/>
                  <a:gd name="T16" fmla="*/ 0 w 21276"/>
                  <a:gd name="T17" fmla="*/ 160 h 21600"/>
                  <a:gd name="T18" fmla="*/ 7 w 21276"/>
                  <a:gd name="T19" fmla="*/ 182 h 21600"/>
                  <a:gd name="T20" fmla="*/ 20 w 21276"/>
                  <a:gd name="T21" fmla="*/ 171 h 21600"/>
                  <a:gd name="T22" fmla="*/ 39 w 21276"/>
                  <a:gd name="T23" fmla="*/ 61 h 21600"/>
                  <a:gd name="T24" fmla="*/ 42 w 21276"/>
                  <a:gd name="T25" fmla="*/ 61 h 21600"/>
                  <a:gd name="T26" fmla="*/ 43 w 21276"/>
                  <a:gd name="T27" fmla="*/ 61 h 21600"/>
                  <a:gd name="T28" fmla="*/ 13 w 21276"/>
                  <a:gd name="T29" fmla="*/ 256 h 21600"/>
                  <a:gd name="T30" fmla="*/ 43 w 21276"/>
                  <a:gd name="T31" fmla="*/ 256 h 21600"/>
                  <a:gd name="T32" fmla="*/ 43 w 21276"/>
                  <a:gd name="T33" fmla="*/ 414 h 21600"/>
                  <a:gd name="T34" fmla="*/ 55 w 21276"/>
                  <a:gd name="T35" fmla="*/ 433 h 21600"/>
                  <a:gd name="T36" fmla="*/ 66 w 21276"/>
                  <a:gd name="T37" fmla="*/ 414 h 21600"/>
                  <a:gd name="T38" fmla="*/ 66 w 21276"/>
                  <a:gd name="T39" fmla="*/ 256 h 21600"/>
                  <a:gd name="T40" fmla="*/ 74 w 21276"/>
                  <a:gd name="T41" fmla="*/ 256 h 21600"/>
                  <a:gd name="T42" fmla="*/ 74 w 21276"/>
                  <a:gd name="T43" fmla="*/ 414 h 21600"/>
                  <a:gd name="T44" fmla="*/ 84 w 21276"/>
                  <a:gd name="T45" fmla="*/ 433 h 21600"/>
                  <a:gd name="T46" fmla="*/ 97 w 21276"/>
                  <a:gd name="T47" fmla="*/ 414 h 21600"/>
                  <a:gd name="T48" fmla="*/ 97 w 21276"/>
                  <a:gd name="T49" fmla="*/ 256 h 21600"/>
                  <a:gd name="T50" fmla="*/ 126 w 21276"/>
                  <a:gd name="T51" fmla="*/ 256 h 21600"/>
                  <a:gd name="T52" fmla="*/ 95 w 21276"/>
                  <a:gd name="T53" fmla="*/ 61 h 21600"/>
                  <a:gd name="T54" fmla="*/ 97 w 21276"/>
                  <a:gd name="T55" fmla="*/ 61 h 21600"/>
                  <a:gd name="T56" fmla="*/ 98 w 21276"/>
                  <a:gd name="T57" fmla="*/ 61 h 21600"/>
                  <a:gd name="T58" fmla="*/ 120 w 21276"/>
                  <a:gd name="T59" fmla="*/ 171 h 21600"/>
                  <a:gd name="T60" fmla="*/ 132 w 21276"/>
                  <a:gd name="T61" fmla="*/ 182 h 21600"/>
                  <a:gd name="T62" fmla="*/ 138 w 21276"/>
                  <a:gd name="T63" fmla="*/ 160 h 2160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1276" h="2160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2844" name="Group 15"/>
            <p:cNvGrpSpPr>
              <a:grpSpLocks/>
            </p:cNvGrpSpPr>
            <p:nvPr/>
          </p:nvGrpSpPr>
          <p:grpSpPr bwMode="auto">
            <a:xfrm>
              <a:off x="521" y="8"/>
              <a:ext cx="1487" cy="3720"/>
              <a:chOff x="0" y="0"/>
              <a:chExt cx="1486" cy="3719"/>
            </a:xfrm>
          </p:grpSpPr>
          <p:sp>
            <p:nvSpPr>
              <p:cNvPr id="32845" name="Freeform 13"/>
              <p:cNvSpPr>
                <a:spLocks/>
              </p:cNvSpPr>
              <p:nvPr/>
            </p:nvSpPr>
            <p:spPr bwMode="auto">
              <a:xfrm>
                <a:off x="0" y="637"/>
                <a:ext cx="1486" cy="3082"/>
              </a:xfrm>
              <a:custGeom>
                <a:avLst/>
                <a:gdLst>
                  <a:gd name="T0" fmla="*/ 77 w 21600"/>
                  <a:gd name="T1" fmla="*/ 0 h 21600"/>
                  <a:gd name="T2" fmla="*/ 26 w 21600"/>
                  <a:gd name="T3" fmla="*/ 0 h 21600"/>
                  <a:gd name="T4" fmla="*/ 0 w 21600"/>
                  <a:gd name="T5" fmla="*/ 43 h 21600"/>
                  <a:gd name="T6" fmla="*/ 0 w 21600"/>
                  <a:gd name="T7" fmla="*/ 198 h 21600"/>
                  <a:gd name="T8" fmla="*/ 9 w 21600"/>
                  <a:gd name="T9" fmla="*/ 214 h 21600"/>
                  <a:gd name="T10" fmla="*/ 17 w 21600"/>
                  <a:gd name="T11" fmla="*/ 198 h 21600"/>
                  <a:gd name="T12" fmla="*/ 17 w 21600"/>
                  <a:gd name="T13" fmla="*/ 70 h 21600"/>
                  <a:gd name="T14" fmla="*/ 25 w 21600"/>
                  <a:gd name="T15" fmla="*/ 70 h 21600"/>
                  <a:gd name="T16" fmla="*/ 25 w 21600"/>
                  <a:gd name="T17" fmla="*/ 193 h 21600"/>
                  <a:gd name="T18" fmla="*/ 25 w 21600"/>
                  <a:gd name="T19" fmla="*/ 198 h 21600"/>
                  <a:gd name="T20" fmla="*/ 25 w 21600"/>
                  <a:gd name="T21" fmla="*/ 413 h 21600"/>
                  <a:gd name="T22" fmla="*/ 37 w 21600"/>
                  <a:gd name="T23" fmla="*/ 440 h 21600"/>
                  <a:gd name="T24" fmla="*/ 49 w 21600"/>
                  <a:gd name="T25" fmla="*/ 413 h 21600"/>
                  <a:gd name="T26" fmla="*/ 49 w 21600"/>
                  <a:gd name="T27" fmla="*/ 223 h 21600"/>
                  <a:gd name="T28" fmla="*/ 54 w 21600"/>
                  <a:gd name="T29" fmla="*/ 223 h 21600"/>
                  <a:gd name="T30" fmla="*/ 54 w 21600"/>
                  <a:gd name="T31" fmla="*/ 413 h 21600"/>
                  <a:gd name="T32" fmla="*/ 66 w 21600"/>
                  <a:gd name="T33" fmla="*/ 440 h 21600"/>
                  <a:gd name="T34" fmla="*/ 77 w 21600"/>
                  <a:gd name="T35" fmla="*/ 413 h 21600"/>
                  <a:gd name="T36" fmla="*/ 77 w 21600"/>
                  <a:gd name="T37" fmla="*/ 70 h 21600"/>
                  <a:gd name="T38" fmla="*/ 84 w 21600"/>
                  <a:gd name="T39" fmla="*/ 70 h 21600"/>
                  <a:gd name="T40" fmla="*/ 84 w 21600"/>
                  <a:gd name="T41" fmla="*/ 198 h 21600"/>
                  <a:gd name="T42" fmla="*/ 93 w 21600"/>
                  <a:gd name="T43" fmla="*/ 214 h 21600"/>
                  <a:gd name="T44" fmla="*/ 102 w 21600"/>
                  <a:gd name="T45" fmla="*/ 198 h 21600"/>
                  <a:gd name="T46" fmla="*/ 102 w 21600"/>
                  <a:gd name="T47" fmla="*/ 40 h 21600"/>
                  <a:gd name="T48" fmla="*/ 77 w 21600"/>
                  <a:gd name="T49" fmla="*/ 0 h 2160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1600" h="2160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rgbClr val="0070C0"/>
              </a:solidFill>
              <a:ln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46" name="Oval 14"/>
              <p:cNvSpPr>
                <a:spLocks/>
              </p:cNvSpPr>
              <p:nvPr/>
            </p:nvSpPr>
            <p:spPr bwMode="auto">
              <a:xfrm>
                <a:off x="457" y="0"/>
                <a:ext cx="595" cy="5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2452688" y="2879726"/>
            <a:ext cx="533400" cy="559686"/>
            <a:chOff x="0" y="0"/>
            <a:chExt cx="896" cy="901"/>
          </a:xfrm>
        </p:grpSpPr>
        <p:sp>
          <p:nvSpPr>
            <p:cNvPr id="32839" name="AutoShape 17"/>
            <p:cNvSpPr>
              <a:spLocks/>
            </p:cNvSpPr>
            <p:nvPr/>
          </p:nvSpPr>
          <p:spPr bwMode="auto">
            <a:xfrm>
              <a:off x="0" y="0"/>
              <a:ext cx="896" cy="901"/>
            </a:xfrm>
            <a:custGeom>
              <a:avLst/>
              <a:gdLst>
                <a:gd name="T0" fmla="*/ 0 w 21600"/>
                <a:gd name="T1" fmla="*/ 451 h 21600"/>
                <a:gd name="T2" fmla="*/ 448 w 21600"/>
                <a:gd name="T3" fmla="*/ 0 h 21600"/>
                <a:gd name="T4" fmla="*/ 896 w 21600"/>
                <a:gd name="T5" fmla="*/ 451 h 21600"/>
                <a:gd name="T6" fmla="*/ 448 w 21600"/>
                <a:gd name="T7" fmla="*/ 901 h 21600"/>
                <a:gd name="T8" fmla="*/ 0 w 21600"/>
                <a:gd name="T9" fmla="*/ 451 h 21600"/>
                <a:gd name="T10" fmla="*/ 0 w 21600"/>
                <a:gd name="T11" fmla="*/ 45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1"/>
                  </a:cubicBezTo>
                  <a:cubicBezTo>
                    <a:pt x="21600" y="16765"/>
                    <a:pt x="16765" y="21600"/>
                    <a:pt x="10801" y="21600"/>
                  </a:cubicBezTo>
                  <a:cubicBezTo>
                    <a:pt x="4835" y="21600"/>
                    <a:pt x="0" y="16765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2840" name="Group 20"/>
            <p:cNvGrpSpPr>
              <a:grpSpLocks/>
            </p:cNvGrpSpPr>
            <p:nvPr/>
          </p:nvGrpSpPr>
          <p:grpSpPr bwMode="auto">
            <a:xfrm>
              <a:off x="234" y="219"/>
              <a:ext cx="393" cy="397"/>
              <a:chOff x="0" y="0"/>
              <a:chExt cx="392" cy="397"/>
            </a:xfrm>
          </p:grpSpPr>
          <p:sp>
            <p:nvSpPr>
              <p:cNvPr id="32841" name="AutoShape 18"/>
              <p:cNvSpPr>
                <a:spLocks/>
              </p:cNvSpPr>
              <p:nvPr/>
            </p:nvSpPr>
            <p:spPr bwMode="auto">
              <a:xfrm>
                <a:off x="179" y="0"/>
                <a:ext cx="213" cy="155"/>
              </a:xfrm>
              <a:custGeom>
                <a:avLst/>
                <a:gdLst>
                  <a:gd name="T0" fmla="*/ 7 w 21531"/>
                  <a:gd name="T1" fmla="*/ 126 h 21506"/>
                  <a:gd name="T2" fmla="*/ 12 w 21531"/>
                  <a:gd name="T3" fmla="*/ 124 h 21506"/>
                  <a:gd name="T4" fmla="*/ 120 w 21531"/>
                  <a:gd name="T5" fmla="*/ 17 h 21506"/>
                  <a:gd name="T6" fmla="*/ 134 w 21531"/>
                  <a:gd name="T7" fmla="*/ 31 h 21506"/>
                  <a:gd name="T8" fmla="*/ 65 w 21531"/>
                  <a:gd name="T9" fmla="*/ 100 h 21506"/>
                  <a:gd name="T10" fmla="*/ 120 w 21531"/>
                  <a:gd name="T11" fmla="*/ 155 h 21506"/>
                  <a:gd name="T12" fmla="*/ 213 w 21531"/>
                  <a:gd name="T13" fmla="*/ 63 h 21506"/>
                  <a:gd name="T14" fmla="*/ 157 w 21531"/>
                  <a:gd name="T15" fmla="*/ 7 h 21506"/>
                  <a:gd name="T16" fmla="*/ 144 w 21531"/>
                  <a:gd name="T17" fmla="*/ 21 h 21506"/>
                  <a:gd name="T18" fmla="*/ 125 w 21531"/>
                  <a:gd name="T19" fmla="*/ 2 h 21506"/>
                  <a:gd name="T20" fmla="*/ 115 w 21531"/>
                  <a:gd name="T21" fmla="*/ 2 h 21506"/>
                  <a:gd name="T22" fmla="*/ 2 w 21531"/>
                  <a:gd name="T23" fmla="*/ 114 h 21506"/>
                  <a:gd name="T24" fmla="*/ 2 w 21531"/>
                  <a:gd name="T25" fmla="*/ 124 h 21506"/>
                  <a:gd name="T26" fmla="*/ 7 w 21531"/>
                  <a:gd name="T27" fmla="*/ 126 h 21506"/>
                  <a:gd name="T28" fmla="*/ 7 w 21531"/>
                  <a:gd name="T29" fmla="*/ 126 h 2150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531" h="21506">
                    <a:moveTo>
                      <a:pt x="704" y="17516"/>
                    </a:moveTo>
                    <a:cubicBezTo>
                      <a:pt x="884" y="17516"/>
                      <a:pt x="1065" y="17424"/>
                      <a:pt x="1202" y="17237"/>
                    </a:cubicBezTo>
                    <a:lnTo>
                      <a:pt x="12118" y="2323"/>
                    </a:lnTo>
                    <a:lnTo>
                      <a:pt x="13544" y="4270"/>
                    </a:lnTo>
                    <a:lnTo>
                      <a:pt x="6540" y="13836"/>
                    </a:lnTo>
                    <a:lnTo>
                      <a:pt x="12158" y="21506"/>
                    </a:lnTo>
                    <a:lnTo>
                      <a:pt x="21531" y="8700"/>
                    </a:lnTo>
                    <a:lnTo>
                      <a:pt x="15914" y="1030"/>
                    </a:lnTo>
                    <a:lnTo>
                      <a:pt x="14538" y="2908"/>
                    </a:lnTo>
                    <a:lnTo>
                      <a:pt x="12617" y="282"/>
                    </a:lnTo>
                    <a:cubicBezTo>
                      <a:pt x="12341" y="-94"/>
                      <a:pt x="11896" y="-94"/>
                      <a:pt x="11620" y="282"/>
                    </a:cubicBezTo>
                    <a:lnTo>
                      <a:pt x="206" y="15875"/>
                    </a:lnTo>
                    <a:cubicBezTo>
                      <a:pt x="-69" y="16251"/>
                      <a:pt x="-69" y="16860"/>
                      <a:pt x="206" y="17237"/>
                    </a:cubicBezTo>
                    <a:cubicBezTo>
                      <a:pt x="344" y="17424"/>
                      <a:pt x="523" y="17516"/>
                      <a:pt x="704" y="17516"/>
                    </a:cubicBezTo>
                    <a:close/>
                    <a:moveTo>
                      <a:pt x="704" y="17516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42" name="AutoShape 19"/>
              <p:cNvSpPr>
                <a:spLocks/>
              </p:cNvSpPr>
              <p:nvPr/>
            </p:nvSpPr>
            <p:spPr bwMode="auto">
              <a:xfrm>
                <a:off x="0" y="114"/>
                <a:ext cx="283" cy="283"/>
              </a:xfrm>
              <a:custGeom>
                <a:avLst/>
                <a:gdLst>
                  <a:gd name="T0" fmla="*/ 283 w 21600"/>
                  <a:gd name="T1" fmla="*/ 56 h 21600"/>
                  <a:gd name="T2" fmla="*/ 227 w 21600"/>
                  <a:gd name="T3" fmla="*/ 0 h 21600"/>
                  <a:gd name="T4" fmla="*/ 67 w 21600"/>
                  <a:gd name="T5" fmla="*/ 161 h 21600"/>
                  <a:gd name="T6" fmla="*/ 83 w 21600"/>
                  <a:gd name="T7" fmla="*/ 177 h 21600"/>
                  <a:gd name="T8" fmla="*/ 62 w 21600"/>
                  <a:gd name="T9" fmla="*/ 172 h 21600"/>
                  <a:gd name="T10" fmla="*/ 27 w 21600"/>
                  <a:gd name="T11" fmla="*/ 186 h 21600"/>
                  <a:gd name="T12" fmla="*/ 24 w 21600"/>
                  <a:gd name="T13" fmla="*/ 189 h 21600"/>
                  <a:gd name="T14" fmla="*/ 23 w 21600"/>
                  <a:gd name="T15" fmla="*/ 191 h 21600"/>
                  <a:gd name="T16" fmla="*/ 22 w 21600"/>
                  <a:gd name="T17" fmla="*/ 193 h 21600"/>
                  <a:gd name="T18" fmla="*/ 21 w 21600"/>
                  <a:gd name="T19" fmla="*/ 194 h 21600"/>
                  <a:gd name="T20" fmla="*/ 0 w 21600"/>
                  <a:gd name="T21" fmla="*/ 272 h 21600"/>
                  <a:gd name="T22" fmla="*/ 46 w 21600"/>
                  <a:gd name="T23" fmla="*/ 226 h 21600"/>
                  <a:gd name="T24" fmla="*/ 56 w 21600"/>
                  <a:gd name="T25" fmla="*/ 236 h 21600"/>
                  <a:gd name="T26" fmla="*/ 9 w 21600"/>
                  <a:gd name="T27" fmla="*/ 283 h 21600"/>
                  <a:gd name="T28" fmla="*/ 96 w 21600"/>
                  <a:gd name="T29" fmla="*/ 255 h 21600"/>
                  <a:gd name="T30" fmla="*/ 105 w 21600"/>
                  <a:gd name="T31" fmla="*/ 199 h 21600"/>
                  <a:gd name="T32" fmla="*/ 123 w 21600"/>
                  <a:gd name="T33" fmla="*/ 216 h 21600"/>
                  <a:gd name="T34" fmla="*/ 283 w 21600"/>
                  <a:gd name="T35" fmla="*/ 56 h 21600"/>
                  <a:gd name="T36" fmla="*/ 283 w 21600"/>
                  <a:gd name="T37" fmla="*/ 56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21600" y="4247"/>
                    </a:moveTo>
                    <a:lnTo>
                      <a:pt x="17359" y="0"/>
                    </a:lnTo>
                    <a:lnTo>
                      <a:pt x="5124" y="12256"/>
                    </a:lnTo>
                    <a:lnTo>
                      <a:pt x="6356" y="13489"/>
                    </a:lnTo>
                    <a:cubicBezTo>
                      <a:pt x="5837" y="13232"/>
                      <a:pt x="5272" y="13101"/>
                      <a:pt x="4707" y="13101"/>
                    </a:cubicBezTo>
                    <a:cubicBezTo>
                      <a:pt x="3752" y="13101"/>
                      <a:pt x="2798" y="13466"/>
                      <a:pt x="2070" y="14197"/>
                    </a:cubicBezTo>
                    <a:cubicBezTo>
                      <a:pt x="1995" y="14270"/>
                      <a:pt x="1923" y="14350"/>
                      <a:pt x="1854" y="14435"/>
                    </a:cubicBezTo>
                    <a:cubicBezTo>
                      <a:pt x="1820" y="14474"/>
                      <a:pt x="1788" y="14517"/>
                      <a:pt x="1756" y="14558"/>
                    </a:cubicBezTo>
                    <a:cubicBezTo>
                      <a:pt x="1720" y="14605"/>
                      <a:pt x="1684" y="14653"/>
                      <a:pt x="1649" y="14703"/>
                    </a:cubicBezTo>
                    <a:cubicBezTo>
                      <a:pt x="1624" y="14739"/>
                      <a:pt x="1598" y="14775"/>
                      <a:pt x="1575" y="14812"/>
                    </a:cubicBezTo>
                    <a:cubicBezTo>
                      <a:pt x="440" y="16519"/>
                      <a:pt x="100" y="19363"/>
                      <a:pt x="0" y="20762"/>
                    </a:cubicBezTo>
                    <a:lnTo>
                      <a:pt x="3488" y="17269"/>
                    </a:lnTo>
                    <a:lnTo>
                      <a:pt x="4240" y="18023"/>
                    </a:lnTo>
                    <a:lnTo>
                      <a:pt x="667" y="21600"/>
                    </a:lnTo>
                    <a:cubicBezTo>
                      <a:pt x="2135" y="21574"/>
                      <a:pt x="5520" y="21307"/>
                      <a:pt x="7343" y="19479"/>
                    </a:cubicBezTo>
                    <a:cubicBezTo>
                      <a:pt x="8504" y="18317"/>
                      <a:pt x="8737" y="16581"/>
                      <a:pt x="8049" y="15185"/>
                    </a:cubicBezTo>
                    <a:lnTo>
                      <a:pt x="9364" y="16503"/>
                    </a:lnTo>
                    <a:cubicBezTo>
                      <a:pt x="9364" y="16503"/>
                      <a:pt x="21600" y="4247"/>
                      <a:pt x="21600" y="4247"/>
                    </a:cubicBezTo>
                    <a:close/>
                    <a:moveTo>
                      <a:pt x="21600" y="4247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34840" name="Group 24"/>
          <p:cNvGrpSpPr>
            <a:grpSpLocks/>
          </p:cNvGrpSpPr>
          <p:nvPr/>
        </p:nvGrpSpPr>
        <p:grpSpPr bwMode="auto">
          <a:xfrm>
            <a:off x="4186834" y="2673350"/>
            <a:ext cx="1067395" cy="977899"/>
            <a:chOff x="0" y="0"/>
            <a:chExt cx="1793" cy="1576"/>
          </a:xfrm>
        </p:grpSpPr>
        <p:sp>
          <p:nvSpPr>
            <p:cNvPr id="32837" name="AutoShape 22"/>
            <p:cNvSpPr>
              <a:spLocks/>
            </p:cNvSpPr>
            <p:nvPr/>
          </p:nvSpPr>
          <p:spPr bwMode="auto">
            <a:xfrm>
              <a:off x="0" y="0"/>
              <a:ext cx="1793" cy="1576"/>
            </a:xfrm>
            <a:custGeom>
              <a:avLst/>
              <a:gdLst>
                <a:gd name="T0" fmla="*/ 0 w 21600"/>
                <a:gd name="T1" fmla="*/ 236 h 21600"/>
                <a:gd name="T2" fmla="*/ 1009 w 21600"/>
                <a:gd name="T3" fmla="*/ 236 h 21600"/>
                <a:gd name="T4" fmla="*/ 1009 w 21600"/>
                <a:gd name="T5" fmla="*/ 0 h 21600"/>
                <a:gd name="T6" fmla="*/ 1793 w 21600"/>
                <a:gd name="T7" fmla="*/ 788 h 21600"/>
                <a:gd name="T8" fmla="*/ 1009 w 21600"/>
                <a:gd name="T9" fmla="*/ 1576 h 21600"/>
                <a:gd name="T10" fmla="*/ 1009 w 21600"/>
                <a:gd name="T11" fmla="*/ 1340 h 21600"/>
                <a:gd name="T12" fmla="*/ 0 w 21600"/>
                <a:gd name="T13" fmla="*/ 1340 h 21600"/>
                <a:gd name="T14" fmla="*/ 0 w 21600"/>
                <a:gd name="T15" fmla="*/ 236 h 21600"/>
                <a:gd name="T16" fmla="*/ 0 w 21600"/>
                <a:gd name="T17" fmla="*/ 236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3240"/>
                  </a:moveTo>
                  <a:lnTo>
                    <a:pt x="12159" y="3240"/>
                  </a:lnTo>
                  <a:lnTo>
                    <a:pt x="12159" y="0"/>
                  </a:lnTo>
                  <a:lnTo>
                    <a:pt x="21600" y="10800"/>
                  </a:lnTo>
                  <a:lnTo>
                    <a:pt x="12159" y="21600"/>
                  </a:lnTo>
                  <a:lnTo>
                    <a:pt x="12159" y="18360"/>
                  </a:lnTo>
                  <a:lnTo>
                    <a:pt x="0" y="18360"/>
                  </a:lnTo>
                  <a:cubicBezTo>
                    <a:pt x="0" y="18360"/>
                    <a:pt x="0" y="3240"/>
                    <a:pt x="0" y="3240"/>
                  </a:cubicBezTo>
                  <a:close/>
                  <a:moveTo>
                    <a:pt x="0" y="3240"/>
                  </a:moveTo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38" name="Rectangle 23"/>
            <p:cNvSpPr>
              <a:spLocks/>
            </p:cNvSpPr>
            <p:nvPr/>
          </p:nvSpPr>
          <p:spPr bwMode="auto">
            <a:xfrm>
              <a:off x="564" y="535"/>
              <a:ext cx="10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8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Walk In</a:t>
              </a:r>
            </a:p>
          </p:txBody>
        </p:sp>
      </p:grpSp>
      <p:grpSp>
        <p:nvGrpSpPr>
          <p:cNvPr id="34843" name="Group 27"/>
          <p:cNvGrpSpPr>
            <a:grpSpLocks/>
          </p:cNvGrpSpPr>
          <p:nvPr/>
        </p:nvGrpSpPr>
        <p:grpSpPr bwMode="auto">
          <a:xfrm>
            <a:off x="5631062" y="2673350"/>
            <a:ext cx="1067395" cy="977899"/>
            <a:chOff x="0" y="0"/>
            <a:chExt cx="1793" cy="1576"/>
          </a:xfrm>
        </p:grpSpPr>
        <p:sp>
          <p:nvSpPr>
            <p:cNvPr id="32835" name="AutoShape 25"/>
            <p:cNvSpPr>
              <a:spLocks/>
            </p:cNvSpPr>
            <p:nvPr/>
          </p:nvSpPr>
          <p:spPr bwMode="auto">
            <a:xfrm>
              <a:off x="0" y="0"/>
              <a:ext cx="1793" cy="1576"/>
            </a:xfrm>
            <a:custGeom>
              <a:avLst/>
              <a:gdLst>
                <a:gd name="T0" fmla="*/ 0 w 21600"/>
                <a:gd name="T1" fmla="*/ 3240 h 21600"/>
                <a:gd name="T2" fmla="*/ 12159 w 21600"/>
                <a:gd name="T3" fmla="*/ 3240 h 21600"/>
                <a:gd name="T4" fmla="*/ 12159 w 21600"/>
                <a:gd name="T5" fmla="*/ 0 h 21600"/>
                <a:gd name="T6" fmla="*/ 21600 w 21600"/>
                <a:gd name="T7" fmla="*/ 10800 h 21600"/>
                <a:gd name="T8" fmla="*/ 12159 w 21600"/>
                <a:gd name="T9" fmla="*/ 21600 h 21600"/>
                <a:gd name="T10" fmla="*/ 12159 w 21600"/>
                <a:gd name="T11" fmla="*/ 18360 h 21600"/>
                <a:gd name="T12" fmla="*/ 0 w 21600"/>
                <a:gd name="T13" fmla="*/ 18360 h 21600"/>
                <a:gd name="T14" fmla="*/ 0 w 21600"/>
                <a:gd name="T15" fmla="*/ 3240 h 21600"/>
                <a:gd name="T16" fmla="*/ 0 w 21600"/>
                <a:gd name="T17" fmla="*/ 324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3240"/>
                  </a:moveTo>
                  <a:lnTo>
                    <a:pt x="12159" y="3240"/>
                  </a:lnTo>
                  <a:lnTo>
                    <a:pt x="12159" y="0"/>
                  </a:lnTo>
                  <a:lnTo>
                    <a:pt x="21600" y="10800"/>
                  </a:lnTo>
                  <a:lnTo>
                    <a:pt x="12159" y="21600"/>
                  </a:lnTo>
                  <a:lnTo>
                    <a:pt x="12159" y="18360"/>
                  </a:lnTo>
                  <a:lnTo>
                    <a:pt x="0" y="18360"/>
                  </a:lnTo>
                  <a:cubicBezTo>
                    <a:pt x="0" y="18360"/>
                    <a:pt x="0" y="3240"/>
                    <a:pt x="0" y="3240"/>
                  </a:cubicBezTo>
                  <a:close/>
                  <a:moveTo>
                    <a:pt x="0" y="3240"/>
                  </a:moveTo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836" name="Rectangle 26"/>
            <p:cNvSpPr>
              <a:spLocks/>
            </p:cNvSpPr>
            <p:nvPr/>
          </p:nvSpPr>
          <p:spPr bwMode="auto">
            <a:xfrm>
              <a:off x="594" y="535"/>
              <a:ext cx="10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8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Recognize</a:t>
              </a:r>
            </a:p>
          </p:txBody>
        </p:sp>
      </p:grpSp>
      <p:grpSp>
        <p:nvGrpSpPr>
          <p:cNvPr id="34846" name="Group 30"/>
          <p:cNvGrpSpPr>
            <a:grpSpLocks/>
          </p:cNvGrpSpPr>
          <p:nvPr/>
        </p:nvGrpSpPr>
        <p:grpSpPr bwMode="auto">
          <a:xfrm>
            <a:off x="7098506" y="2673350"/>
            <a:ext cx="1067396" cy="977899"/>
            <a:chOff x="0" y="0"/>
            <a:chExt cx="1793" cy="1576"/>
          </a:xfrm>
        </p:grpSpPr>
        <p:sp>
          <p:nvSpPr>
            <p:cNvPr id="32833" name="AutoShape 28"/>
            <p:cNvSpPr>
              <a:spLocks/>
            </p:cNvSpPr>
            <p:nvPr/>
          </p:nvSpPr>
          <p:spPr bwMode="auto">
            <a:xfrm>
              <a:off x="0" y="0"/>
              <a:ext cx="1793" cy="1576"/>
            </a:xfrm>
            <a:custGeom>
              <a:avLst/>
              <a:gdLst>
                <a:gd name="T0" fmla="*/ 0 w 21600"/>
                <a:gd name="T1" fmla="*/ 236 h 21600"/>
                <a:gd name="T2" fmla="*/ 1009 w 21600"/>
                <a:gd name="T3" fmla="*/ 236 h 21600"/>
                <a:gd name="T4" fmla="*/ 1009 w 21600"/>
                <a:gd name="T5" fmla="*/ 0 h 21600"/>
                <a:gd name="T6" fmla="*/ 1793 w 21600"/>
                <a:gd name="T7" fmla="*/ 788 h 21600"/>
                <a:gd name="T8" fmla="*/ 1009 w 21600"/>
                <a:gd name="T9" fmla="*/ 1576 h 21600"/>
                <a:gd name="T10" fmla="*/ 1009 w 21600"/>
                <a:gd name="T11" fmla="*/ 1340 h 21600"/>
                <a:gd name="T12" fmla="*/ 0 w 21600"/>
                <a:gd name="T13" fmla="*/ 1340 h 21600"/>
                <a:gd name="T14" fmla="*/ 0 w 21600"/>
                <a:gd name="T15" fmla="*/ 236 h 21600"/>
                <a:gd name="T16" fmla="*/ 0 w 21600"/>
                <a:gd name="T17" fmla="*/ 236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3240"/>
                  </a:moveTo>
                  <a:lnTo>
                    <a:pt x="12159" y="3240"/>
                  </a:lnTo>
                  <a:lnTo>
                    <a:pt x="12159" y="0"/>
                  </a:lnTo>
                  <a:lnTo>
                    <a:pt x="21600" y="10800"/>
                  </a:lnTo>
                  <a:lnTo>
                    <a:pt x="12159" y="21600"/>
                  </a:lnTo>
                  <a:lnTo>
                    <a:pt x="12159" y="18360"/>
                  </a:lnTo>
                  <a:lnTo>
                    <a:pt x="0" y="18360"/>
                  </a:lnTo>
                  <a:cubicBezTo>
                    <a:pt x="0" y="18360"/>
                    <a:pt x="0" y="3240"/>
                    <a:pt x="0" y="3240"/>
                  </a:cubicBezTo>
                  <a:close/>
                  <a:moveTo>
                    <a:pt x="0" y="3240"/>
                  </a:moveTo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34" name="Rectangle 29"/>
            <p:cNvSpPr>
              <a:spLocks/>
            </p:cNvSpPr>
            <p:nvPr/>
          </p:nvSpPr>
          <p:spPr bwMode="auto">
            <a:xfrm>
              <a:off x="560" y="535"/>
              <a:ext cx="10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8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Meter</a:t>
              </a:r>
            </a:p>
          </p:txBody>
        </p:sp>
      </p:grpSp>
      <p:grpSp>
        <p:nvGrpSpPr>
          <p:cNvPr id="34849" name="Group 33"/>
          <p:cNvGrpSpPr>
            <a:grpSpLocks/>
          </p:cNvGrpSpPr>
          <p:nvPr/>
        </p:nvGrpSpPr>
        <p:grpSpPr bwMode="auto">
          <a:xfrm>
            <a:off x="6809779" y="4152900"/>
            <a:ext cx="1067396" cy="977899"/>
            <a:chOff x="0" y="0"/>
            <a:chExt cx="1793" cy="1576"/>
          </a:xfrm>
        </p:grpSpPr>
        <p:sp>
          <p:nvSpPr>
            <p:cNvPr id="32831" name="AutoShape 31"/>
            <p:cNvSpPr>
              <a:spLocks/>
            </p:cNvSpPr>
            <p:nvPr/>
          </p:nvSpPr>
          <p:spPr bwMode="auto">
            <a:xfrm flipH="1">
              <a:off x="0" y="0"/>
              <a:ext cx="1793" cy="1576"/>
            </a:xfrm>
            <a:custGeom>
              <a:avLst/>
              <a:gdLst>
                <a:gd name="T0" fmla="*/ 0 w 21600"/>
                <a:gd name="T1" fmla="*/ 236 h 21600"/>
                <a:gd name="T2" fmla="*/ 1009 w 21600"/>
                <a:gd name="T3" fmla="*/ 236 h 21600"/>
                <a:gd name="T4" fmla="*/ 1009 w 21600"/>
                <a:gd name="T5" fmla="*/ 0 h 21600"/>
                <a:gd name="T6" fmla="*/ 1793 w 21600"/>
                <a:gd name="T7" fmla="*/ 788 h 21600"/>
                <a:gd name="T8" fmla="*/ 1009 w 21600"/>
                <a:gd name="T9" fmla="*/ 1576 h 21600"/>
                <a:gd name="T10" fmla="*/ 1009 w 21600"/>
                <a:gd name="T11" fmla="*/ 1340 h 21600"/>
                <a:gd name="T12" fmla="*/ 0 w 21600"/>
                <a:gd name="T13" fmla="*/ 1340 h 21600"/>
                <a:gd name="T14" fmla="*/ 0 w 21600"/>
                <a:gd name="T15" fmla="*/ 236 h 21600"/>
                <a:gd name="T16" fmla="*/ 0 w 21600"/>
                <a:gd name="T17" fmla="*/ 236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3240"/>
                  </a:moveTo>
                  <a:lnTo>
                    <a:pt x="12159" y="3240"/>
                  </a:lnTo>
                  <a:lnTo>
                    <a:pt x="12159" y="0"/>
                  </a:lnTo>
                  <a:lnTo>
                    <a:pt x="21600" y="10800"/>
                  </a:lnTo>
                  <a:lnTo>
                    <a:pt x="12159" y="21600"/>
                  </a:lnTo>
                  <a:lnTo>
                    <a:pt x="12159" y="18360"/>
                  </a:lnTo>
                  <a:lnTo>
                    <a:pt x="0" y="18360"/>
                  </a:lnTo>
                  <a:cubicBezTo>
                    <a:pt x="0" y="18360"/>
                    <a:pt x="0" y="3240"/>
                    <a:pt x="0" y="3240"/>
                  </a:cubicBezTo>
                  <a:close/>
                  <a:moveTo>
                    <a:pt x="0" y="3240"/>
                  </a:moveTo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32" name="Rectangle 32"/>
            <p:cNvSpPr>
              <a:spLocks/>
            </p:cNvSpPr>
            <p:nvPr/>
          </p:nvSpPr>
          <p:spPr bwMode="auto">
            <a:xfrm>
              <a:off x="212" y="551"/>
              <a:ext cx="10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/>
              <a:r>
                <a:rPr lang="en-US" sz="8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Personalize</a:t>
              </a:r>
            </a:p>
          </p:txBody>
        </p:sp>
      </p:grpSp>
      <p:grpSp>
        <p:nvGrpSpPr>
          <p:cNvPr id="34852" name="Group 36"/>
          <p:cNvGrpSpPr>
            <a:grpSpLocks/>
          </p:cNvGrpSpPr>
          <p:nvPr/>
        </p:nvGrpSpPr>
        <p:grpSpPr bwMode="auto">
          <a:xfrm>
            <a:off x="5344717" y="4152900"/>
            <a:ext cx="1067395" cy="977899"/>
            <a:chOff x="0" y="0"/>
            <a:chExt cx="1793" cy="1576"/>
          </a:xfrm>
        </p:grpSpPr>
        <p:sp>
          <p:nvSpPr>
            <p:cNvPr id="32829" name="AutoShape 34"/>
            <p:cNvSpPr>
              <a:spLocks/>
            </p:cNvSpPr>
            <p:nvPr/>
          </p:nvSpPr>
          <p:spPr bwMode="auto">
            <a:xfrm flipH="1">
              <a:off x="0" y="0"/>
              <a:ext cx="1793" cy="1576"/>
            </a:xfrm>
            <a:custGeom>
              <a:avLst/>
              <a:gdLst>
                <a:gd name="T0" fmla="*/ 0 w 21600"/>
                <a:gd name="T1" fmla="*/ 236 h 21600"/>
                <a:gd name="T2" fmla="*/ 1009 w 21600"/>
                <a:gd name="T3" fmla="*/ 236 h 21600"/>
                <a:gd name="T4" fmla="*/ 1009 w 21600"/>
                <a:gd name="T5" fmla="*/ 0 h 21600"/>
                <a:gd name="T6" fmla="*/ 1793 w 21600"/>
                <a:gd name="T7" fmla="*/ 788 h 21600"/>
                <a:gd name="T8" fmla="*/ 1009 w 21600"/>
                <a:gd name="T9" fmla="*/ 1576 h 21600"/>
                <a:gd name="T10" fmla="*/ 1009 w 21600"/>
                <a:gd name="T11" fmla="*/ 1340 h 21600"/>
                <a:gd name="T12" fmla="*/ 0 w 21600"/>
                <a:gd name="T13" fmla="*/ 1340 h 21600"/>
                <a:gd name="T14" fmla="*/ 0 w 21600"/>
                <a:gd name="T15" fmla="*/ 236 h 21600"/>
                <a:gd name="T16" fmla="*/ 0 w 21600"/>
                <a:gd name="T17" fmla="*/ 236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3240"/>
                  </a:moveTo>
                  <a:lnTo>
                    <a:pt x="12159" y="3240"/>
                  </a:lnTo>
                  <a:lnTo>
                    <a:pt x="12159" y="0"/>
                  </a:lnTo>
                  <a:lnTo>
                    <a:pt x="21600" y="10800"/>
                  </a:lnTo>
                  <a:lnTo>
                    <a:pt x="12159" y="21600"/>
                  </a:lnTo>
                  <a:lnTo>
                    <a:pt x="12159" y="18360"/>
                  </a:lnTo>
                  <a:lnTo>
                    <a:pt x="0" y="18360"/>
                  </a:lnTo>
                  <a:cubicBezTo>
                    <a:pt x="0" y="18360"/>
                    <a:pt x="0" y="3240"/>
                    <a:pt x="0" y="3240"/>
                  </a:cubicBezTo>
                  <a:close/>
                  <a:moveTo>
                    <a:pt x="0" y="3240"/>
                  </a:moveTo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30" name="Rectangle 35"/>
            <p:cNvSpPr>
              <a:spLocks/>
            </p:cNvSpPr>
            <p:nvPr/>
          </p:nvSpPr>
          <p:spPr bwMode="auto">
            <a:xfrm>
              <a:off x="209" y="551"/>
              <a:ext cx="10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/>
              <a:r>
                <a:rPr lang="en-US" sz="8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Work</a:t>
              </a:r>
            </a:p>
          </p:txBody>
        </p:sp>
      </p:grpSp>
      <p:grpSp>
        <p:nvGrpSpPr>
          <p:cNvPr id="34855" name="Group 39"/>
          <p:cNvGrpSpPr>
            <a:grpSpLocks/>
          </p:cNvGrpSpPr>
          <p:nvPr/>
        </p:nvGrpSpPr>
        <p:grpSpPr bwMode="auto">
          <a:xfrm>
            <a:off x="3900489" y="4152900"/>
            <a:ext cx="1067395" cy="977899"/>
            <a:chOff x="0" y="0"/>
            <a:chExt cx="1793" cy="1576"/>
          </a:xfrm>
        </p:grpSpPr>
        <p:sp>
          <p:nvSpPr>
            <p:cNvPr id="32827" name="AutoShape 37"/>
            <p:cNvSpPr>
              <a:spLocks/>
            </p:cNvSpPr>
            <p:nvPr/>
          </p:nvSpPr>
          <p:spPr bwMode="auto">
            <a:xfrm flipH="1">
              <a:off x="0" y="0"/>
              <a:ext cx="1793" cy="1576"/>
            </a:xfrm>
            <a:custGeom>
              <a:avLst/>
              <a:gdLst>
                <a:gd name="T0" fmla="*/ 0 w 21600"/>
                <a:gd name="T1" fmla="*/ 3240 h 21600"/>
                <a:gd name="T2" fmla="*/ 12159 w 21600"/>
                <a:gd name="T3" fmla="*/ 3240 h 21600"/>
                <a:gd name="T4" fmla="*/ 12159 w 21600"/>
                <a:gd name="T5" fmla="*/ 0 h 21600"/>
                <a:gd name="T6" fmla="*/ 21600 w 21600"/>
                <a:gd name="T7" fmla="*/ 10800 h 21600"/>
                <a:gd name="T8" fmla="*/ 12159 w 21600"/>
                <a:gd name="T9" fmla="*/ 21600 h 21600"/>
                <a:gd name="T10" fmla="*/ 12159 w 21600"/>
                <a:gd name="T11" fmla="*/ 18360 h 21600"/>
                <a:gd name="T12" fmla="*/ 0 w 21600"/>
                <a:gd name="T13" fmla="*/ 18360 h 21600"/>
                <a:gd name="T14" fmla="*/ 0 w 21600"/>
                <a:gd name="T15" fmla="*/ 3240 h 21600"/>
                <a:gd name="T16" fmla="*/ 0 w 21600"/>
                <a:gd name="T17" fmla="*/ 324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3240"/>
                  </a:moveTo>
                  <a:lnTo>
                    <a:pt x="12159" y="3240"/>
                  </a:lnTo>
                  <a:lnTo>
                    <a:pt x="12159" y="0"/>
                  </a:lnTo>
                  <a:lnTo>
                    <a:pt x="21600" y="10800"/>
                  </a:lnTo>
                  <a:lnTo>
                    <a:pt x="12159" y="21600"/>
                  </a:lnTo>
                  <a:lnTo>
                    <a:pt x="12159" y="18360"/>
                  </a:lnTo>
                  <a:lnTo>
                    <a:pt x="0" y="18360"/>
                  </a:lnTo>
                  <a:cubicBezTo>
                    <a:pt x="0" y="18360"/>
                    <a:pt x="0" y="3240"/>
                    <a:pt x="0" y="3240"/>
                  </a:cubicBezTo>
                  <a:close/>
                  <a:moveTo>
                    <a:pt x="0" y="3240"/>
                  </a:moveTo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828" name="Rectangle 38"/>
            <p:cNvSpPr>
              <a:spLocks/>
            </p:cNvSpPr>
            <p:nvPr/>
          </p:nvSpPr>
          <p:spPr bwMode="auto">
            <a:xfrm>
              <a:off x="203" y="551"/>
              <a:ext cx="10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/>
              <a:r>
                <a:rPr lang="en-US" sz="8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Billing</a:t>
              </a:r>
            </a:p>
          </p:txBody>
        </p:sp>
      </p:grpSp>
      <p:grpSp>
        <p:nvGrpSpPr>
          <p:cNvPr id="34858" name="Group 42"/>
          <p:cNvGrpSpPr>
            <a:grpSpLocks/>
          </p:cNvGrpSpPr>
          <p:nvPr/>
        </p:nvGrpSpPr>
        <p:grpSpPr bwMode="auto">
          <a:xfrm>
            <a:off x="2452687" y="4152900"/>
            <a:ext cx="1067396" cy="977899"/>
            <a:chOff x="0" y="0"/>
            <a:chExt cx="1793" cy="1576"/>
          </a:xfrm>
        </p:grpSpPr>
        <p:sp>
          <p:nvSpPr>
            <p:cNvPr id="32825" name="AutoShape 40"/>
            <p:cNvSpPr>
              <a:spLocks/>
            </p:cNvSpPr>
            <p:nvPr/>
          </p:nvSpPr>
          <p:spPr bwMode="auto">
            <a:xfrm flipH="1">
              <a:off x="0" y="0"/>
              <a:ext cx="1793" cy="1576"/>
            </a:xfrm>
            <a:custGeom>
              <a:avLst/>
              <a:gdLst>
                <a:gd name="T0" fmla="*/ 0 w 21600"/>
                <a:gd name="T1" fmla="*/ 236 h 21600"/>
                <a:gd name="T2" fmla="*/ 1009 w 21600"/>
                <a:gd name="T3" fmla="*/ 236 h 21600"/>
                <a:gd name="T4" fmla="*/ 1009 w 21600"/>
                <a:gd name="T5" fmla="*/ 0 h 21600"/>
                <a:gd name="T6" fmla="*/ 1793 w 21600"/>
                <a:gd name="T7" fmla="*/ 788 h 21600"/>
                <a:gd name="T8" fmla="*/ 1009 w 21600"/>
                <a:gd name="T9" fmla="*/ 1576 h 21600"/>
                <a:gd name="T10" fmla="*/ 1009 w 21600"/>
                <a:gd name="T11" fmla="*/ 1340 h 21600"/>
                <a:gd name="T12" fmla="*/ 0 w 21600"/>
                <a:gd name="T13" fmla="*/ 1340 h 21600"/>
                <a:gd name="T14" fmla="*/ 0 w 21600"/>
                <a:gd name="T15" fmla="*/ 236 h 21600"/>
                <a:gd name="T16" fmla="*/ 0 w 21600"/>
                <a:gd name="T17" fmla="*/ 236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3240"/>
                  </a:moveTo>
                  <a:lnTo>
                    <a:pt x="12159" y="3240"/>
                  </a:lnTo>
                  <a:lnTo>
                    <a:pt x="12159" y="0"/>
                  </a:lnTo>
                  <a:lnTo>
                    <a:pt x="21600" y="10800"/>
                  </a:lnTo>
                  <a:lnTo>
                    <a:pt x="12159" y="21600"/>
                  </a:lnTo>
                  <a:lnTo>
                    <a:pt x="12159" y="18360"/>
                  </a:lnTo>
                  <a:lnTo>
                    <a:pt x="0" y="18360"/>
                  </a:lnTo>
                  <a:cubicBezTo>
                    <a:pt x="0" y="18360"/>
                    <a:pt x="0" y="3240"/>
                    <a:pt x="0" y="3240"/>
                  </a:cubicBezTo>
                  <a:close/>
                  <a:moveTo>
                    <a:pt x="0" y="3240"/>
                  </a:moveTo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26" name="Rectangle 41"/>
            <p:cNvSpPr>
              <a:spLocks/>
            </p:cNvSpPr>
            <p:nvPr/>
          </p:nvSpPr>
          <p:spPr bwMode="auto">
            <a:xfrm>
              <a:off x="213" y="551"/>
              <a:ext cx="10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/>
              <a:r>
                <a:rPr lang="en-US" sz="8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Payment</a:t>
              </a:r>
            </a:p>
          </p:txBody>
        </p:sp>
      </p:grpSp>
      <p:grpSp>
        <p:nvGrpSpPr>
          <p:cNvPr id="34874" name="Group 58"/>
          <p:cNvGrpSpPr>
            <a:grpSpLocks/>
          </p:cNvGrpSpPr>
          <p:nvPr/>
        </p:nvGrpSpPr>
        <p:grpSpPr bwMode="auto">
          <a:xfrm>
            <a:off x="6829425" y="2879726"/>
            <a:ext cx="533996" cy="559686"/>
            <a:chOff x="0" y="0"/>
            <a:chExt cx="896" cy="901"/>
          </a:xfrm>
        </p:grpSpPr>
        <p:sp>
          <p:nvSpPr>
            <p:cNvPr id="32812" name="AutoShape 53"/>
            <p:cNvSpPr>
              <a:spLocks/>
            </p:cNvSpPr>
            <p:nvPr/>
          </p:nvSpPr>
          <p:spPr bwMode="auto">
            <a:xfrm>
              <a:off x="0" y="0"/>
              <a:ext cx="896" cy="901"/>
            </a:xfrm>
            <a:custGeom>
              <a:avLst/>
              <a:gdLst>
                <a:gd name="T0" fmla="*/ 0 w 21600"/>
                <a:gd name="T1" fmla="*/ 451 h 21600"/>
                <a:gd name="T2" fmla="*/ 448 w 21600"/>
                <a:gd name="T3" fmla="*/ 0 h 21600"/>
                <a:gd name="T4" fmla="*/ 896 w 21600"/>
                <a:gd name="T5" fmla="*/ 451 h 21600"/>
                <a:gd name="T6" fmla="*/ 448 w 21600"/>
                <a:gd name="T7" fmla="*/ 901 h 21600"/>
                <a:gd name="T8" fmla="*/ 0 w 21600"/>
                <a:gd name="T9" fmla="*/ 451 h 21600"/>
                <a:gd name="T10" fmla="*/ 0 w 21600"/>
                <a:gd name="T11" fmla="*/ 45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1"/>
                  </a:cubicBezTo>
                  <a:cubicBezTo>
                    <a:pt x="21600" y="16765"/>
                    <a:pt x="16765" y="21600"/>
                    <a:pt x="10801" y="21600"/>
                  </a:cubicBezTo>
                  <a:cubicBezTo>
                    <a:pt x="4835" y="21600"/>
                    <a:pt x="0" y="16765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2813" name="Group 57"/>
            <p:cNvGrpSpPr>
              <a:grpSpLocks/>
            </p:cNvGrpSpPr>
            <p:nvPr/>
          </p:nvGrpSpPr>
          <p:grpSpPr bwMode="auto">
            <a:xfrm>
              <a:off x="235" y="243"/>
              <a:ext cx="360" cy="376"/>
              <a:chOff x="0" y="0"/>
              <a:chExt cx="359" cy="376"/>
            </a:xfrm>
          </p:grpSpPr>
          <p:sp>
            <p:nvSpPr>
              <p:cNvPr id="32814" name="AutoShape 54"/>
              <p:cNvSpPr>
                <a:spLocks/>
              </p:cNvSpPr>
              <p:nvPr/>
            </p:nvSpPr>
            <p:spPr bwMode="auto">
              <a:xfrm>
                <a:off x="281" y="0"/>
                <a:ext cx="78" cy="340"/>
              </a:xfrm>
              <a:custGeom>
                <a:avLst/>
                <a:gdLst>
                  <a:gd name="T0" fmla="*/ 39 w 21600"/>
                  <a:gd name="T1" fmla="*/ 0 h 21600"/>
                  <a:gd name="T2" fmla="*/ 0 w 21600"/>
                  <a:gd name="T3" fmla="*/ 39 h 21600"/>
                  <a:gd name="T4" fmla="*/ 31 w 21600"/>
                  <a:gd name="T5" fmla="*/ 76 h 21600"/>
                  <a:gd name="T6" fmla="*/ 31 w 21600"/>
                  <a:gd name="T7" fmla="*/ 340 h 21600"/>
                  <a:gd name="T8" fmla="*/ 47 w 21600"/>
                  <a:gd name="T9" fmla="*/ 340 h 21600"/>
                  <a:gd name="T10" fmla="*/ 47 w 21600"/>
                  <a:gd name="T11" fmla="*/ 76 h 21600"/>
                  <a:gd name="T12" fmla="*/ 78 w 21600"/>
                  <a:gd name="T13" fmla="*/ 39 h 21600"/>
                  <a:gd name="T14" fmla="*/ 39 w 21600"/>
                  <a:gd name="T15" fmla="*/ 0 h 21600"/>
                  <a:gd name="T16" fmla="*/ 39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1098"/>
                      <a:pt x="0" y="2453"/>
                    </a:cubicBezTo>
                    <a:cubicBezTo>
                      <a:pt x="0" y="3640"/>
                      <a:pt x="3711" y="4631"/>
                      <a:pt x="8640" y="4859"/>
                    </a:cubicBezTo>
                    <a:lnTo>
                      <a:pt x="8640" y="21600"/>
                    </a:lnTo>
                    <a:lnTo>
                      <a:pt x="12960" y="21600"/>
                    </a:lnTo>
                    <a:lnTo>
                      <a:pt x="12960" y="4859"/>
                    </a:lnTo>
                    <a:cubicBezTo>
                      <a:pt x="17889" y="4631"/>
                      <a:pt x="21600" y="3640"/>
                      <a:pt x="21600" y="2453"/>
                    </a:cubicBezTo>
                    <a:cubicBezTo>
                      <a:pt x="21600" y="1098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5" name="AutoShape 55"/>
              <p:cNvSpPr>
                <a:spLocks/>
              </p:cNvSpPr>
              <p:nvPr/>
            </p:nvSpPr>
            <p:spPr bwMode="auto">
              <a:xfrm>
                <a:off x="0" y="35"/>
                <a:ext cx="78" cy="341"/>
              </a:xfrm>
              <a:custGeom>
                <a:avLst/>
                <a:gdLst>
                  <a:gd name="T0" fmla="*/ 47 w 21600"/>
                  <a:gd name="T1" fmla="*/ 264 h 21600"/>
                  <a:gd name="T2" fmla="*/ 47 w 21600"/>
                  <a:gd name="T3" fmla="*/ 0 h 21600"/>
                  <a:gd name="T4" fmla="*/ 31 w 21600"/>
                  <a:gd name="T5" fmla="*/ 0 h 21600"/>
                  <a:gd name="T6" fmla="*/ 31 w 21600"/>
                  <a:gd name="T7" fmla="*/ 264 h 21600"/>
                  <a:gd name="T8" fmla="*/ 0 w 21600"/>
                  <a:gd name="T9" fmla="*/ 302 h 21600"/>
                  <a:gd name="T10" fmla="*/ 39 w 21600"/>
                  <a:gd name="T11" fmla="*/ 341 h 21600"/>
                  <a:gd name="T12" fmla="*/ 78 w 21600"/>
                  <a:gd name="T13" fmla="*/ 302 h 21600"/>
                  <a:gd name="T14" fmla="*/ 47 w 21600"/>
                  <a:gd name="T15" fmla="*/ 264 h 21600"/>
                  <a:gd name="T16" fmla="*/ 47 w 21600"/>
                  <a:gd name="T17" fmla="*/ 264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2960" y="16739"/>
                    </a:moveTo>
                    <a:lnTo>
                      <a:pt x="12960" y="0"/>
                    </a:lnTo>
                    <a:lnTo>
                      <a:pt x="8645" y="0"/>
                    </a:lnTo>
                    <a:lnTo>
                      <a:pt x="8645" y="16739"/>
                    </a:lnTo>
                    <a:cubicBezTo>
                      <a:pt x="3716" y="16967"/>
                      <a:pt x="0" y="17957"/>
                      <a:pt x="0" y="19145"/>
                    </a:cubicBezTo>
                    <a:cubicBezTo>
                      <a:pt x="0" y="20500"/>
                      <a:pt x="4840" y="21600"/>
                      <a:pt x="10800" y="21600"/>
                    </a:cubicBezTo>
                    <a:cubicBezTo>
                      <a:pt x="16769" y="21600"/>
                      <a:pt x="21600" y="20500"/>
                      <a:pt x="21600" y="19145"/>
                    </a:cubicBezTo>
                    <a:cubicBezTo>
                      <a:pt x="21600" y="17957"/>
                      <a:pt x="17889" y="16967"/>
                      <a:pt x="12960" y="16739"/>
                    </a:cubicBezTo>
                    <a:close/>
                    <a:moveTo>
                      <a:pt x="12960" y="16739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6" name="AutoShape 56"/>
              <p:cNvSpPr>
                <a:spLocks/>
              </p:cNvSpPr>
              <p:nvPr/>
            </p:nvSpPr>
            <p:spPr bwMode="auto">
              <a:xfrm>
                <a:off x="136" y="35"/>
                <a:ext cx="78" cy="310"/>
              </a:xfrm>
              <a:custGeom>
                <a:avLst/>
                <a:gdLst>
                  <a:gd name="T0" fmla="*/ 47 w 21600"/>
                  <a:gd name="T1" fmla="*/ 117 h 21600"/>
                  <a:gd name="T2" fmla="*/ 47 w 21600"/>
                  <a:gd name="T3" fmla="*/ 0 h 21600"/>
                  <a:gd name="T4" fmla="*/ 31 w 21600"/>
                  <a:gd name="T5" fmla="*/ 0 h 21600"/>
                  <a:gd name="T6" fmla="*/ 31 w 21600"/>
                  <a:gd name="T7" fmla="*/ 117 h 21600"/>
                  <a:gd name="T8" fmla="*/ 0 w 21600"/>
                  <a:gd name="T9" fmla="*/ 155 h 21600"/>
                  <a:gd name="T10" fmla="*/ 31 w 21600"/>
                  <a:gd name="T11" fmla="*/ 193 h 21600"/>
                  <a:gd name="T12" fmla="*/ 31 w 21600"/>
                  <a:gd name="T13" fmla="*/ 310 h 21600"/>
                  <a:gd name="T14" fmla="*/ 47 w 21600"/>
                  <a:gd name="T15" fmla="*/ 310 h 21600"/>
                  <a:gd name="T16" fmla="*/ 47 w 21600"/>
                  <a:gd name="T17" fmla="*/ 193 h 21600"/>
                  <a:gd name="T18" fmla="*/ 78 w 21600"/>
                  <a:gd name="T19" fmla="*/ 155 h 21600"/>
                  <a:gd name="T20" fmla="*/ 47 w 21600"/>
                  <a:gd name="T21" fmla="*/ 117 h 21600"/>
                  <a:gd name="T22" fmla="*/ 47 w 21600"/>
                  <a:gd name="T23" fmla="*/ 117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12955" y="8155"/>
                    </a:moveTo>
                    <a:lnTo>
                      <a:pt x="12955" y="0"/>
                    </a:lnTo>
                    <a:lnTo>
                      <a:pt x="8635" y="0"/>
                    </a:lnTo>
                    <a:lnTo>
                      <a:pt x="8635" y="8155"/>
                    </a:lnTo>
                    <a:cubicBezTo>
                      <a:pt x="3706" y="8404"/>
                      <a:pt x="0" y="9494"/>
                      <a:pt x="0" y="10799"/>
                    </a:cubicBezTo>
                    <a:cubicBezTo>
                      <a:pt x="0" y="12106"/>
                      <a:pt x="3706" y="13195"/>
                      <a:pt x="8635" y="13445"/>
                    </a:cubicBezTo>
                    <a:lnTo>
                      <a:pt x="8635" y="21600"/>
                    </a:lnTo>
                    <a:lnTo>
                      <a:pt x="12955" y="21600"/>
                    </a:lnTo>
                    <a:lnTo>
                      <a:pt x="12955" y="13445"/>
                    </a:lnTo>
                    <a:cubicBezTo>
                      <a:pt x="17884" y="13195"/>
                      <a:pt x="21600" y="12106"/>
                      <a:pt x="21600" y="10799"/>
                    </a:cubicBezTo>
                    <a:cubicBezTo>
                      <a:pt x="21600" y="9494"/>
                      <a:pt x="17884" y="8404"/>
                      <a:pt x="12955" y="8155"/>
                    </a:cubicBezTo>
                    <a:close/>
                    <a:moveTo>
                      <a:pt x="12955" y="8155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34877" name="Group 61"/>
          <p:cNvGrpSpPr>
            <a:grpSpLocks/>
          </p:cNvGrpSpPr>
          <p:nvPr/>
        </p:nvGrpSpPr>
        <p:grpSpPr bwMode="auto">
          <a:xfrm>
            <a:off x="7632502" y="4359275"/>
            <a:ext cx="533400" cy="559686"/>
            <a:chOff x="0" y="0"/>
            <a:chExt cx="896" cy="901"/>
          </a:xfrm>
        </p:grpSpPr>
        <p:sp>
          <p:nvSpPr>
            <p:cNvPr id="32810" name="AutoShape 59"/>
            <p:cNvSpPr>
              <a:spLocks/>
            </p:cNvSpPr>
            <p:nvPr/>
          </p:nvSpPr>
          <p:spPr bwMode="auto">
            <a:xfrm flipH="1">
              <a:off x="0" y="0"/>
              <a:ext cx="896" cy="901"/>
            </a:xfrm>
            <a:custGeom>
              <a:avLst/>
              <a:gdLst>
                <a:gd name="T0" fmla="*/ 0 w 21600"/>
                <a:gd name="T1" fmla="*/ 451 h 21600"/>
                <a:gd name="T2" fmla="*/ 448 w 21600"/>
                <a:gd name="T3" fmla="*/ 0 h 21600"/>
                <a:gd name="T4" fmla="*/ 896 w 21600"/>
                <a:gd name="T5" fmla="*/ 451 h 21600"/>
                <a:gd name="T6" fmla="*/ 448 w 21600"/>
                <a:gd name="T7" fmla="*/ 901 h 21600"/>
                <a:gd name="T8" fmla="*/ 0 w 21600"/>
                <a:gd name="T9" fmla="*/ 451 h 21600"/>
                <a:gd name="T10" fmla="*/ 0 w 21600"/>
                <a:gd name="T11" fmla="*/ 45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1"/>
                  </a:cubicBezTo>
                  <a:cubicBezTo>
                    <a:pt x="21600" y="16765"/>
                    <a:pt x="16765" y="21600"/>
                    <a:pt x="10801" y="21600"/>
                  </a:cubicBezTo>
                  <a:cubicBezTo>
                    <a:pt x="4835" y="21600"/>
                    <a:pt x="0" y="16765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11" name="AutoShape 60"/>
            <p:cNvSpPr>
              <a:spLocks/>
            </p:cNvSpPr>
            <p:nvPr/>
          </p:nvSpPr>
          <p:spPr bwMode="auto">
            <a:xfrm>
              <a:off x="250" y="235"/>
              <a:ext cx="400" cy="400"/>
            </a:xfrm>
            <a:custGeom>
              <a:avLst/>
              <a:gdLst>
                <a:gd name="T0" fmla="*/ 200 w 21600"/>
                <a:gd name="T1" fmla="*/ 256 h 21600"/>
                <a:gd name="T2" fmla="*/ 144 w 21600"/>
                <a:gd name="T3" fmla="*/ 200 h 21600"/>
                <a:gd name="T4" fmla="*/ 200 w 21600"/>
                <a:gd name="T5" fmla="*/ 144 h 21600"/>
                <a:gd name="T6" fmla="*/ 256 w 21600"/>
                <a:gd name="T7" fmla="*/ 200 h 21600"/>
                <a:gd name="T8" fmla="*/ 200 w 21600"/>
                <a:gd name="T9" fmla="*/ 256 h 21600"/>
                <a:gd name="T10" fmla="*/ 400 w 21600"/>
                <a:gd name="T11" fmla="*/ 240 h 21600"/>
                <a:gd name="T12" fmla="*/ 400 w 21600"/>
                <a:gd name="T13" fmla="*/ 160 h 21600"/>
                <a:gd name="T14" fmla="*/ 355 w 21600"/>
                <a:gd name="T15" fmla="*/ 160 h 21600"/>
                <a:gd name="T16" fmla="*/ 339 w 21600"/>
                <a:gd name="T17" fmla="*/ 118 h 21600"/>
                <a:gd name="T18" fmla="*/ 370 w 21600"/>
                <a:gd name="T19" fmla="*/ 87 h 21600"/>
                <a:gd name="T20" fmla="*/ 313 w 21600"/>
                <a:gd name="T21" fmla="*/ 30 h 21600"/>
                <a:gd name="T22" fmla="*/ 283 w 21600"/>
                <a:gd name="T23" fmla="*/ 61 h 21600"/>
                <a:gd name="T24" fmla="*/ 240 w 21600"/>
                <a:gd name="T25" fmla="*/ 43 h 21600"/>
                <a:gd name="T26" fmla="*/ 240 w 21600"/>
                <a:gd name="T27" fmla="*/ 0 h 21600"/>
                <a:gd name="T28" fmla="*/ 160 w 21600"/>
                <a:gd name="T29" fmla="*/ 0 h 21600"/>
                <a:gd name="T30" fmla="*/ 160 w 21600"/>
                <a:gd name="T31" fmla="*/ 43 h 21600"/>
                <a:gd name="T32" fmla="*/ 117 w 21600"/>
                <a:gd name="T33" fmla="*/ 61 h 21600"/>
                <a:gd name="T34" fmla="*/ 87 w 21600"/>
                <a:gd name="T35" fmla="*/ 30 h 21600"/>
                <a:gd name="T36" fmla="*/ 30 w 21600"/>
                <a:gd name="T37" fmla="*/ 87 h 21600"/>
                <a:gd name="T38" fmla="*/ 61 w 21600"/>
                <a:gd name="T39" fmla="*/ 118 h 21600"/>
                <a:gd name="T40" fmla="*/ 45 w 21600"/>
                <a:gd name="T41" fmla="*/ 160 h 21600"/>
                <a:gd name="T42" fmla="*/ 0 w 21600"/>
                <a:gd name="T43" fmla="*/ 160 h 21600"/>
                <a:gd name="T44" fmla="*/ 0 w 21600"/>
                <a:gd name="T45" fmla="*/ 240 h 21600"/>
                <a:gd name="T46" fmla="*/ 46 w 21600"/>
                <a:gd name="T47" fmla="*/ 240 h 21600"/>
                <a:gd name="T48" fmla="*/ 63 w 21600"/>
                <a:gd name="T49" fmla="*/ 280 h 21600"/>
                <a:gd name="T50" fmla="*/ 30 w 21600"/>
                <a:gd name="T51" fmla="*/ 313 h 21600"/>
                <a:gd name="T52" fmla="*/ 87 w 21600"/>
                <a:gd name="T53" fmla="*/ 370 h 21600"/>
                <a:gd name="T54" fmla="*/ 120 w 21600"/>
                <a:gd name="T55" fmla="*/ 336 h 21600"/>
                <a:gd name="T56" fmla="*/ 160 w 21600"/>
                <a:gd name="T57" fmla="*/ 352 h 21600"/>
                <a:gd name="T58" fmla="*/ 160 w 21600"/>
                <a:gd name="T59" fmla="*/ 400 h 21600"/>
                <a:gd name="T60" fmla="*/ 240 w 21600"/>
                <a:gd name="T61" fmla="*/ 400 h 21600"/>
                <a:gd name="T62" fmla="*/ 240 w 21600"/>
                <a:gd name="T63" fmla="*/ 352 h 21600"/>
                <a:gd name="T64" fmla="*/ 280 w 21600"/>
                <a:gd name="T65" fmla="*/ 336 h 21600"/>
                <a:gd name="T66" fmla="*/ 313 w 21600"/>
                <a:gd name="T67" fmla="*/ 370 h 21600"/>
                <a:gd name="T68" fmla="*/ 370 w 21600"/>
                <a:gd name="T69" fmla="*/ 313 h 21600"/>
                <a:gd name="T70" fmla="*/ 337 w 21600"/>
                <a:gd name="T71" fmla="*/ 280 h 21600"/>
                <a:gd name="T72" fmla="*/ 354 w 21600"/>
                <a:gd name="T73" fmla="*/ 240 h 21600"/>
                <a:gd name="T74" fmla="*/ 400 w 21600"/>
                <a:gd name="T75" fmla="*/ 240 h 21600"/>
                <a:gd name="T76" fmla="*/ 400 w 21600"/>
                <a:gd name="T77" fmla="*/ 240 h 216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1600" h="21600">
                  <a:moveTo>
                    <a:pt x="10800" y="13825"/>
                  </a:moveTo>
                  <a:cubicBezTo>
                    <a:pt x="9129" y="13825"/>
                    <a:pt x="7776" y="12470"/>
                    <a:pt x="7776" y="10800"/>
                  </a:cubicBezTo>
                  <a:cubicBezTo>
                    <a:pt x="7776" y="9129"/>
                    <a:pt x="9129" y="7775"/>
                    <a:pt x="10800" y="7775"/>
                  </a:cubicBezTo>
                  <a:cubicBezTo>
                    <a:pt x="12471" y="7775"/>
                    <a:pt x="13824" y="9129"/>
                    <a:pt x="13824" y="10800"/>
                  </a:cubicBezTo>
                  <a:cubicBezTo>
                    <a:pt x="13824" y="12470"/>
                    <a:pt x="12471" y="13825"/>
                    <a:pt x="10800" y="13825"/>
                  </a:cubicBezTo>
                  <a:close/>
                  <a:moveTo>
                    <a:pt x="21600" y="12960"/>
                  </a:moveTo>
                  <a:lnTo>
                    <a:pt x="21600" y="8640"/>
                  </a:lnTo>
                  <a:lnTo>
                    <a:pt x="19194" y="8640"/>
                  </a:lnTo>
                  <a:cubicBezTo>
                    <a:pt x="18999" y="7831"/>
                    <a:pt x="18695" y="7066"/>
                    <a:pt x="18291" y="6364"/>
                  </a:cubicBezTo>
                  <a:lnTo>
                    <a:pt x="19964" y="4690"/>
                  </a:lnTo>
                  <a:lnTo>
                    <a:pt x="16909" y="1636"/>
                  </a:lnTo>
                  <a:lnTo>
                    <a:pt x="15271" y="3274"/>
                  </a:lnTo>
                  <a:cubicBezTo>
                    <a:pt x="14561" y="2844"/>
                    <a:pt x="13785" y="2513"/>
                    <a:pt x="12960" y="2300"/>
                  </a:cubicBezTo>
                  <a:lnTo>
                    <a:pt x="12960" y="0"/>
                  </a:lnTo>
                  <a:lnTo>
                    <a:pt x="8640" y="0"/>
                  </a:lnTo>
                  <a:lnTo>
                    <a:pt x="8640" y="2300"/>
                  </a:lnTo>
                  <a:cubicBezTo>
                    <a:pt x="7815" y="2513"/>
                    <a:pt x="7039" y="2844"/>
                    <a:pt x="6329" y="3274"/>
                  </a:cubicBezTo>
                  <a:lnTo>
                    <a:pt x="4691" y="1636"/>
                  </a:lnTo>
                  <a:lnTo>
                    <a:pt x="1636" y="4690"/>
                  </a:lnTo>
                  <a:lnTo>
                    <a:pt x="3309" y="6364"/>
                  </a:lnTo>
                  <a:cubicBezTo>
                    <a:pt x="2905" y="7066"/>
                    <a:pt x="2601" y="7831"/>
                    <a:pt x="2407" y="8640"/>
                  </a:cubicBezTo>
                  <a:lnTo>
                    <a:pt x="0" y="8640"/>
                  </a:lnTo>
                  <a:lnTo>
                    <a:pt x="0" y="12960"/>
                  </a:lnTo>
                  <a:lnTo>
                    <a:pt x="2480" y="12960"/>
                  </a:lnTo>
                  <a:cubicBezTo>
                    <a:pt x="2694" y="13733"/>
                    <a:pt x="3010" y="14459"/>
                    <a:pt x="3417" y="15128"/>
                  </a:cubicBezTo>
                  <a:lnTo>
                    <a:pt x="1636" y="16910"/>
                  </a:lnTo>
                  <a:lnTo>
                    <a:pt x="4691" y="19964"/>
                  </a:lnTo>
                  <a:lnTo>
                    <a:pt x="6506" y="18148"/>
                  </a:lnTo>
                  <a:cubicBezTo>
                    <a:pt x="7168" y="18528"/>
                    <a:pt x="7884" y="18820"/>
                    <a:pt x="8640" y="19015"/>
                  </a:cubicBezTo>
                  <a:lnTo>
                    <a:pt x="8640" y="21600"/>
                  </a:lnTo>
                  <a:lnTo>
                    <a:pt x="12960" y="21600"/>
                  </a:lnTo>
                  <a:lnTo>
                    <a:pt x="12960" y="19015"/>
                  </a:lnTo>
                  <a:cubicBezTo>
                    <a:pt x="13717" y="18820"/>
                    <a:pt x="14432" y="18528"/>
                    <a:pt x="15094" y="18148"/>
                  </a:cubicBezTo>
                  <a:lnTo>
                    <a:pt x="16909" y="19964"/>
                  </a:lnTo>
                  <a:lnTo>
                    <a:pt x="19964" y="16910"/>
                  </a:lnTo>
                  <a:lnTo>
                    <a:pt x="18183" y="15128"/>
                  </a:lnTo>
                  <a:cubicBezTo>
                    <a:pt x="18590" y="14459"/>
                    <a:pt x="18907" y="13733"/>
                    <a:pt x="19121" y="12960"/>
                  </a:cubicBezTo>
                  <a:cubicBezTo>
                    <a:pt x="19121" y="12960"/>
                    <a:pt x="21600" y="12960"/>
                    <a:pt x="21600" y="12960"/>
                  </a:cubicBezTo>
                  <a:close/>
                  <a:moveTo>
                    <a:pt x="21600" y="1296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4883" name="Group 67"/>
          <p:cNvGrpSpPr>
            <a:grpSpLocks/>
          </p:cNvGrpSpPr>
          <p:nvPr/>
        </p:nvGrpSpPr>
        <p:grpSpPr bwMode="auto">
          <a:xfrm>
            <a:off x="5378650" y="2879726"/>
            <a:ext cx="533995" cy="559686"/>
            <a:chOff x="0" y="0"/>
            <a:chExt cx="896" cy="901"/>
          </a:xfrm>
        </p:grpSpPr>
        <p:sp>
          <p:nvSpPr>
            <p:cNvPr id="32805" name="AutoShape 62"/>
            <p:cNvSpPr>
              <a:spLocks/>
            </p:cNvSpPr>
            <p:nvPr/>
          </p:nvSpPr>
          <p:spPr bwMode="auto">
            <a:xfrm>
              <a:off x="0" y="0"/>
              <a:ext cx="896" cy="901"/>
            </a:xfrm>
            <a:custGeom>
              <a:avLst/>
              <a:gdLst>
                <a:gd name="T0" fmla="*/ 0 w 21600"/>
                <a:gd name="T1" fmla="*/ 451 h 21600"/>
                <a:gd name="T2" fmla="*/ 448 w 21600"/>
                <a:gd name="T3" fmla="*/ 0 h 21600"/>
                <a:gd name="T4" fmla="*/ 896 w 21600"/>
                <a:gd name="T5" fmla="*/ 451 h 21600"/>
                <a:gd name="T6" fmla="*/ 448 w 21600"/>
                <a:gd name="T7" fmla="*/ 901 h 21600"/>
                <a:gd name="T8" fmla="*/ 0 w 21600"/>
                <a:gd name="T9" fmla="*/ 451 h 21600"/>
                <a:gd name="T10" fmla="*/ 0 w 21600"/>
                <a:gd name="T11" fmla="*/ 45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1"/>
                  </a:cubicBezTo>
                  <a:cubicBezTo>
                    <a:pt x="21600" y="16765"/>
                    <a:pt x="16765" y="21600"/>
                    <a:pt x="10801" y="21600"/>
                  </a:cubicBezTo>
                  <a:cubicBezTo>
                    <a:pt x="4835" y="21600"/>
                    <a:pt x="0" y="16765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2806" name="Group 66"/>
            <p:cNvGrpSpPr>
              <a:grpSpLocks/>
            </p:cNvGrpSpPr>
            <p:nvPr/>
          </p:nvGrpSpPr>
          <p:grpSpPr bwMode="auto">
            <a:xfrm>
              <a:off x="340" y="219"/>
              <a:ext cx="208" cy="448"/>
              <a:chOff x="0" y="0"/>
              <a:chExt cx="207" cy="448"/>
            </a:xfrm>
          </p:grpSpPr>
          <p:sp>
            <p:nvSpPr>
              <p:cNvPr id="32807" name="AutoShape 63"/>
              <p:cNvSpPr>
                <a:spLocks/>
              </p:cNvSpPr>
              <p:nvPr/>
            </p:nvSpPr>
            <p:spPr bwMode="auto">
              <a:xfrm>
                <a:off x="0" y="0"/>
                <a:ext cx="207" cy="45"/>
              </a:xfrm>
              <a:custGeom>
                <a:avLst/>
                <a:gdLst>
                  <a:gd name="T0" fmla="*/ 207 w 21600"/>
                  <a:gd name="T1" fmla="*/ 0 h 21600"/>
                  <a:gd name="T2" fmla="*/ 0 w 21600"/>
                  <a:gd name="T3" fmla="*/ 0 h 21600"/>
                  <a:gd name="T4" fmla="*/ 0 w 21600"/>
                  <a:gd name="T5" fmla="*/ 45 h 21600"/>
                  <a:gd name="T6" fmla="*/ 207 w 21600"/>
                  <a:gd name="T7" fmla="*/ 45 h 21600"/>
                  <a:gd name="T8" fmla="*/ 207 w 21600"/>
                  <a:gd name="T9" fmla="*/ 0 h 21600"/>
                  <a:gd name="T10" fmla="*/ 207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600" y="21600"/>
                      <a:pt x="21600" y="0"/>
                      <a:pt x="21600" y="0"/>
                    </a:cubicBezTo>
                    <a:close/>
                    <a:moveTo>
                      <a:pt x="216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8" name="AutoShape 64"/>
              <p:cNvSpPr>
                <a:spLocks/>
              </p:cNvSpPr>
              <p:nvPr/>
            </p:nvSpPr>
            <p:spPr bwMode="auto">
              <a:xfrm>
                <a:off x="51" y="402"/>
                <a:ext cx="104" cy="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46 h 21600"/>
                  <a:gd name="T4" fmla="*/ 104 w 21600"/>
                  <a:gd name="T5" fmla="*/ 46 h 21600"/>
                  <a:gd name="T6" fmla="*/ 104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9" name="AutoShape 65"/>
              <p:cNvSpPr>
                <a:spLocks/>
              </p:cNvSpPr>
              <p:nvPr/>
            </p:nvSpPr>
            <p:spPr bwMode="auto">
              <a:xfrm>
                <a:off x="8" y="52"/>
                <a:ext cx="191" cy="331"/>
              </a:xfrm>
              <a:custGeom>
                <a:avLst/>
                <a:gdLst>
                  <a:gd name="T0" fmla="*/ 118 w 21600"/>
                  <a:gd name="T1" fmla="*/ 203 h 21600"/>
                  <a:gd name="T2" fmla="*/ 96 w 21600"/>
                  <a:gd name="T3" fmla="*/ 226 h 21600"/>
                  <a:gd name="T4" fmla="*/ 73 w 21600"/>
                  <a:gd name="T5" fmla="*/ 203 h 21600"/>
                  <a:gd name="T6" fmla="*/ 73 w 21600"/>
                  <a:gd name="T7" fmla="*/ 173 h 21600"/>
                  <a:gd name="T8" fmla="*/ 96 w 21600"/>
                  <a:gd name="T9" fmla="*/ 150 h 21600"/>
                  <a:gd name="T10" fmla="*/ 118 w 21600"/>
                  <a:gd name="T11" fmla="*/ 173 h 21600"/>
                  <a:gd name="T12" fmla="*/ 118 w 21600"/>
                  <a:gd name="T13" fmla="*/ 203 h 21600"/>
                  <a:gd name="T14" fmla="*/ 0 w 21600"/>
                  <a:gd name="T15" fmla="*/ 0 h 21600"/>
                  <a:gd name="T16" fmla="*/ 43 w 21600"/>
                  <a:gd name="T17" fmla="*/ 75 h 21600"/>
                  <a:gd name="T18" fmla="*/ 43 w 21600"/>
                  <a:gd name="T19" fmla="*/ 331 h 21600"/>
                  <a:gd name="T20" fmla="*/ 148 w 21600"/>
                  <a:gd name="T21" fmla="*/ 331 h 21600"/>
                  <a:gd name="T22" fmla="*/ 148 w 21600"/>
                  <a:gd name="T23" fmla="*/ 75 h 21600"/>
                  <a:gd name="T24" fmla="*/ 191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13325" y="13258"/>
                    </a:moveTo>
                    <a:cubicBezTo>
                      <a:pt x="13325" y="14072"/>
                      <a:pt x="12195" y="14730"/>
                      <a:pt x="10800" y="14730"/>
                    </a:cubicBezTo>
                    <a:cubicBezTo>
                      <a:pt x="9405" y="14730"/>
                      <a:pt x="8274" y="14072"/>
                      <a:pt x="8274" y="13258"/>
                    </a:cubicBezTo>
                    <a:lnTo>
                      <a:pt x="8274" y="11292"/>
                    </a:lnTo>
                    <a:cubicBezTo>
                      <a:pt x="8274" y="10479"/>
                      <a:pt x="9405" y="9820"/>
                      <a:pt x="10800" y="9820"/>
                    </a:cubicBezTo>
                    <a:cubicBezTo>
                      <a:pt x="12195" y="9820"/>
                      <a:pt x="13325" y="10479"/>
                      <a:pt x="13325" y="11292"/>
                    </a:cubicBezTo>
                    <a:cubicBezTo>
                      <a:pt x="13325" y="11292"/>
                      <a:pt x="13325" y="13258"/>
                      <a:pt x="13325" y="13258"/>
                    </a:cubicBezTo>
                    <a:close/>
                    <a:moveTo>
                      <a:pt x="0" y="0"/>
                    </a:moveTo>
                    <a:lnTo>
                      <a:pt x="4909" y="4909"/>
                    </a:lnTo>
                    <a:lnTo>
                      <a:pt x="4909" y="21600"/>
                    </a:lnTo>
                    <a:lnTo>
                      <a:pt x="16690" y="21600"/>
                    </a:lnTo>
                    <a:lnTo>
                      <a:pt x="16690" y="4909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34889" name="Group 73"/>
          <p:cNvGrpSpPr>
            <a:grpSpLocks/>
          </p:cNvGrpSpPr>
          <p:nvPr/>
        </p:nvGrpSpPr>
        <p:grpSpPr bwMode="auto">
          <a:xfrm>
            <a:off x="4705947" y="4359275"/>
            <a:ext cx="533995" cy="559686"/>
            <a:chOff x="0" y="0"/>
            <a:chExt cx="896" cy="901"/>
          </a:xfrm>
        </p:grpSpPr>
        <p:sp>
          <p:nvSpPr>
            <p:cNvPr id="32800" name="AutoShape 68"/>
            <p:cNvSpPr>
              <a:spLocks/>
            </p:cNvSpPr>
            <p:nvPr/>
          </p:nvSpPr>
          <p:spPr bwMode="auto">
            <a:xfrm flipH="1">
              <a:off x="0" y="0"/>
              <a:ext cx="896" cy="901"/>
            </a:xfrm>
            <a:custGeom>
              <a:avLst/>
              <a:gdLst>
                <a:gd name="T0" fmla="*/ 0 w 21600"/>
                <a:gd name="T1" fmla="*/ 451 h 21600"/>
                <a:gd name="T2" fmla="*/ 448 w 21600"/>
                <a:gd name="T3" fmla="*/ 0 h 21600"/>
                <a:gd name="T4" fmla="*/ 896 w 21600"/>
                <a:gd name="T5" fmla="*/ 451 h 21600"/>
                <a:gd name="T6" fmla="*/ 448 w 21600"/>
                <a:gd name="T7" fmla="*/ 901 h 21600"/>
                <a:gd name="T8" fmla="*/ 0 w 21600"/>
                <a:gd name="T9" fmla="*/ 451 h 21600"/>
                <a:gd name="T10" fmla="*/ 0 w 21600"/>
                <a:gd name="T11" fmla="*/ 45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1"/>
                  </a:cubicBezTo>
                  <a:cubicBezTo>
                    <a:pt x="21600" y="16765"/>
                    <a:pt x="16765" y="21600"/>
                    <a:pt x="10801" y="21600"/>
                  </a:cubicBezTo>
                  <a:cubicBezTo>
                    <a:pt x="4835" y="21600"/>
                    <a:pt x="0" y="16765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2801" name="Group 72"/>
            <p:cNvGrpSpPr>
              <a:grpSpLocks/>
            </p:cNvGrpSpPr>
            <p:nvPr/>
          </p:nvGrpSpPr>
          <p:grpSpPr bwMode="auto">
            <a:xfrm>
              <a:off x="262" y="267"/>
              <a:ext cx="357" cy="345"/>
              <a:chOff x="0" y="0"/>
              <a:chExt cx="357" cy="345"/>
            </a:xfrm>
          </p:grpSpPr>
          <p:sp>
            <p:nvSpPr>
              <p:cNvPr id="32802" name="AutoShape 69"/>
              <p:cNvSpPr>
                <a:spLocks/>
              </p:cNvSpPr>
              <p:nvPr/>
            </p:nvSpPr>
            <p:spPr bwMode="auto">
              <a:xfrm>
                <a:off x="88" y="0"/>
                <a:ext cx="192" cy="54"/>
              </a:xfrm>
              <a:custGeom>
                <a:avLst/>
                <a:gdLst>
                  <a:gd name="T0" fmla="*/ 192 w 21600"/>
                  <a:gd name="T1" fmla="*/ 0 h 21600"/>
                  <a:gd name="T2" fmla="*/ 0 w 21600"/>
                  <a:gd name="T3" fmla="*/ 0 h 21600"/>
                  <a:gd name="T4" fmla="*/ 0 w 21600"/>
                  <a:gd name="T5" fmla="*/ 54 h 21600"/>
                  <a:gd name="T6" fmla="*/ 192 w 21600"/>
                  <a:gd name="T7" fmla="*/ 54 h 21600"/>
                  <a:gd name="T8" fmla="*/ 192 w 21600"/>
                  <a:gd name="T9" fmla="*/ 0 h 21600"/>
                  <a:gd name="T10" fmla="*/ 192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600" y="21600"/>
                      <a:pt x="21600" y="0"/>
                      <a:pt x="21600" y="0"/>
                    </a:cubicBezTo>
                    <a:close/>
                    <a:moveTo>
                      <a:pt x="216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3" name="AutoShape 70"/>
              <p:cNvSpPr>
                <a:spLocks/>
              </p:cNvSpPr>
              <p:nvPr/>
            </p:nvSpPr>
            <p:spPr bwMode="auto">
              <a:xfrm>
                <a:off x="96" y="208"/>
                <a:ext cx="164" cy="137"/>
              </a:xfrm>
              <a:custGeom>
                <a:avLst/>
                <a:gdLst>
                  <a:gd name="T0" fmla="*/ 0 w 21600"/>
                  <a:gd name="T1" fmla="*/ 137 h 21600"/>
                  <a:gd name="T2" fmla="*/ 164 w 21600"/>
                  <a:gd name="T3" fmla="*/ 137 h 21600"/>
                  <a:gd name="T4" fmla="*/ 164 w 21600"/>
                  <a:gd name="T5" fmla="*/ 0 h 21600"/>
                  <a:gd name="T6" fmla="*/ 0 w 21600"/>
                  <a:gd name="T7" fmla="*/ 0 h 21600"/>
                  <a:gd name="T8" fmla="*/ 0 w 21600"/>
                  <a:gd name="T9" fmla="*/ 137 h 21600"/>
                  <a:gd name="T10" fmla="*/ 0 w 21600"/>
                  <a:gd name="T11" fmla="*/ 137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4" name="AutoShape 71"/>
              <p:cNvSpPr>
                <a:spLocks/>
              </p:cNvSpPr>
              <p:nvPr/>
            </p:nvSpPr>
            <p:spPr bwMode="auto">
              <a:xfrm>
                <a:off x="0" y="72"/>
                <a:ext cx="357" cy="219"/>
              </a:xfrm>
              <a:custGeom>
                <a:avLst/>
                <a:gdLst>
                  <a:gd name="T0" fmla="*/ 110 w 21600"/>
                  <a:gd name="T1" fmla="*/ 82 h 21600"/>
                  <a:gd name="T2" fmla="*/ 96 w 21600"/>
                  <a:gd name="T3" fmla="*/ 68 h 21600"/>
                  <a:gd name="T4" fmla="*/ 110 w 21600"/>
                  <a:gd name="T5" fmla="*/ 55 h 21600"/>
                  <a:gd name="T6" fmla="*/ 124 w 21600"/>
                  <a:gd name="T7" fmla="*/ 68 h 21600"/>
                  <a:gd name="T8" fmla="*/ 110 w 21600"/>
                  <a:gd name="T9" fmla="*/ 82 h 21600"/>
                  <a:gd name="T10" fmla="*/ 69 w 21600"/>
                  <a:gd name="T11" fmla="*/ 82 h 21600"/>
                  <a:gd name="T12" fmla="*/ 55 w 21600"/>
                  <a:gd name="T13" fmla="*/ 68 h 21600"/>
                  <a:gd name="T14" fmla="*/ 69 w 21600"/>
                  <a:gd name="T15" fmla="*/ 55 h 21600"/>
                  <a:gd name="T16" fmla="*/ 82 w 21600"/>
                  <a:gd name="T17" fmla="*/ 68 h 21600"/>
                  <a:gd name="T18" fmla="*/ 69 w 21600"/>
                  <a:gd name="T19" fmla="*/ 82 h 21600"/>
                  <a:gd name="T20" fmla="*/ 350 w 21600"/>
                  <a:gd name="T21" fmla="*/ 0 h 21600"/>
                  <a:gd name="T22" fmla="*/ 328 w 21600"/>
                  <a:gd name="T23" fmla="*/ 0 h 21600"/>
                  <a:gd name="T24" fmla="*/ 275 w 21600"/>
                  <a:gd name="T25" fmla="*/ 0 h 21600"/>
                  <a:gd name="T26" fmla="*/ 82 w 21600"/>
                  <a:gd name="T27" fmla="*/ 0 h 21600"/>
                  <a:gd name="T28" fmla="*/ 69 w 21600"/>
                  <a:gd name="T29" fmla="*/ 0 h 21600"/>
                  <a:gd name="T30" fmla="*/ 7 w 21600"/>
                  <a:gd name="T31" fmla="*/ 0 h 21600"/>
                  <a:gd name="T32" fmla="*/ 0 w 21600"/>
                  <a:gd name="T33" fmla="*/ 7 h 21600"/>
                  <a:gd name="T34" fmla="*/ 0 w 21600"/>
                  <a:gd name="T35" fmla="*/ 212 h 21600"/>
                  <a:gd name="T36" fmla="*/ 7 w 21600"/>
                  <a:gd name="T37" fmla="*/ 219 h 21600"/>
                  <a:gd name="T38" fmla="*/ 82 w 21600"/>
                  <a:gd name="T39" fmla="*/ 219 h 21600"/>
                  <a:gd name="T40" fmla="*/ 82 w 21600"/>
                  <a:gd name="T41" fmla="*/ 137 h 21600"/>
                  <a:gd name="T42" fmla="*/ 82 w 21600"/>
                  <a:gd name="T43" fmla="*/ 123 h 21600"/>
                  <a:gd name="T44" fmla="*/ 96 w 21600"/>
                  <a:gd name="T45" fmla="*/ 123 h 21600"/>
                  <a:gd name="T46" fmla="*/ 261 w 21600"/>
                  <a:gd name="T47" fmla="*/ 123 h 21600"/>
                  <a:gd name="T48" fmla="*/ 275 w 21600"/>
                  <a:gd name="T49" fmla="*/ 123 h 21600"/>
                  <a:gd name="T50" fmla="*/ 275 w 21600"/>
                  <a:gd name="T51" fmla="*/ 137 h 21600"/>
                  <a:gd name="T52" fmla="*/ 275 w 21600"/>
                  <a:gd name="T53" fmla="*/ 219 h 21600"/>
                  <a:gd name="T54" fmla="*/ 350 w 21600"/>
                  <a:gd name="T55" fmla="*/ 219 h 21600"/>
                  <a:gd name="T56" fmla="*/ 357 w 21600"/>
                  <a:gd name="T57" fmla="*/ 212 h 21600"/>
                  <a:gd name="T58" fmla="*/ 357 w 21600"/>
                  <a:gd name="T59" fmla="*/ 7 h 21600"/>
                  <a:gd name="T60" fmla="*/ 350 w 21600"/>
                  <a:gd name="T61" fmla="*/ 0 h 21600"/>
                  <a:gd name="T62" fmla="*/ 350 w 21600"/>
                  <a:gd name="T63" fmla="*/ 0 h 2160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1600" h="21600">
                    <a:moveTo>
                      <a:pt x="6646" y="8101"/>
                    </a:moveTo>
                    <a:cubicBezTo>
                      <a:pt x="6186" y="8101"/>
                      <a:pt x="5815" y="7497"/>
                      <a:pt x="5815" y="6751"/>
                    </a:cubicBezTo>
                    <a:cubicBezTo>
                      <a:pt x="5815" y="6005"/>
                      <a:pt x="6186" y="5401"/>
                      <a:pt x="6646" y="5401"/>
                    </a:cubicBezTo>
                    <a:cubicBezTo>
                      <a:pt x="7105" y="5401"/>
                      <a:pt x="7476" y="6005"/>
                      <a:pt x="7476" y="6751"/>
                    </a:cubicBezTo>
                    <a:cubicBezTo>
                      <a:pt x="7476" y="7497"/>
                      <a:pt x="7105" y="8101"/>
                      <a:pt x="6646" y="8101"/>
                    </a:cubicBezTo>
                    <a:close/>
                    <a:moveTo>
                      <a:pt x="4154" y="8101"/>
                    </a:moveTo>
                    <a:cubicBezTo>
                      <a:pt x="3695" y="8101"/>
                      <a:pt x="3323" y="7497"/>
                      <a:pt x="3323" y="6751"/>
                    </a:cubicBezTo>
                    <a:cubicBezTo>
                      <a:pt x="3323" y="6005"/>
                      <a:pt x="3695" y="5401"/>
                      <a:pt x="4154" y="5401"/>
                    </a:cubicBezTo>
                    <a:cubicBezTo>
                      <a:pt x="4612" y="5401"/>
                      <a:pt x="4984" y="6005"/>
                      <a:pt x="4984" y="6751"/>
                    </a:cubicBezTo>
                    <a:cubicBezTo>
                      <a:pt x="4984" y="7497"/>
                      <a:pt x="4612" y="8101"/>
                      <a:pt x="4154" y="8101"/>
                    </a:cubicBezTo>
                    <a:close/>
                    <a:moveTo>
                      <a:pt x="21185" y="0"/>
                    </a:moveTo>
                    <a:lnTo>
                      <a:pt x="19833" y="0"/>
                    </a:lnTo>
                    <a:lnTo>
                      <a:pt x="16616" y="0"/>
                    </a:lnTo>
                    <a:lnTo>
                      <a:pt x="4984" y="0"/>
                    </a:lnTo>
                    <a:lnTo>
                      <a:pt x="4154" y="0"/>
                    </a:lnTo>
                    <a:lnTo>
                      <a:pt x="415" y="0"/>
                    </a:lnTo>
                    <a:cubicBezTo>
                      <a:pt x="185" y="0"/>
                      <a:pt x="0" y="302"/>
                      <a:pt x="0" y="675"/>
                    </a:cubicBezTo>
                    <a:lnTo>
                      <a:pt x="0" y="20925"/>
                    </a:lnTo>
                    <a:cubicBezTo>
                      <a:pt x="0" y="21299"/>
                      <a:pt x="185" y="21600"/>
                      <a:pt x="415" y="21600"/>
                    </a:cubicBezTo>
                    <a:lnTo>
                      <a:pt x="4984" y="21600"/>
                    </a:lnTo>
                    <a:lnTo>
                      <a:pt x="4984" y="13500"/>
                    </a:lnTo>
                    <a:lnTo>
                      <a:pt x="4984" y="12152"/>
                    </a:lnTo>
                    <a:lnTo>
                      <a:pt x="5815" y="12152"/>
                    </a:lnTo>
                    <a:lnTo>
                      <a:pt x="15785" y="12152"/>
                    </a:lnTo>
                    <a:lnTo>
                      <a:pt x="16616" y="12152"/>
                    </a:lnTo>
                    <a:lnTo>
                      <a:pt x="16616" y="13500"/>
                    </a:lnTo>
                    <a:lnTo>
                      <a:pt x="16616" y="21600"/>
                    </a:lnTo>
                    <a:lnTo>
                      <a:pt x="21185" y="21600"/>
                    </a:lnTo>
                    <a:cubicBezTo>
                      <a:pt x="21413" y="21600"/>
                      <a:pt x="21600" y="21299"/>
                      <a:pt x="21600" y="20925"/>
                    </a:cubicBezTo>
                    <a:lnTo>
                      <a:pt x="21600" y="675"/>
                    </a:lnTo>
                    <a:cubicBezTo>
                      <a:pt x="21600" y="302"/>
                      <a:pt x="21413" y="0"/>
                      <a:pt x="21185" y="0"/>
                    </a:cubicBezTo>
                    <a:close/>
                    <a:moveTo>
                      <a:pt x="21185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34895" name="Rectangle 79"/>
          <p:cNvSpPr>
            <a:spLocks/>
          </p:cNvSpPr>
          <p:nvPr/>
        </p:nvSpPr>
        <p:spPr bwMode="auto">
          <a:xfrm>
            <a:off x="1000125" y="2339976"/>
            <a:ext cx="533400" cy="28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4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Client</a:t>
            </a:r>
          </a:p>
        </p:txBody>
      </p:sp>
      <p:sp>
        <p:nvSpPr>
          <p:cNvPr id="34896" name="Freeform 80"/>
          <p:cNvSpPr>
            <a:spLocks/>
          </p:cNvSpPr>
          <p:nvPr/>
        </p:nvSpPr>
        <p:spPr bwMode="auto">
          <a:xfrm>
            <a:off x="1629966" y="2240757"/>
            <a:ext cx="1253728" cy="315831"/>
          </a:xfrm>
          <a:custGeom>
            <a:avLst/>
            <a:gdLst>
              <a:gd name="T0" fmla="*/ 0 w 21600"/>
              <a:gd name="T1" fmla="*/ 146462238 h 9714"/>
              <a:gd name="T2" fmla="*/ 517476284 w 21600"/>
              <a:gd name="T3" fmla="*/ 149458313 h 97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9714">
                <a:moveTo>
                  <a:pt x="0" y="9281"/>
                </a:moveTo>
                <a:cubicBezTo>
                  <a:pt x="0" y="9281"/>
                  <a:pt x="10758" y="-11886"/>
                  <a:pt x="21600" y="9714"/>
                </a:cubicBezTo>
              </a:path>
            </a:pathLst>
          </a:custGeom>
          <a:noFill/>
          <a:ln w="3175" cap="flat">
            <a:solidFill>
              <a:srgbClr val="0070C0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97" name="Freeform 81"/>
          <p:cNvSpPr>
            <a:spLocks/>
          </p:cNvSpPr>
          <p:nvPr/>
        </p:nvSpPr>
        <p:spPr bwMode="auto">
          <a:xfrm rot="10800000">
            <a:off x="2158603" y="5219699"/>
            <a:ext cx="1253728" cy="315831"/>
          </a:xfrm>
          <a:custGeom>
            <a:avLst/>
            <a:gdLst>
              <a:gd name="T0" fmla="*/ 0 w 21600"/>
              <a:gd name="T1" fmla="*/ 146462238 h 9714"/>
              <a:gd name="T2" fmla="*/ 517476284 w 21600"/>
              <a:gd name="T3" fmla="*/ 149458313 h 97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9714">
                <a:moveTo>
                  <a:pt x="0" y="9281"/>
                </a:moveTo>
                <a:cubicBezTo>
                  <a:pt x="0" y="9281"/>
                  <a:pt x="10758" y="-11886"/>
                  <a:pt x="21600" y="9714"/>
                </a:cubicBezTo>
              </a:path>
            </a:pathLst>
          </a:custGeom>
          <a:noFill/>
          <a:ln w="3175" cap="flat">
            <a:solidFill>
              <a:srgbClr val="0070C0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93" name="Group 78">
            <a:extLst>
              <a:ext uri="{FF2B5EF4-FFF2-40B4-BE49-F238E27FC236}">
                <a16:creationId xmlns:a16="http://schemas.microsoft.com/office/drawing/2014/main" id="{D79F287F-A20F-4A84-A75E-6399C8DF4625}"/>
              </a:ext>
            </a:extLst>
          </p:cNvPr>
          <p:cNvGrpSpPr>
            <a:grpSpLocks/>
          </p:cNvGrpSpPr>
          <p:nvPr/>
        </p:nvGrpSpPr>
        <p:grpSpPr bwMode="auto">
          <a:xfrm>
            <a:off x="3911379" y="2868855"/>
            <a:ext cx="533996" cy="559686"/>
            <a:chOff x="0" y="0"/>
            <a:chExt cx="896" cy="901"/>
          </a:xfrm>
        </p:grpSpPr>
        <p:sp>
          <p:nvSpPr>
            <p:cNvPr id="94" name="AutoShape 74">
              <a:extLst>
                <a:ext uri="{FF2B5EF4-FFF2-40B4-BE49-F238E27FC236}">
                  <a16:creationId xmlns:a16="http://schemas.microsoft.com/office/drawing/2014/main" id="{7A41E89E-1705-482C-8A1D-C13FBE738F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0"/>
              <a:ext cx="896" cy="901"/>
            </a:xfrm>
            <a:custGeom>
              <a:avLst/>
              <a:gdLst>
                <a:gd name="T0" fmla="*/ 0 w 21600"/>
                <a:gd name="T1" fmla="*/ 451 h 21600"/>
                <a:gd name="T2" fmla="*/ 448 w 21600"/>
                <a:gd name="T3" fmla="*/ 0 h 21600"/>
                <a:gd name="T4" fmla="*/ 896 w 21600"/>
                <a:gd name="T5" fmla="*/ 451 h 21600"/>
                <a:gd name="T6" fmla="*/ 448 w 21600"/>
                <a:gd name="T7" fmla="*/ 901 h 21600"/>
                <a:gd name="T8" fmla="*/ 0 w 21600"/>
                <a:gd name="T9" fmla="*/ 451 h 21600"/>
                <a:gd name="T10" fmla="*/ 0 w 21600"/>
                <a:gd name="T11" fmla="*/ 45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1"/>
                  </a:cubicBezTo>
                  <a:cubicBezTo>
                    <a:pt x="21600" y="16765"/>
                    <a:pt x="16765" y="21600"/>
                    <a:pt x="10801" y="21600"/>
                  </a:cubicBezTo>
                  <a:cubicBezTo>
                    <a:pt x="4835" y="21600"/>
                    <a:pt x="0" y="16765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95" name="Group 77">
              <a:extLst>
                <a:ext uri="{FF2B5EF4-FFF2-40B4-BE49-F238E27FC236}">
                  <a16:creationId xmlns:a16="http://schemas.microsoft.com/office/drawing/2014/main" id="{BF36C268-F0D7-45B7-BA75-37A2394CC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" y="299"/>
              <a:ext cx="330" cy="291"/>
              <a:chOff x="0" y="0"/>
              <a:chExt cx="329" cy="291"/>
            </a:xfrm>
          </p:grpSpPr>
          <p:sp>
            <p:nvSpPr>
              <p:cNvPr id="96" name="AutoShape 75">
                <a:extLst>
                  <a:ext uri="{FF2B5EF4-FFF2-40B4-BE49-F238E27FC236}">
                    <a16:creationId xmlns:a16="http://schemas.microsoft.com/office/drawing/2014/main" id="{E56D0E34-5283-4930-9D28-87FD09FCD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8"/>
                <a:ext cx="329" cy="123"/>
              </a:xfrm>
              <a:custGeom>
                <a:avLst/>
                <a:gdLst>
                  <a:gd name="T0" fmla="*/ 212 w 21600"/>
                  <a:gd name="T1" fmla="*/ 0 h 21600"/>
                  <a:gd name="T2" fmla="*/ 199 w 21600"/>
                  <a:gd name="T3" fmla="*/ 0 h 21600"/>
                  <a:gd name="T4" fmla="*/ 199 w 21600"/>
                  <a:gd name="T5" fmla="*/ 14 h 21600"/>
                  <a:gd name="T6" fmla="*/ 130 w 21600"/>
                  <a:gd name="T7" fmla="*/ 14 h 21600"/>
                  <a:gd name="T8" fmla="*/ 130 w 21600"/>
                  <a:gd name="T9" fmla="*/ 0 h 21600"/>
                  <a:gd name="T10" fmla="*/ 117 w 21600"/>
                  <a:gd name="T11" fmla="*/ 0 h 21600"/>
                  <a:gd name="T12" fmla="*/ 14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123 h 21600"/>
                  <a:gd name="T18" fmla="*/ 329 w 21600"/>
                  <a:gd name="T19" fmla="*/ 123 h 21600"/>
                  <a:gd name="T20" fmla="*/ 329 w 21600"/>
                  <a:gd name="T21" fmla="*/ 0 h 21600"/>
                  <a:gd name="T22" fmla="*/ 315 w 21600"/>
                  <a:gd name="T23" fmla="*/ 0 h 21600"/>
                  <a:gd name="T24" fmla="*/ 212 w 21600"/>
                  <a:gd name="T25" fmla="*/ 0 h 21600"/>
                  <a:gd name="T26" fmla="*/ 212 w 21600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600" h="21600">
                    <a:moveTo>
                      <a:pt x="13951" y="0"/>
                    </a:moveTo>
                    <a:lnTo>
                      <a:pt x="13050" y="0"/>
                    </a:lnTo>
                    <a:lnTo>
                      <a:pt x="13050" y="2400"/>
                    </a:lnTo>
                    <a:lnTo>
                      <a:pt x="8549" y="2400"/>
                    </a:lnTo>
                    <a:lnTo>
                      <a:pt x="8549" y="0"/>
                    </a:lnTo>
                    <a:lnTo>
                      <a:pt x="7649" y="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20700" y="0"/>
                    </a:lnTo>
                    <a:cubicBezTo>
                      <a:pt x="20700" y="0"/>
                      <a:pt x="13951" y="0"/>
                      <a:pt x="13951" y="0"/>
                    </a:cubicBezTo>
                    <a:close/>
                    <a:moveTo>
                      <a:pt x="13951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7" name="AutoShape 76">
                <a:extLst>
                  <a:ext uri="{FF2B5EF4-FFF2-40B4-BE49-F238E27FC236}">
                    <a16:creationId xmlns:a16="http://schemas.microsoft.com/office/drawing/2014/main" id="{C2DD8143-63FF-4EFF-B0AA-6C6F0331F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29" cy="158"/>
              </a:xfrm>
              <a:custGeom>
                <a:avLst/>
                <a:gdLst>
                  <a:gd name="T0" fmla="*/ 130 w 21600"/>
                  <a:gd name="T1" fmla="*/ 14 h 21600"/>
                  <a:gd name="T2" fmla="*/ 199 w 21600"/>
                  <a:gd name="T3" fmla="*/ 14 h 21600"/>
                  <a:gd name="T4" fmla="*/ 199 w 21600"/>
                  <a:gd name="T5" fmla="*/ 34 h 21600"/>
                  <a:gd name="T6" fmla="*/ 130 w 21600"/>
                  <a:gd name="T7" fmla="*/ 34 h 21600"/>
                  <a:gd name="T8" fmla="*/ 130 w 21600"/>
                  <a:gd name="T9" fmla="*/ 14 h 21600"/>
                  <a:gd name="T10" fmla="*/ 212 w 21600"/>
                  <a:gd name="T11" fmla="*/ 34 h 21600"/>
                  <a:gd name="T12" fmla="*/ 212 w 21600"/>
                  <a:gd name="T13" fmla="*/ 0 h 21600"/>
                  <a:gd name="T14" fmla="*/ 117 w 21600"/>
                  <a:gd name="T15" fmla="*/ 0 h 21600"/>
                  <a:gd name="T16" fmla="*/ 117 w 21600"/>
                  <a:gd name="T17" fmla="*/ 34 h 21600"/>
                  <a:gd name="T18" fmla="*/ 0 w 21600"/>
                  <a:gd name="T19" fmla="*/ 34 h 21600"/>
                  <a:gd name="T20" fmla="*/ 0 w 21600"/>
                  <a:gd name="T21" fmla="*/ 158 h 21600"/>
                  <a:gd name="T22" fmla="*/ 14 w 21600"/>
                  <a:gd name="T23" fmla="*/ 158 h 21600"/>
                  <a:gd name="T24" fmla="*/ 117 w 21600"/>
                  <a:gd name="T25" fmla="*/ 158 h 21600"/>
                  <a:gd name="T26" fmla="*/ 130 w 21600"/>
                  <a:gd name="T27" fmla="*/ 158 h 21600"/>
                  <a:gd name="T28" fmla="*/ 130 w 21600"/>
                  <a:gd name="T29" fmla="*/ 144 h 21600"/>
                  <a:gd name="T30" fmla="*/ 199 w 21600"/>
                  <a:gd name="T31" fmla="*/ 144 h 21600"/>
                  <a:gd name="T32" fmla="*/ 199 w 21600"/>
                  <a:gd name="T33" fmla="*/ 158 h 21600"/>
                  <a:gd name="T34" fmla="*/ 212 w 21600"/>
                  <a:gd name="T35" fmla="*/ 158 h 21600"/>
                  <a:gd name="T36" fmla="*/ 315 w 21600"/>
                  <a:gd name="T37" fmla="*/ 158 h 21600"/>
                  <a:gd name="T38" fmla="*/ 329 w 21600"/>
                  <a:gd name="T39" fmla="*/ 158 h 21600"/>
                  <a:gd name="T40" fmla="*/ 329 w 21600"/>
                  <a:gd name="T41" fmla="*/ 34 h 21600"/>
                  <a:gd name="T42" fmla="*/ 212 w 21600"/>
                  <a:gd name="T43" fmla="*/ 34 h 21600"/>
                  <a:gd name="T44" fmla="*/ 212 w 21600"/>
                  <a:gd name="T45" fmla="*/ 34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8549" y="1879"/>
                    </a:moveTo>
                    <a:lnTo>
                      <a:pt x="13050" y="1879"/>
                    </a:lnTo>
                    <a:lnTo>
                      <a:pt x="13050" y="4697"/>
                    </a:lnTo>
                    <a:lnTo>
                      <a:pt x="8549" y="4697"/>
                    </a:lnTo>
                    <a:cubicBezTo>
                      <a:pt x="8549" y="4697"/>
                      <a:pt x="8549" y="1879"/>
                      <a:pt x="8549" y="1879"/>
                    </a:cubicBezTo>
                    <a:close/>
                    <a:moveTo>
                      <a:pt x="13951" y="4697"/>
                    </a:moveTo>
                    <a:lnTo>
                      <a:pt x="13951" y="0"/>
                    </a:lnTo>
                    <a:lnTo>
                      <a:pt x="7649" y="0"/>
                    </a:lnTo>
                    <a:lnTo>
                      <a:pt x="7649" y="4697"/>
                    </a:lnTo>
                    <a:lnTo>
                      <a:pt x="0" y="4697"/>
                    </a:lnTo>
                    <a:lnTo>
                      <a:pt x="0" y="21600"/>
                    </a:lnTo>
                    <a:lnTo>
                      <a:pt x="900" y="21600"/>
                    </a:lnTo>
                    <a:lnTo>
                      <a:pt x="7649" y="21600"/>
                    </a:lnTo>
                    <a:lnTo>
                      <a:pt x="8549" y="21600"/>
                    </a:lnTo>
                    <a:lnTo>
                      <a:pt x="8549" y="19724"/>
                    </a:lnTo>
                    <a:lnTo>
                      <a:pt x="13050" y="19724"/>
                    </a:lnTo>
                    <a:lnTo>
                      <a:pt x="13050" y="21600"/>
                    </a:lnTo>
                    <a:lnTo>
                      <a:pt x="13951" y="21600"/>
                    </a:lnTo>
                    <a:lnTo>
                      <a:pt x="20700" y="21600"/>
                    </a:lnTo>
                    <a:lnTo>
                      <a:pt x="21600" y="21600"/>
                    </a:lnTo>
                    <a:lnTo>
                      <a:pt x="21600" y="4697"/>
                    </a:lnTo>
                    <a:cubicBezTo>
                      <a:pt x="21600" y="4697"/>
                      <a:pt x="13951" y="4697"/>
                      <a:pt x="13951" y="4697"/>
                    </a:cubicBezTo>
                    <a:close/>
                    <a:moveTo>
                      <a:pt x="13951" y="4697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98" name="Group 47">
            <a:extLst>
              <a:ext uri="{FF2B5EF4-FFF2-40B4-BE49-F238E27FC236}">
                <a16:creationId xmlns:a16="http://schemas.microsoft.com/office/drawing/2014/main" id="{0EB3E917-1469-42EE-98DA-C984CD09F27B}"/>
              </a:ext>
            </a:extLst>
          </p:cNvPr>
          <p:cNvGrpSpPr>
            <a:grpSpLocks/>
          </p:cNvGrpSpPr>
          <p:nvPr/>
        </p:nvGrpSpPr>
        <p:grpSpPr bwMode="auto">
          <a:xfrm>
            <a:off x="6160808" y="4369525"/>
            <a:ext cx="533400" cy="559686"/>
            <a:chOff x="0" y="0"/>
            <a:chExt cx="896" cy="901"/>
          </a:xfrm>
        </p:grpSpPr>
        <p:sp>
          <p:nvSpPr>
            <p:cNvPr id="99" name="AutoShape 43">
              <a:extLst>
                <a:ext uri="{FF2B5EF4-FFF2-40B4-BE49-F238E27FC236}">
                  <a16:creationId xmlns:a16="http://schemas.microsoft.com/office/drawing/2014/main" id="{5AB12CF0-E1E9-4E79-8A0B-C259868D4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96" cy="901"/>
            </a:xfrm>
            <a:custGeom>
              <a:avLst/>
              <a:gdLst>
                <a:gd name="T0" fmla="*/ 0 w 21600"/>
                <a:gd name="T1" fmla="*/ 451 h 21600"/>
                <a:gd name="T2" fmla="*/ 448 w 21600"/>
                <a:gd name="T3" fmla="*/ 0 h 21600"/>
                <a:gd name="T4" fmla="*/ 896 w 21600"/>
                <a:gd name="T5" fmla="*/ 451 h 21600"/>
                <a:gd name="T6" fmla="*/ 448 w 21600"/>
                <a:gd name="T7" fmla="*/ 901 h 21600"/>
                <a:gd name="T8" fmla="*/ 0 w 21600"/>
                <a:gd name="T9" fmla="*/ 451 h 21600"/>
                <a:gd name="T10" fmla="*/ 0 w 21600"/>
                <a:gd name="T11" fmla="*/ 45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1"/>
                  </a:cubicBezTo>
                  <a:cubicBezTo>
                    <a:pt x="21600" y="16765"/>
                    <a:pt x="16765" y="21600"/>
                    <a:pt x="10801" y="21600"/>
                  </a:cubicBezTo>
                  <a:cubicBezTo>
                    <a:pt x="4835" y="21600"/>
                    <a:pt x="0" y="16765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0" name="Group 46">
              <a:extLst>
                <a:ext uri="{FF2B5EF4-FFF2-40B4-BE49-F238E27FC236}">
                  <a16:creationId xmlns:a16="http://schemas.microsoft.com/office/drawing/2014/main" id="{CB5E23F3-5250-4779-84F2-5113C9939F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" y="192"/>
              <a:ext cx="424" cy="424"/>
              <a:chOff x="0" y="0"/>
              <a:chExt cx="424" cy="424"/>
            </a:xfrm>
          </p:grpSpPr>
          <p:sp>
            <p:nvSpPr>
              <p:cNvPr id="101" name="AutoShape 44">
                <a:extLst>
                  <a:ext uri="{FF2B5EF4-FFF2-40B4-BE49-F238E27FC236}">
                    <a16:creationId xmlns:a16="http://schemas.microsoft.com/office/drawing/2014/main" id="{21BE9831-424F-452D-9A3C-D83477EB9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" y="0"/>
                <a:ext cx="275" cy="275"/>
              </a:xfrm>
              <a:custGeom>
                <a:avLst/>
                <a:gdLst>
                  <a:gd name="T0" fmla="*/ 267 w 21391"/>
                  <a:gd name="T1" fmla="*/ 8 h 21600"/>
                  <a:gd name="T2" fmla="*/ 247 w 21391"/>
                  <a:gd name="T3" fmla="*/ 0 h 21600"/>
                  <a:gd name="T4" fmla="*/ 228 w 21391"/>
                  <a:gd name="T5" fmla="*/ 8 h 21600"/>
                  <a:gd name="T6" fmla="*/ 162 w 21391"/>
                  <a:gd name="T7" fmla="*/ 74 h 21600"/>
                  <a:gd name="T8" fmla="*/ 153 w 21391"/>
                  <a:gd name="T9" fmla="*/ 83 h 21600"/>
                  <a:gd name="T10" fmla="*/ 144 w 21391"/>
                  <a:gd name="T11" fmla="*/ 92 h 21600"/>
                  <a:gd name="T12" fmla="*/ 91 w 21391"/>
                  <a:gd name="T13" fmla="*/ 145 h 21600"/>
                  <a:gd name="T14" fmla="*/ 0 w 21391"/>
                  <a:gd name="T15" fmla="*/ 235 h 21600"/>
                  <a:gd name="T16" fmla="*/ 0 w 21391"/>
                  <a:gd name="T17" fmla="*/ 275 h 21600"/>
                  <a:gd name="T18" fmla="*/ 38 w 21391"/>
                  <a:gd name="T19" fmla="*/ 275 h 21600"/>
                  <a:gd name="T20" fmla="*/ 83 w 21391"/>
                  <a:gd name="T21" fmla="*/ 230 h 21600"/>
                  <a:gd name="T22" fmla="*/ 184 w 21391"/>
                  <a:gd name="T23" fmla="*/ 130 h 21600"/>
                  <a:gd name="T24" fmla="*/ 185 w 21391"/>
                  <a:gd name="T25" fmla="*/ 128 h 21600"/>
                  <a:gd name="T26" fmla="*/ 190 w 21391"/>
                  <a:gd name="T27" fmla="*/ 124 h 21600"/>
                  <a:gd name="T28" fmla="*/ 267 w 21391"/>
                  <a:gd name="T29" fmla="*/ 47 h 21600"/>
                  <a:gd name="T30" fmla="*/ 267 w 21391"/>
                  <a:gd name="T31" fmla="*/ 8 h 21600"/>
                  <a:gd name="T32" fmla="*/ 267 w 21391"/>
                  <a:gd name="T33" fmla="*/ 8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391" h="21600">
                    <a:moveTo>
                      <a:pt x="20763" y="631"/>
                    </a:moveTo>
                    <a:cubicBezTo>
                      <a:pt x="20344" y="211"/>
                      <a:pt x="19794" y="0"/>
                      <a:pt x="19246" y="0"/>
                    </a:cubicBezTo>
                    <a:cubicBezTo>
                      <a:pt x="18697" y="0"/>
                      <a:pt x="18149" y="211"/>
                      <a:pt x="17732" y="631"/>
                    </a:cubicBezTo>
                    <a:lnTo>
                      <a:pt x="12577" y="5820"/>
                    </a:lnTo>
                    <a:lnTo>
                      <a:pt x="11865" y="6537"/>
                    </a:lnTo>
                    <a:lnTo>
                      <a:pt x="11193" y="7216"/>
                    </a:lnTo>
                    <a:lnTo>
                      <a:pt x="7087" y="11350"/>
                    </a:lnTo>
                    <a:lnTo>
                      <a:pt x="0" y="18486"/>
                    </a:lnTo>
                    <a:lnTo>
                      <a:pt x="0" y="21600"/>
                    </a:lnTo>
                    <a:lnTo>
                      <a:pt x="2971" y="21600"/>
                    </a:lnTo>
                    <a:lnTo>
                      <a:pt x="6466" y="18079"/>
                    </a:lnTo>
                    <a:lnTo>
                      <a:pt x="14283" y="10208"/>
                    </a:lnTo>
                    <a:lnTo>
                      <a:pt x="14398" y="10092"/>
                    </a:lnTo>
                    <a:lnTo>
                      <a:pt x="14763" y="9724"/>
                    </a:lnTo>
                    <a:lnTo>
                      <a:pt x="20763" y="3682"/>
                    </a:lnTo>
                    <a:cubicBezTo>
                      <a:pt x="21600" y="2842"/>
                      <a:pt x="21600" y="1475"/>
                      <a:pt x="20763" y="631"/>
                    </a:cubicBezTo>
                    <a:close/>
                    <a:moveTo>
                      <a:pt x="20763" y="631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2" name="AutoShape 45">
                <a:extLst>
                  <a:ext uri="{FF2B5EF4-FFF2-40B4-BE49-F238E27FC236}">
                    <a16:creationId xmlns:a16="http://schemas.microsoft.com/office/drawing/2014/main" id="{7AE9C574-889A-4174-8CE2-AF7BA4DA3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4"/>
                <a:ext cx="348" cy="350"/>
              </a:xfrm>
              <a:custGeom>
                <a:avLst/>
                <a:gdLst>
                  <a:gd name="T0" fmla="*/ 343 w 21600"/>
                  <a:gd name="T1" fmla="*/ 70 h 21600"/>
                  <a:gd name="T2" fmla="*/ 242 w 21600"/>
                  <a:gd name="T3" fmla="*/ 171 h 21600"/>
                  <a:gd name="T4" fmla="*/ 198 w 21600"/>
                  <a:gd name="T5" fmla="*/ 216 h 21600"/>
                  <a:gd name="T6" fmla="*/ 192 w 21600"/>
                  <a:gd name="T7" fmla="*/ 221 h 21600"/>
                  <a:gd name="T8" fmla="*/ 185 w 21600"/>
                  <a:gd name="T9" fmla="*/ 221 h 21600"/>
                  <a:gd name="T10" fmla="*/ 147 w 21600"/>
                  <a:gd name="T11" fmla="*/ 221 h 21600"/>
                  <a:gd name="T12" fmla="*/ 128 w 21600"/>
                  <a:gd name="T13" fmla="*/ 221 h 21600"/>
                  <a:gd name="T14" fmla="*/ 128 w 21600"/>
                  <a:gd name="T15" fmla="*/ 203 h 21600"/>
                  <a:gd name="T16" fmla="*/ 128 w 21600"/>
                  <a:gd name="T17" fmla="*/ 163 h 21600"/>
                  <a:gd name="T18" fmla="*/ 128 w 21600"/>
                  <a:gd name="T19" fmla="*/ 155 h 21600"/>
                  <a:gd name="T20" fmla="*/ 134 w 21600"/>
                  <a:gd name="T21" fmla="*/ 150 h 21600"/>
                  <a:gd name="T22" fmla="*/ 224 w 21600"/>
                  <a:gd name="T23" fmla="*/ 58 h 21600"/>
                  <a:gd name="T24" fmla="*/ 277 w 21600"/>
                  <a:gd name="T25" fmla="*/ 5 h 21600"/>
                  <a:gd name="T26" fmla="*/ 282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350 h 21600"/>
                  <a:gd name="T32" fmla="*/ 348 w 21600"/>
                  <a:gd name="T33" fmla="*/ 350 h 21600"/>
                  <a:gd name="T34" fmla="*/ 348 w 21600"/>
                  <a:gd name="T35" fmla="*/ 64 h 21600"/>
                  <a:gd name="T36" fmla="*/ 344 w 21600"/>
                  <a:gd name="T37" fmla="*/ 68 h 21600"/>
                  <a:gd name="T38" fmla="*/ 343 w 21600"/>
                  <a:gd name="T39" fmla="*/ 70 h 21600"/>
                  <a:gd name="T40" fmla="*/ 343 w 21600"/>
                  <a:gd name="T41" fmla="*/ 70 h 2160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600" h="21600">
                    <a:moveTo>
                      <a:pt x="21268" y="4307"/>
                    </a:moveTo>
                    <a:lnTo>
                      <a:pt x="15047" y="10527"/>
                    </a:lnTo>
                    <a:lnTo>
                      <a:pt x="12264" y="13308"/>
                    </a:lnTo>
                    <a:lnTo>
                      <a:pt x="11930" y="13642"/>
                    </a:lnTo>
                    <a:lnTo>
                      <a:pt x="11460" y="13642"/>
                    </a:lnTo>
                    <a:lnTo>
                      <a:pt x="9096" y="13642"/>
                    </a:lnTo>
                    <a:lnTo>
                      <a:pt x="7959" y="13642"/>
                    </a:lnTo>
                    <a:lnTo>
                      <a:pt x="7959" y="12506"/>
                    </a:lnTo>
                    <a:lnTo>
                      <a:pt x="7959" y="10045"/>
                    </a:lnTo>
                    <a:lnTo>
                      <a:pt x="7959" y="9574"/>
                    </a:lnTo>
                    <a:lnTo>
                      <a:pt x="8291" y="9241"/>
                    </a:lnTo>
                    <a:lnTo>
                      <a:pt x="13932" y="3601"/>
                    </a:lnTo>
                    <a:lnTo>
                      <a:pt x="17200" y="333"/>
                    </a:lnTo>
                    <a:lnTo>
                      <a:pt x="17532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973"/>
                    </a:lnTo>
                    <a:lnTo>
                      <a:pt x="21357" y="4216"/>
                    </a:lnTo>
                    <a:cubicBezTo>
                      <a:pt x="21357" y="4216"/>
                      <a:pt x="21268" y="4307"/>
                      <a:pt x="21268" y="4307"/>
                    </a:cubicBezTo>
                    <a:close/>
                    <a:moveTo>
                      <a:pt x="21268" y="4307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FC964E-AA80-48F1-88D1-A6739723EC8C}"/>
              </a:ext>
            </a:extLst>
          </p:cNvPr>
          <p:cNvGrpSpPr/>
          <p:nvPr/>
        </p:nvGrpSpPr>
        <p:grpSpPr>
          <a:xfrm>
            <a:off x="3251895" y="4349646"/>
            <a:ext cx="533996" cy="559686"/>
            <a:chOff x="4914622" y="5512704"/>
            <a:chExt cx="533996" cy="559686"/>
          </a:xfrm>
        </p:grpSpPr>
        <p:sp>
          <p:nvSpPr>
            <p:cNvPr id="111" name="AutoShape 74">
              <a:extLst>
                <a:ext uri="{FF2B5EF4-FFF2-40B4-BE49-F238E27FC236}">
                  <a16:creationId xmlns:a16="http://schemas.microsoft.com/office/drawing/2014/main" id="{D6B97965-F9DA-4D4A-9995-35A2288B8E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4622" y="5512704"/>
              <a:ext cx="533996" cy="559686"/>
            </a:xfrm>
            <a:custGeom>
              <a:avLst/>
              <a:gdLst>
                <a:gd name="T0" fmla="*/ 0 w 21600"/>
                <a:gd name="T1" fmla="*/ 451 h 21600"/>
                <a:gd name="T2" fmla="*/ 448 w 21600"/>
                <a:gd name="T3" fmla="*/ 0 h 21600"/>
                <a:gd name="T4" fmla="*/ 896 w 21600"/>
                <a:gd name="T5" fmla="*/ 451 h 21600"/>
                <a:gd name="T6" fmla="*/ 448 w 21600"/>
                <a:gd name="T7" fmla="*/ 901 h 21600"/>
                <a:gd name="T8" fmla="*/ 0 w 21600"/>
                <a:gd name="T9" fmla="*/ 451 h 21600"/>
                <a:gd name="T10" fmla="*/ 0 w 21600"/>
                <a:gd name="T11" fmla="*/ 45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1"/>
                  </a:cubicBezTo>
                  <a:cubicBezTo>
                    <a:pt x="21600" y="16765"/>
                    <a:pt x="16765" y="21600"/>
                    <a:pt x="10801" y="21600"/>
                  </a:cubicBezTo>
                  <a:cubicBezTo>
                    <a:pt x="4835" y="21600"/>
                    <a:pt x="0" y="16765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039F266A-0222-435A-A291-E489C50B04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2620" y="5694735"/>
              <a:ext cx="198000" cy="195624"/>
            </a:xfrm>
            <a:custGeom>
              <a:avLst/>
              <a:gdLst>
                <a:gd name="T0" fmla="*/ 10 w 21600"/>
                <a:gd name="T1" fmla="*/ 2 h 21600"/>
                <a:gd name="T2" fmla="*/ 9 w 21600"/>
                <a:gd name="T3" fmla="*/ 2 h 21600"/>
                <a:gd name="T4" fmla="*/ 8 w 21600"/>
                <a:gd name="T5" fmla="*/ 0 h 21600"/>
                <a:gd name="T6" fmla="*/ 7 w 21600"/>
                <a:gd name="T7" fmla="*/ 1 h 21600"/>
                <a:gd name="T8" fmla="*/ 4 w 21600"/>
                <a:gd name="T9" fmla="*/ 2 h 21600"/>
                <a:gd name="T10" fmla="*/ 0 w 21600"/>
                <a:gd name="T11" fmla="*/ 11 h 21600"/>
                <a:gd name="T12" fmla="*/ 4 w 21600"/>
                <a:gd name="T13" fmla="*/ 6 h 21600"/>
                <a:gd name="T14" fmla="*/ 4 w 21600"/>
                <a:gd name="T15" fmla="*/ 6 h 21600"/>
                <a:gd name="T16" fmla="*/ 5 w 21600"/>
                <a:gd name="T17" fmla="*/ 4 h 21600"/>
                <a:gd name="T18" fmla="*/ 7 w 21600"/>
                <a:gd name="T19" fmla="*/ 4 h 21600"/>
                <a:gd name="T20" fmla="*/ 7 w 21600"/>
                <a:gd name="T21" fmla="*/ 7 h 21600"/>
                <a:gd name="T22" fmla="*/ 5 w 21600"/>
                <a:gd name="T23" fmla="*/ 7 h 21600"/>
                <a:gd name="T24" fmla="*/ 5 w 21600"/>
                <a:gd name="T25" fmla="*/ 7 h 21600"/>
                <a:gd name="T26" fmla="*/ 0 w 21600"/>
                <a:gd name="T27" fmla="*/ 11 h 21600"/>
                <a:gd name="T28" fmla="*/ 9 w 21600"/>
                <a:gd name="T29" fmla="*/ 8 h 21600"/>
                <a:gd name="T30" fmla="*/ 11 w 21600"/>
                <a:gd name="T31" fmla="*/ 5 h 21600"/>
                <a:gd name="T32" fmla="*/ 12 w 21600"/>
                <a:gd name="T33" fmla="*/ 4 h 21600"/>
                <a:gd name="T34" fmla="*/ 10 w 21600"/>
                <a:gd name="T35" fmla="*/ 2 h 21600"/>
                <a:gd name="T36" fmla="*/ 10 w 21600"/>
                <a:gd name="T37" fmla="*/ 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5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50"/>
                            </p:stCondLst>
                            <p:childTnLst>
                              <p:par>
                                <p:cTn id="4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950"/>
                            </p:stCondLst>
                            <p:childTnLst>
                              <p:par>
                                <p:cTn id="5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4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950"/>
                            </p:stCondLst>
                            <p:childTnLst>
                              <p:par>
                                <p:cTn id="6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4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950"/>
                            </p:stCondLst>
                            <p:childTnLst>
                              <p:par>
                                <p:cTn id="7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45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950"/>
                            </p:stCondLst>
                            <p:childTnLst>
                              <p:par>
                                <p:cTn id="8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45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950"/>
                            </p:stCondLst>
                            <p:childTnLst>
                              <p:par>
                                <p:cTn id="9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45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950"/>
                            </p:stCondLst>
                            <p:childTnLst>
                              <p:par>
                                <p:cTn id="1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45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95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450"/>
                            </p:stCondLst>
                            <p:childTnLst>
                              <p:par>
                                <p:cTn id="1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48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5" grpId="0"/>
      <p:bldP spid="34895" grpId="0"/>
      <p:bldP spid="34896" grpId="0" animBg="1"/>
      <p:bldP spid="348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4957763" y="2724149"/>
            <a:ext cx="2038350" cy="3448051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Rectangle 2"/>
          <p:cNvSpPr>
            <a:spLocks/>
          </p:cNvSpPr>
          <p:nvPr/>
        </p:nvSpPr>
        <p:spPr bwMode="auto">
          <a:xfrm>
            <a:off x="7877175" y="641351"/>
            <a:ext cx="301752" cy="301752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7994547" y="730851"/>
            <a:ext cx="625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6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5172076" y="3006726"/>
            <a:ext cx="1571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8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rPr>
              <a:t>Fingers Crossed</a:t>
            </a:r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962026" y="479425"/>
            <a:ext cx="4352925" cy="60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8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Demonstration</a:t>
            </a:r>
          </a:p>
        </p:txBody>
      </p:sp>
      <p:sp>
        <p:nvSpPr>
          <p:cNvPr id="17416" name="Rectangle 8"/>
          <p:cNvSpPr>
            <a:spLocks/>
          </p:cNvSpPr>
          <p:nvPr/>
        </p:nvSpPr>
        <p:spPr bwMode="auto">
          <a:xfrm>
            <a:off x="1000125" y="990600"/>
            <a:ext cx="63150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A Stripped Down Version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004889" y="2724149"/>
            <a:ext cx="3952875" cy="344805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6967537" y="2724149"/>
            <a:ext cx="1190625" cy="344805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6100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animBg="1"/>
      <p:bldP spid="17414" grpId="0"/>
      <p:bldP spid="17415" grpId="0"/>
      <p:bldP spid="17416" grpId="0"/>
      <p:bldP spid="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/>
          </p:cNvSpPr>
          <p:nvPr/>
        </p:nvSpPr>
        <p:spPr bwMode="auto">
          <a:xfrm>
            <a:off x="962026" y="479425"/>
            <a:ext cx="4352925" cy="60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8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Behind The Scene</a:t>
            </a:r>
          </a:p>
        </p:txBody>
      </p:sp>
      <p:sp>
        <p:nvSpPr>
          <p:cNvPr id="63491" name="Rectangle 2"/>
          <p:cNvSpPr>
            <a:spLocks/>
          </p:cNvSpPr>
          <p:nvPr/>
        </p:nvSpPr>
        <p:spPr bwMode="auto">
          <a:xfrm>
            <a:off x="7877175" y="641351"/>
            <a:ext cx="301752" cy="301752"/>
          </a:xfrm>
          <a:prstGeom prst="rect">
            <a:avLst/>
          </a:prstGeom>
          <a:solidFill>
            <a:srgbClr val="00BAF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2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63493" name="Rectangle 4"/>
          <p:cNvSpPr>
            <a:spLocks/>
          </p:cNvSpPr>
          <p:nvPr/>
        </p:nvSpPr>
        <p:spPr bwMode="auto">
          <a:xfrm>
            <a:off x="7877175" y="641351"/>
            <a:ext cx="301752" cy="301752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4" name="Rectangle 5"/>
          <p:cNvSpPr>
            <a:spLocks/>
          </p:cNvSpPr>
          <p:nvPr/>
        </p:nvSpPr>
        <p:spPr bwMode="auto">
          <a:xfrm>
            <a:off x="7994547" y="734026"/>
            <a:ext cx="625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7</a:t>
            </a:r>
          </a:p>
        </p:txBody>
      </p:sp>
      <p:sp>
        <p:nvSpPr>
          <p:cNvPr id="65542" name="Rectangle 6"/>
          <p:cNvSpPr>
            <a:spLocks/>
          </p:cNvSpPr>
          <p:nvPr/>
        </p:nvSpPr>
        <p:spPr bwMode="auto">
          <a:xfrm>
            <a:off x="1000125" y="939800"/>
            <a:ext cx="63150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Technology</a:t>
            </a:r>
          </a:p>
        </p:txBody>
      </p:sp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1010841" y="2853531"/>
            <a:ext cx="7143750" cy="956469"/>
            <a:chOff x="0" y="0"/>
            <a:chExt cx="11999" cy="1336"/>
          </a:xfrm>
        </p:grpSpPr>
        <p:sp>
          <p:nvSpPr>
            <p:cNvPr id="63517" name="Rectangle 7"/>
            <p:cNvSpPr>
              <a:spLocks/>
            </p:cNvSpPr>
            <p:nvPr/>
          </p:nvSpPr>
          <p:spPr bwMode="auto">
            <a:xfrm>
              <a:off x="0" y="0"/>
              <a:ext cx="3820" cy="1336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63518" name="Rectangle 8"/>
            <p:cNvSpPr>
              <a:spLocks/>
            </p:cNvSpPr>
            <p:nvPr/>
          </p:nvSpPr>
          <p:spPr bwMode="auto">
            <a:xfrm>
              <a:off x="208" y="856"/>
              <a:ext cx="338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Azure IoT Edge</a:t>
              </a:r>
            </a:p>
          </p:txBody>
        </p:sp>
        <p:sp>
          <p:nvSpPr>
            <p:cNvPr id="63519" name="Rectangle 9"/>
            <p:cNvSpPr>
              <a:spLocks/>
            </p:cNvSpPr>
            <p:nvPr/>
          </p:nvSpPr>
          <p:spPr bwMode="auto">
            <a:xfrm>
              <a:off x="4089" y="0"/>
              <a:ext cx="3821" cy="1336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63520" name="Rectangle 10"/>
            <p:cNvSpPr>
              <a:spLocks/>
            </p:cNvSpPr>
            <p:nvPr/>
          </p:nvSpPr>
          <p:spPr bwMode="auto">
            <a:xfrm>
              <a:off x="4298" y="856"/>
              <a:ext cx="338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Azure IoT Hub</a:t>
              </a:r>
            </a:p>
          </p:txBody>
        </p:sp>
        <p:sp>
          <p:nvSpPr>
            <p:cNvPr id="63521" name="Rectangle 11"/>
            <p:cNvSpPr>
              <a:spLocks/>
            </p:cNvSpPr>
            <p:nvPr/>
          </p:nvSpPr>
          <p:spPr bwMode="auto">
            <a:xfrm>
              <a:off x="8179" y="0"/>
              <a:ext cx="3820" cy="1336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200"/>
            </a:p>
          </p:txBody>
        </p:sp>
        <p:sp>
          <p:nvSpPr>
            <p:cNvPr id="63522" name="Rectangle 12"/>
            <p:cNvSpPr>
              <a:spLocks/>
            </p:cNvSpPr>
            <p:nvPr/>
          </p:nvSpPr>
          <p:spPr bwMode="auto">
            <a:xfrm>
              <a:off x="8387" y="856"/>
              <a:ext cx="338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Azure Container Registry</a:t>
              </a:r>
            </a:p>
          </p:txBody>
        </p:sp>
      </p:grpSp>
      <p:grpSp>
        <p:nvGrpSpPr>
          <p:cNvPr id="65565" name="Group 29"/>
          <p:cNvGrpSpPr>
            <a:grpSpLocks/>
          </p:cNvGrpSpPr>
          <p:nvPr/>
        </p:nvGrpSpPr>
        <p:grpSpPr bwMode="auto">
          <a:xfrm>
            <a:off x="1010841" y="3996531"/>
            <a:ext cx="7143750" cy="956469"/>
            <a:chOff x="0" y="0"/>
            <a:chExt cx="11999" cy="1336"/>
          </a:xfrm>
        </p:grpSpPr>
        <p:sp>
          <p:nvSpPr>
            <p:cNvPr id="63508" name="Rectangle 20"/>
            <p:cNvSpPr>
              <a:spLocks/>
            </p:cNvSpPr>
            <p:nvPr/>
          </p:nvSpPr>
          <p:spPr bwMode="auto">
            <a:xfrm>
              <a:off x="0" y="0"/>
              <a:ext cx="3820" cy="1336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09" name="Rectangle 21"/>
            <p:cNvSpPr>
              <a:spLocks/>
            </p:cNvSpPr>
            <p:nvPr/>
          </p:nvSpPr>
          <p:spPr bwMode="auto">
            <a:xfrm>
              <a:off x="208" y="856"/>
              <a:ext cx="338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Microsoft Cognitive Services</a:t>
              </a:r>
            </a:p>
          </p:txBody>
        </p:sp>
        <p:sp>
          <p:nvSpPr>
            <p:cNvPr id="63510" name="Rectangle 22"/>
            <p:cNvSpPr>
              <a:spLocks/>
            </p:cNvSpPr>
            <p:nvPr/>
          </p:nvSpPr>
          <p:spPr bwMode="auto">
            <a:xfrm>
              <a:off x="4089" y="0"/>
              <a:ext cx="3821" cy="1336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11" name="Rectangle 23"/>
            <p:cNvSpPr>
              <a:spLocks/>
            </p:cNvSpPr>
            <p:nvPr/>
          </p:nvSpPr>
          <p:spPr bwMode="auto">
            <a:xfrm>
              <a:off x="4298" y="856"/>
              <a:ext cx="338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Python</a:t>
              </a:r>
            </a:p>
          </p:txBody>
        </p:sp>
        <p:sp>
          <p:nvSpPr>
            <p:cNvPr id="63512" name="Rectangle 24"/>
            <p:cNvSpPr>
              <a:spLocks/>
            </p:cNvSpPr>
            <p:nvPr/>
          </p:nvSpPr>
          <p:spPr bwMode="auto">
            <a:xfrm>
              <a:off x="8179" y="0"/>
              <a:ext cx="3820" cy="1336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13" name="Rectangle 25"/>
            <p:cNvSpPr>
              <a:spLocks/>
            </p:cNvSpPr>
            <p:nvPr/>
          </p:nvSpPr>
          <p:spPr bwMode="auto">
            <a:xfrm>
              <a:off x="8387" y="856"/>
              <a:ext cx="338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 err="1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Tensorflow</a:t>
              </a:r>
              <a:endParaRPr lang="en-US" sz="12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endParaRPr>
            </a:p>
          </p:txBody>
        </p:sp>
      </p:grpSp>
      <p:grpSp>
        <p:nvGrpSpPr>
          <p:cNvPr id="65575" name="Group 39"/>
          <p:cNvGrpSpPr>
            <a:grpSpLocks/>
          </p:cNvGrpSpPr>
          <p:nvPr/>
        </p:nvGrpSpPr>
        <p:grpSpPr bwMode="auto">
          <a:xfrm>
            <a:off x="1010841" y="5114131"/>
            <a:ext cx="7143750" cy="956469"/>
            <a:chOff x="0" y="0"/>
            <a:chExt cx="11999" cy="1336"/>
          </a:xfrm>
        </p:grpSpPr>
        <p:sp>
          <p:nvSpPr>
            <p:cNvPr id="63499" name="Rectangle 30"/>
            <p:cNvSpPr>
              <a:spLocks/>
            </p:cNvSpPr>
            <p:nvPr/>
          </p:nvSpPr>
          <p:spPr bwMode="auto">
            <a:xfrm>
              <a:off x="0" y="0"/>
              <a:ext cx="3820" cy="1336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00" name="Rectangle 31"/>
            <p:cNvSpPr>
              <a:spLocks/>
            </p:cNvSpPr>
            <p:nvPr/>
          </p:nvSpPr>
          <p:spPr bwMode="auto">
            <a:xfrm>
              <a:off x="208" y="856"/>
              <a:ext cx="338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OpenCV</a:t>
              </a:r>
            </a:p>
          </p:txBody>
        </p:sp>
        <p:sp>
          <p:nvSpPr>
            <p:cNvPr id="63501" name="Rectangle 32"/>
            <p:cNvSpPr>
              <a:spLocks/>
            </p:cNvSpPr>
            <p:nvPr/>
          </p:nvSpPr>
          <p:spPr bwMode="auto">
            <a:xfrm>
              <a:off x="4089" y="0"/>
              <a:ext cx="3821" cy="1336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02" name="Rectangle 33"/>
            <p:cNvSpPr>
              <a:spLocks/>
            </p:cNvSpPr>
            <p:nvPr/>
          </p:nvSpPr>
          <p:spPr bwMode="auto">
            <a:xfrm>
              <a:off x="4298" y="856"/>
              <a:ext cx="338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Raspberry Pi</a:t>
              </a:r>
            </a:p>
          </p:txBody>
        </p:sp>
        <p:sp>
          <p:nvSpPr>
            <p:cNvPr id="63503" name="Rectangle 34"/>
            <p:cNvSpPr>
              <a:spLocks/>
            </p:cNvSpPr>
            <p:nvPr/>
          </p:nvSpPr>
          <p:spPr bwMode="auto">
            <a:xfrm>
              <a:off x="8179" y="0"/>
              <a:ext cx="3820" cy="1336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63504" name="Rectangle 35"/>
            <p:cNvSpPr>
              <a:spLocks/>
            </p:cNvSpPr>
            <p:nvPr/>
          </p:nvSpPr>
          <p:spPr bwMode="auto">
            <a:xfrm>
              <a:off x="8387" y="856"/>
              <a:ext cx="338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   </a:t>
              </a: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33F1C256-CA54-4B3F-A096-A39E6BD1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1" y="847"/>
              <a:ext cx="338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 dirty="0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Docker &amp; </a:t>
              </a:r>
              <a:r>
                <a:rPr lang="en-US" sz="1200" dirty="0" err="1">
                  <a:solidFill>
                    <a:srgbClr val="FFFFFF"/>
                  </a:solidFill>
                  <a:latin typeface="Open Sans" charset="0"/>
                  <a:cs typeface="Open Sans" charset="0"/>
                  <a:sym typeface="Open Sans" charset="0"/>
                </a:rPr>
                <a:t>Mobi</a:t>
              </a:r>
              <a:endParaRPr lang="en-US" sz="12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272F88-9A3A-45C0-A716-F6D95A64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74" y="1219200"/>
            <a:ext cx="4772024" cy="1444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" grpId="0"/>
      <p:bldP spid="655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3317535" y="2901949"/>
            <a:ext cx="4333875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54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Q &amp; A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408021" y="3683000"/>
            <a:ext cx="24907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1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Questions?  We Answer!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 rot="-2700000">
            <a:off x="2493058" y="3240386"/>
            <a:ext cx="259556" cy="256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 rot="-2700000">
            <a:off x="2679671" y="3059406"/>
            <a:ext cx="259556" cy="256032"/>
          </a:xfrm>
          <a:prstGeom prst="rect">
            <a:avLst/>
          </a:prstGeom>
          <a:solidFill>
            <a:srgbClr val="26267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 rot="-2700000">
            <a:off x="2677290" y="3418869"/>
            <a:ext cx="259556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 rot="-2700000">
            <a:off x="2860366" y="3238005"/>
            <a:ext cx="259556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6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3317535" y="2901949"/>
            <a:ext cx="4333875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5400" dirty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Thank You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408021" y="3683000"/>
            <a:ext cx="24907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1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See you next time, have nice day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 rot="-2700000">
            <a:off x="2493058" y="3240386"/>
            <a:ext cx="259556" cy="256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 rot="-2700000">
            <a:off x="2679671" y="3059406"/>
            <a:ext cx="259556" cy="256032"/>
          </a:xfrm>
          <a:prstGeom prst="rect">
            <a:avLst/>
          </a:prstGeom>
          <a:solidFill>
            <a:srgbClr val="26267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 rot="-2700000">
            <a:off x="2677290" y="3418869"/>
            <a:ext cx="259556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 rot="-2700000">
            <a:off x="2860366" y="3238005"/>
            <a:ext cx="259556" cy="256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6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A531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FAD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E00F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3AAF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Pages>0</Pages>
  <Words>210</Words>
  <Characters>0</Characters>
  <Application>Microsoft Office PowerPoint</Application>
  <PresentationFormat>On-screen Show (4:3)</PresentationFormat>
  <Lines>0</Lines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Calibri</vt:lpstr>
      <vt:lpstr>Gill Sans</vt:lpstr>
      <vt:lpstr>Open Sans</vt:lpstr>
      <vt:lpstr>Open Sans Light</vt:lpstr>
      <vt:lpstr>ヒラギノ角ゴ ProN W3</vt:lpstr>
      <vt:lpstr>Title &amp; Bullets</vt:lpstr>
      <vt:lpstr>Title &amp; Subtitle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</dc:creator>
  <cp:lastModifiedBy>Arunagiri GT</cp:lastModifiedBy>
  <cp:revision>277</cp:revision>
  <dcterms:modified xsi:type="dcterms:W3CDTF">2018-06-30T08:09:00Z</dcterms:modified>
</cp:coreProperties>
</file>