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50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3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56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57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8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48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39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7A0D-C7D2-034F-82F0-67B4D5DBD561}" type="datetimeFigureOut">
              <a:rPr lang="en-US" smtClean="0"/>
              <a:t>21/10/15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8DDE4-7788-E34B-A318-B5713DFC3A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08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696" y="660400"/>
            <a:ext cx="7772400" cy="1470025"/>
          </a:xfrm>
        </p:spPr>
        <p:txBody>
          <a:bodyPr/>
          <a:lstStyle/>
          <a:p>
            <a:r>
              <a:rPr lang="pt-BR" dirty="0" smtClean="0"/>
              <a:t>Exemplo Pr</a:t>
            </a:r>
            <a:r>
              <a:rPr lang="pt-BR" dirty="0" smtClean="0"/>
              <a:t>ático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Heran</a:t>
            </a:r>
            <a:r>
              <a:rPr lang="pt-BR" dirty="0" smtClean="0"/>
              <a:t>ça e Associação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57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11" y="2765054"/>
            <a:ext cx="4371764" cy="325895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18696" y="660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FPS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94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618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0091" y="4090802"/>
            <a:ext cx="86087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come</a:t>
            </a:r>
            <a:r>
              <a:rPr lang="pt-BR" dirty="0" smtClean="0"/>
              <a:t>çar com a seguinte implementação:</a:t>
            </a:r>
          </a:p>
          <a:p>
            <a:endParaRPr lang="pt-BR" dirty="0"/>
          </a:p>
          <a:p>
            <a:r>
              <a:rPr lang="pt-BR" dirty="0" smtClean="0"/>
              <a:t>Temos um personagem com uma série de características (porcentagem de vida, altura, resistência a dano e etc..... ) e temos armas que também tem suas características (peso, dano, balas no pente e etc....)</a:t>
            </a:r>
          </a:p>
          <a:p>
            <a:r>
              <a:rPr lang="pt-BR" dirty="0" smtClean="0"/>
              <a:t>Iniciar criando um projeto FPS e criar classe para representar esses dois elementos do jogo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92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77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Exemplo Prático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Prático</dc:title>
  <dc:creator>marcelo  siedler</dc:creator>
  <cp:lastModifiedBy>marcelo  siedler</cp:lastModifiedBy>
  <cp:revision>2</cp:revision>
  <dcterms:created xsi:type="dcterms:W3CDTF">2015-10-21T10:36:31Z</dcterms:created>
  <dcterms:modified xsi:type="dcterms:W3CDTF">2015-10-21T15:36:41Z</dcterms:modified>
</cp:coreProperties>
</file>