
<file path=[Content_Types].xml><?xml version="1.0" encoding="utf-8"?>
<Types xmlns="http://schemas.openxmlformats.org/package/2006/content-types">
  <Default Extension="png" ContentType="image/png"/>
  <Default Extension="png&amp;ehk=Q3bO31zpoF" ContentType="image/png"/>
  <Default Extension="png&amp;ehk=4vEKeWQTaeLuGSy9fpGYnw&amp;r=0&amp;pid=OfficeInsert" ContentType="image/png"/>
  <Default Extension="png&amp;ehk=56kxnNFxJrzA2dICA5wr6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oF793l5ufSdcSXqNxkvK0g&amp;r=0&amp;pid=OfficeInsert" ContentType="image/png"/>
  <Default Extension="png&amp;ehk=2g7UcwGyz5LnaSjd6VIm" ContentType="image/png"/>
  <Default Extension="gif&amp;ehk=Zj5RxCwHRjQMuBSb2" ContentType="image/gif"/>
  <Default Extension="png&amp;ehk=7nz8vpyK2jvMaVXQ1rHFiA&amp;r=0&amp;pid=OfficeInsert" ContentType="image/png"/>
  <Default Extension="png&amp;ehk=B6MmcWF1qfByUDMFdZDoaA&amp;r=0&amp;pid=OfficeInsert" ContentType="image/png"/>
  <Default Extension="png&amp;ehk=vGg5D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he Siegel" initials="MS" lastIdx="8" clrIdx="0">
    <p:extLst>
      <p:ext uri="{19B8F6BF-5375-455C-9EA6-DF929625EA0E}">
        <p15:presenceInfo xmlns:p15="http://schemas.microsoft.com/office/powerpoint/2012/main" userId="d90e3974a8defb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FFFFCC"/>
    <a:srgbClr val="66FFFF"/>
    <a:srgbClr val="5C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he Siegel" userId="d90e3974a8defb63" providerId="LiveId" clId="{5098C4E1-BFC0-4C63-802E-947B05EB5D90}"/>
    <pc:docChg chg="undo redo custSel addSld delSld modSld sldOrd">
      <pc:chgData name="Moshe Siegel" userId="d90e3974a8defb63" providerId="LiveId" clId="{5098C4E1-BFC0-4C63-802E-947B05EB5D90}" dt="2017-09-27T01:12:59.420" v="3368" actId="20577"/>
      <pc:docMkLst>
        <pc:docMk/>
      </pc:docMkLst>
      <pc:sldChg chg="delSp modSp ord">
        <pc:chgData name="Moshe Siegel" userId="d90e3974a8defb63" providerId="LiveId" clId="{5098C4E1-BFC0-4C63-802E-947B05EB5D90}" dt="2017-09-27T01:12:59.420" v="3368" actId="20577"/>
        <pc:sldMkLst>
          <pc:docMk/>
          <pc:sldMk cId="1627436454" sldId="256"/>
        </pc:sldMkLst>
        <pc:spChg chg="mod">
          <ac:chgData name="Moshe Siegel" userId="d90e3974a8defb63" providerId="LiveId" clId="{5098C4E1-BFC0-4C63-802E-947B05EB5D90}" dt="2017-09-26T11:47:59.388" v="3348" actId="1076"/>
          <ac:spMkLst>
            <pc:docMk/>
            <pc:sldMk cId="1627436454" sldId="256"/>
            <ac:spMk id="2" creationId="{AF44731C-18E4-401E-B1C8-7E6603CEE5D3}"/>
          </ac:spMkLst>
        </pc:spChg>
        <pc:spChg chg="mod">
          <ac:chgData name="Moshe Siegel" userId="d90e3974a8defb63" providerId="LiveId" clId="{5098C4E1-BFC0-4C63-802E-947B05EB5D90}" dt="2017-09-26T11:47:59.388" v="3348" actId="1076"/>
          <ac:spMkLst>
            <pc:docMk/>
            <pc:sldMk cId="1627436454" sldId="256"/>
            <ac:spMk id="3" creationId="{1FA3CC47-5767-4965-B88C-80E8A77152C7}"/>
          </ac:spMkLst>
        </pc:spChg>
        <pc:spChg chg="mod">
          <ac:chgData name="Moshe Siegel" userId="d90e3974a8defb63" providerId="LiveId" clId="{5098C4E1-BFC0-4C63-802E-947B05EB5D90}" dt="2017-09-26T11:48:54.213" v="3355" actId="1076"/>
          <ac:spMkLst>
            <pc:docMk/>
            <pc:sldMk cId="1627436454" sldId="256"/>
            <ac:spMk id="4" creationId="{0492B06E-1B2C-4F9E-A052-E5DF35BF1CB6}"/>
          </ac:spMkLst>
        </pc:spChg>
        <pc:spChg chg="mod">
          <ac:chgData name="Moshe Siegel" userId="d90e3974a8defb63" providerId="LiveId" clId="{5098C4E1-BFC0-4C63-802E-947B05EB5D90}" dt="2017-09-26T11:48:54.213" v="3355" actId="1076"/>
          <ac:spMkLst>
            <pc:docMk/>
            <pc:sldMk cId="1627436454" sldId="256"/>
            <ac:spMk id="5" creationId="{66FE4810-D82B-481B-8663-78B31D31C2D3}"/>
          </ac:spMkLst>
        </pc:spChg>
        <pc:spChg chg="mod">
          <ac:chgData name="Moshe Siegel" userId="d90e3974a8defb63" providerId="LiveId" clId="{5098C4E1-BFC0-4C63-802E-947B05EB5D90}" dt="2017-09-26T11:48:54.213" v="3355" actId="1076"/>
          <ac:spMkLst>
            <pc:docMk/>
            <pc:sldMk cId="1627436454" sldId="256"/>
            <ac:spMk id="6" creationId="{28AC8A72-45BB-48B8-91C6-4C4265CFC57E}"/>
          </ac:spMkLst>
        </pc:spChg>
        <pc:spChg chg="mod">
          <ac:chgData name="Moshe Siegel" userId="d90e3974a8defb63" providerId="LiveId" clId="{5098C4E1-BFC0-4C63-802E-947B05EB5D90}" dt="2017-09-27T01:12:59.420" v="3368" actId="20577"/>
          <ac:spMkLst>
            <pc:docMk/>
            <pc:sldMk cId="1627436454" sldId="256"/>
            <ac:spMk id="12" creationId="{F9C5C225-8C07-42ED-B7B3-214E9EE6A49D}"/>
          </ac:spMkLst>
        </pc:spChg>
        <pc:spChg chg="del">
          <ac:chgData name="Moshe Siegel" userId="d90e3974a8defb63" providerId="LiveId" clId="{5098C4E1-BFC0-4C63-802E-947B05EB5D90}" dt="2017-09-17T18:02:41.640" v="348" actId="478"/>
          <ac:spMkLst>
            <pc:docMk/>
            <pc:sldMk cId="1627436454" sldId="256"/>
            <ac:spMk id="22" creationId="{5065AF94-1DE2-43DA-9F48-DB8D29EFD3C8}"/>
          </ac:spMkLst>
        </pc:spChg>
        <pc:spChg chg="del">
          <ac:chgData name="Moshe Siegel" userId="d90e3974a8defb63" providerId="LiveId" clId="{5098C4E1-BFC0-4C63-802E-947B05EB5D90}" dt="2017-09-17T18:02:41.640" v="348" actId="478"/>
          <ac:spMkLst>
            <pc:docMk/>
            <pc:sldMk cId="1627436454" sldId="256"/>
            <ac:spMk id="23" creationId="{EC72A5C4-2513-4423-BDBD-768292997F5C}"/>
          </ac:spMkLst>
        </pc:spChg>
        <pc:spChg chg="del">
          <ac:chgData name="Moshe Siegel" userId="d90e3974a8defb63" providerId="LiveId" clId="{5098C4E1-BFC0-4C63-802E-947B05EB5D90}" dt="2017-09-17T18:02:41.640" v="348" actId="478"/>
          <ac:spMkLst>
            <pc:docMk/>
            <pc:sldMk cId="1627436454" sldId="256"/>
            <ac:spMk id="24" creationId="{293C5246-6073-40D0-A559-0320624BF72C}"/>
          </ac:spMkLst>
        </pc:spChg>
        <pc:spChg chg="del">
          <ac:chgData name="Moshe Siegel" userId="d90e3974a8defb63" providerId="LiveId" clId="{5098C4E1-BFC0-4C63-802E-947B05EB5D90}" dt="2017-09-17T18:02:41.640" v="348" actId="478"/>
          <ac:spMkLst>
            <pc:docMk/>
            <pc:sldMk cId="1627436454" sldId="256"/>
            <ac:spMk id="25" creationId="{81B3B967-083B-4CD5-BFED-560A9AD99AD5}"/>
          </ac:spMkLst>
        </pc:spChg>
        <pc:spChg chg="del">
          <ac:chgData name="Moshe Siegel" userId="d90e3974a8defb63" providerId="LiveId" clId="{5098C4E1-BFC0-4C63-802E-947B05EB5D90}" dt="2017-09-17T18:02:41.640" v="348" actId="478"/>
          <ac:spMkLst>
            <pc:docMk/>
            <pc:sldMk cId="1627436454" sldId="256"/>
            <ac:spMk id="26" creationId="{F168BEE0-01A0-4D6B-B147-24D328F15F2C}"/>
          </ac:spMkLst>
        </pc:spChg>
        <pc:spChg chg="mod">
          <ac:chgData name="Moshe Siegel" userId="d90e3974a8defb63" providerId="LiveId" clId="{5098C4E1-BFC0-4C63-802E-947B05EB5D90}" dt="2017-09-26T18:12:04.872" v="3366" actId="20577"/>
          <ac:spMkLst>
            <pc:docMk/>
            <pc:sldMk cId="1627436454" sldId="256"/>
            <ac:spMk id="27" creationId="{8FCEF33F-948B-4A64-B7EA-054285C6149C}"/>
          </ac:spMkLst>
        </pc:spChg>
        <pc:spChg chg="mod">
          <ac:chgData name="Moshe Siegel" userId="d90e3974a8defb63" providerId="LiveId" clId="{5098C4E1-BFC0-4C63-802E-947B05EB5D90}" dt="2017-09-26T11:48:54.213" v="3355" actId="1076"/>
          <ac:spMkLst>
            <pc:docMk/>
            <pc:sldMk cId="1627436454" sldId="256"/>
            <ac:spMk id="32" creationId="{6D75BA24-0E03-4495-B4DF-A3FA90DB6EAB}"/>
          </ac:spMkLst>
        </pc:spChg>
        <pc:spChg chg="mod">
          <ac:chgData name="Moshe Siegel" userId="d90e3974a8defb63" providerId="LiveId" clId="{5098C4E1-BFC0-4C63-802E-947B05EB5D90}" dt="2017-09-26T11:48:54.213" v="3355" actId="1076"/>
          <ac:spMkLst>
            <pc:docMk/>
            <pc:sldMk cId="1627436454" sldId="256"/>
            <ac:spMk id="33" creationId="{3ADC17B2-9B5D-490F-A139-2EEEC7DBB0D6}"/>
          </ac:spMkLst>
        </pc:spChg>
        <pc:spChg chg="mod">
          <ac:chgData name="Moshe Siegel" userId="d90e3974a8defb63" providerId="LiveId" clId="{5098C4E1-BFC0-4C63-802E-947B05EB5D90}" dt="2017-09-26T11:48:29.676" v="3354" actId="1076"/>
          <ac:spMkLst>
            <pc:docMk/>
            <pc:sldMk cId="1627436454" sldId="256"/>
            <ac:spMk id="35" creationId="{9C58B50E-E4BC-4EDC-A1C0-646051DB6873}"/>
          </ac:spMkLst>
        </pc:spChg>
        <pc:spChg chg="mod">
          <ac:chgData name="Moshe Siegel" userId="d90e3974a8defb63" providerId="LiveId" clId="{5098C4E1-BFC0-4C63-802E-947B05EB5D90}" dt="2017-09-26T17:46:03.465" v="3362" actId="114"/>
          <ac:spMkLst>
            <pc:docMk/>
            <pc:sldMk cId="1627436454" sldId="256"/>
            <ac:spMk id="47" creationId="{FDB6A66D-BD65-4221-8DF5-8FFE133B3208}"/>
          </ac:spMkLst>
        </pc:spChg>
        <pc:grpChg chg="mod">
          <ac:chgData name="Moshe Siegel" userId="d90e3974a8defb63" providerId="LiveId" clId="{5098C4E1-BFC0-4C63-802E-947B05EB5D90}" dt="2017-09-26T11:48:54.213" v="3355" actId="1076"/>
          <ac:grpSpMkLst>
            <pc:docMk/>
            <pc:sldMk cId="1627436454" sldId="256"/>
            <ac:grpSpMk id="20" creationId="{A0A88EC7-307F-4067-B439-EAB9F3AC37DF}"/>
          </ac:grpSpMkLst>
        </pc:grpChg>
        <pc:picChg chg="mod">
          <ac:chgData name="Moshe Siegel" userId="d90e3974a8defb63" providerId="LiveId" clId="{5098C4E1-BFC0-4C63-802E-947B05EB5D90}" dt="2017-09-26T11:54:55.385" v="3357" actId="14100"/>
          <ac:picMkLst>
            <pc:docMk/>
            <pc:sldMk cId="1627436454" sldId="256"/>
            <ac:picMk id="21" creationId="{5DECF65E-86FD-4A78-9B29-DD40F006AB97}"/>
          </ac:picMkLst>
        </pc:picChg>
      </pc:sldChg>
      <pc:sldChg chg="addSp delSp modSp ord">
        <pc:chgData name="Moshe Siegel" userId="d90e3974a8defb63" providerId="LiveId" clId="{5098C4E1-BFC0-4C63-802E-947B05EB5D90}" dt="2017-09-17T18:49:26.425" v="1010" actId="20577"/>
        <pc:sldMkLst>
          <pc:docMk/>
          <pc:sldMk cId="409867644" sldId="258"/>
        </pc:sldMkLst>
        <pc:spChg chg="del">
          <ac:chgData name="Moshe Siegel" userId="d90e3974a8defb63" providerId="LiveId" clId="{5098C4E1-BFC0-4C63-802E-947B05EB5D90}" dt="2017-09-17T18:05:13.202" v="372" actId="478"/>
          <ac:spMkLst>
            <pc:docMk/>
            <pc:sldMk cId="409867644" sldId="258"/>
            <ac:spMk id="2" creationId="{AF44731C-18E4-401E-B1C8-7E6603CEE5D3}"/>
          </ac:spMkLst>
        </pc:spChg>
        <pc:spChg chg="del mod">
          <ac:chgData name="Moshe Siegel" userId="d90e3974a8defb63" providerId="LiveId" clId="{5098C4E1-BFC0-4C63-802E-947B05EB5D90}" dt="2017-09-17T18:05:13.202" v="372" actId="478"/>
          <ac:spMkLst>
            <pc:docMk/>
            <pc:sldMk cId="409867644" sldId="258"/>
            <ac:spMk id="3" creationId="{1FA3CC47-5767-4965-B88C-80E8A77152C7}"/>
          </ac:spMkLst>
        </pc:spChg>
        <pc:spChg chg="mod">
          <ac:chgData name="Moshe Siegel" userId="d90e3974a8defb63" providerId="LiveId" clId="{5098C4E1-BFC0-4C63-802E-947B05EB5D90}" dt="2017-09-14T14:41:20.280" v="153" actId="1076"/>
          <ac:spMkLst>
            <pc:docMk/>
            <pc:sldMk cId="409867644" sldId="258"/>
            <ac:spMk id="8" creationId="{50C9B2C7-8C83-4E4F-A754-E7859289BF49}"/>
          </ac:spMkLst>
        </pc:spChg>
        <pc:spChg chg="del">
          <ac:chgData name="Moshe Siegel" userId="d90e3974a8defb63" providerId="LiveId" clId="{5098C4E1-BFC0-4C63-802E-947B05EB5D90}" dt="2017-09-17T18:05:13.202" v="372" actId="478"/>
          <ac:spMkLst>
            <pc:docMk/>
            <pc:sldMk cId="409867644" sldId="258"/>
            <ac:spMk id="22" creationId="{5065AF94-1DE2-43DA-9F48-DB8D29EFD3C8}"/>
          </ac:spMkLst>
        </pc:spChg>
        <pc:spChg chg="del">
          <ac:chgData name="Moshe Siegel" userId="d90e3974a8defb63" providerId="LiveId" clId="{5098C4E1-BFC0-4C63-802E-947B05EB5D90}" dt="2017-09-17T18:05:13.202" v="372" actId="478"/>
          <ac:spMkLst>
            <pc:docMk/>
            <pc:sldMk cId="409867644" sldId="258"/>
            <ac:spMk id="23" creationId="{EC72A5C4-2513-4423-BDBD-768292997F5C}"/>
          </ac:spMkLst>
        </pc:spChg>
        <pc:spChg chg="del">
          <ac:chgData name="Moshe Siegel" userId="d90e3974a8defb63" providerId="LiveId" clId="{5098C4E1-BFC0-4C63-802E-947B05EB5D90}" dt="2017-09-17T18:05:13.202" v="372" actId="478"/>
          <ac:spMkLst>
            <pc:docMk/>
            <pc:sldMk cId="409867644" sldId="258"/>
            <ac:spMk id="24" creationId="{293C5246-6073-40D0-A559-0320624BF72C}"/>
          </ac:spMkLst>
        </pc:spChg>
        <pc:spChg chg="del">
          <ac:chgData name="Moshe Siegel" userId="d90e3974a8defb63" providerId="LiveId" clId="{5098C4E1-BFC0-4C63-802E-947B05EB5D90}" dt="2017-09-17T18:05:13.202" v="372" actId="478"/>
          <ac:spMkLst>
            <pc:docMk/>
            <pc:sldMk cId="409867644" sldId="258"/>
            <ac:spMk id="25" creationId="{81B3B967-083B-4CD5-BFED-560A9AD99AD5}"/>
          </ac:spMkLst>
        </pc:spChg>
        <pc:spChg chg="del">
          <ac:chgData name="Moshe Siegel" userId="d90e3974a8defb63" providerId="LiveId" clId="{5098C4E1-BFC0-4C63-802E-947B05EB5D90}" dt="2017-09-17T18:05:13.202" v="372" actId="478"/>
          <ac:spMkLst>
            <pc:docMk/>
            <pc:sldMk cId="409867644" sldId="258"/>
            <ac:spMk id="26" creationId="{F168BEE0-01A0-4D6B-B147-24D328F15F2C}"/>
          </ac:spMkLst>
        </pc:spChg>
        <pc:spChg chg="add del mod">
          <ac:chgData name="Moshe Siegel" userId="d90e3974a8defb63" providerId="LiveId" clId="{5098C4E1-BFC0-4C63-802E-947B05EB5D90}" dt="2017-09-14T14:32:32.115" v="66" actId="478"/>
          <ac:spMkLst>
            <pc:docMk/>
            <pc:sldMk cId="409867644" sldId="258"/>
            <ac:spMk id="30" creationId="{7559E4B6-61C8-4CED-899C-7BA638F206C1}"/>
          </ac:spMkLst>
        </pc:spChg>
        <pc:spChg chg="add del mod">
          <ac:chgData name="Moshe Siegel" userId="d90e3974a8defb63" providerId="LiveId" clId="{5098C4E1-BFC0-4C63-802E-947B05EB5D90}" dt="2017-09-17T18:38:45.522" v="830" actId="478"/>
          <ac:spMkLst>
            <pc:docMk/>
            <pc:sldMk cId="409867644" sldId="258"/>
            <ac:spMk id="30" creationId="{A5F13E77-AEE7-4E87-83DF-5BE7F197D5F4}"/>
          </ac:spMkLst>
        </pc:spChg>
        <pc:spChg chg="mod">
          <ac:chgData name="Moshe Siegel" userId="d90e3974a8defb63" providerId="LiveId" clId="{5098C4E1-BFC0-4C63-802E-947B05EB5D90}" dt="2017-09-14T14:34:47.840" v="105" actId="2085"/>
          <ac:spMkLst>
            <pc:docMk/>
            <pc:sldMk cId="409867644" sldId="258"/>
            <ac:spMk id="31" creationId="{2ECB1847-2A25-4983-8821-778D08F9D0FF}"/>
          </ac:spMkLst>
        </pc:spChg>
        <pc:spChg chg="del mod">
          <ac:chgData name="Moshe Siegel" userId="d90e3974a8defb63" providerId="LiveId" clId="{5098C4E1-BFC0-4C63-802E-947B05EB5D90}" dt="2017-09-17T18:47:04.455" v="912" actId="478"/>
          <ac:spMkLst>
            <pc:docMk/>
            <pc:sldMk cId="409867644" sldId="258"/>
            <ac:spMk id="34" creationId="{07F57014-3EA7-4E6E-92D0-3BB00CAD1C45}"/>
          </ac:spMkLst>
        </pc:spChg>
        <pc:spChg chg="mod">
          <ac:chgData name="Moshe Siegel" userId="d90e3974a8defb63" providerId="LiveId" clId="{5098C4E1-BFC0-4C63-802E-947B05EB5D90}" dt="2017-09-17T18:49:18.440" v="994" actId="20577"/>
          <ac:spMkLst>
            <pc:docMk/>
            <pc:sldMk cId="409867644" sldId="258"/>
            <ac:spMk id="37" creationId="{01DA50DA-3676-47B3-931F-AA7ED8561A23}"/>
          </ac:spMkLst>
        </pc:spChg>
        <pc:spChg chg="mod">
          <ac:chgData name="Moshe Siegel" userId="d90e3974a8defb63" providerId="LiveId" clId="{5098C4E1-BFC0-4C63-802E-947B05EB5D90}" dt="2017-09-14T14:34:28.751" v="103" actId="1076"/>
          <ac:spMkLst>
            <pc:docMk/>
            <pc:sldMk cId="409867644" sldId="258"/>
            <ac:spMk id="41" creationId="{314086C8-F1F5-44D5-B7CC-1B2812EFCE39}"/>
          </ac:spMkLst>
        </pc:spChg>
        <pc:spChg chg="mod">
          <ac:chgData name="Moshe Siegel" userId="d90e3974a8defb63" providerId="LiveId" clId="{5098C4E1-BFC0-4C63-802E-947B05EB5D90}" dt="2017-09-14T14:34:28.751" v="103" actId="1076"/>
          <ac:spMkLst>
            <pc:docMk/>
            <pc:sldMk cId="409867644" sldId="258"/>
            <ac:spMk id="42" creationId="{007DE6E7-D0FE-4CBE-8B12-A91882A2A4EB}"/>
          </ac:spMkLst>
        </pc:spChg>
        <pc:spChg chg="mod">
          <ac:chgData name="Moshe Siegel" userId="d90e3974a8defb63" providerId="LiveId" clId="{5098C4E1-BFC0-4C63-802E-947B05EB5D90}" dt="2017-09-14T14:34:28.751" v="103" actId="1076"/>
          <ac:spMkLst>
            <pc:docMk/>
            <pc:sldMk cId="409867644" sldId="258"/>
            <ac:spMk id="43" creationId="{5AEC55AD-DA5C-493B-BF40-CE3C9696BF55}"/>
          </ac:spMkLst>
        </pc:spChg>
        <pc:spChg chg="mod">
          <ac:chgData name="Moshe Siegel" userId="d90e3974a8defb63" providerId="LiveId" clId="{5098C4E1-BFC0-4C63-802E-947B05EB5D90}" dt="2017-09-14T14:34:28.751" v="103" actId="1076"/>
          <ac:spMkLst>
            <pc:docMk/>
            <pc:sldMk cId="409867644" sldId="258"/>
            <ac:spMk id="44" creationId="{617FE074-615F-4B11-B8DF-4049A7AF2109}"/>
          </ac:spMkLst>
        </pc:spChg>
        <pc:spChg chg="add del mod">
          <ac:chgData name="Moshe Siegel" userId="d90e3974a8defb63" providerId="LiveId" clId="{5098C4E1-BFC0-4C63-802E-947B05EB5D90}" dt="2017-09-14T14:44:14.588" v="188" actId="478"/>
          <ac:spMkLst>
            <pc:docMk/>
            <pc:sldMk cId="409867644" sldId="258"/>
            <ac:spMk id="45" creationId="{7905F29C-0899-4B06-8D48-745190B2B07A}"/>
          </ac:spMkLst>
        </pc:spChg>
        <pc:spChg chg="add del mod">
          <ac:chgData name="Moshe Siegel" userId="d90e3974a8defb63" providerId="LiveId" clId="{5098C4E1-BFC0-4C63-802E-947B05EB5D90}" dt="2017-09-17T18:38:49.178" v="831" actId="478"/>
          <ac:spMkLst>
            <pc:docMk/>
            <pc:sldMk cId="409867644" sldId="258"/>
            <ac:spMk id="45" creationId="{749AF782-B178-4F33-9893-F04B1E4DD88B}"/>
          </ac:spMkLst>
        </pc:spChg>
        <pc:spChg chg="add del mod">
          <ac:chgData name="Moshe Siegel" userId="d90e3974a8defb63" providerId="LiveId" clId="{5098C4E1-BFC0-4C63-802E-947B05EB5D90}" dt="2017-09-17T18:47:40.953" v="922" actId="14100"/>
          <ac:spMkLst>
            <pc:docMk/>
            <pc:sldMk cId="409867644" sldId="258"/>
            <ac:spMk id="46" creationId="{460E9557-BA61-4A6A-AA6E-5E8B5D2D8A80}"/>
          </ac:spMkLst>
        </pc:spChg>
        <pc:spChg chg="del">
          <ac:chgData name="Moshe Siegel" userId="d90e3974a8defb63" providerId="LiveId" clId="{5098C4E1-BFC0-4C63-802E-947B05EB5D90}" dt="2017-09-17T18:05:13.202" v="372" actId="478"/>
          <ac:spMkLst>
            <pc:docMk/>
            <pc:sldMk cId="409867644" sldId="258"/>
            <ac:spMk id="47" creationId="{FDB6A66D-BD65-4221-8DF5-8FFE133B3208}"/>
          </ac:spMkLst>
        </pc:spChg>
        <pc:spChg chg="add mod">
          <ac:chgData name="Moshe Siegel" userId="d90e3974a8defb63" providerId="LiveId" clId="{5098C4E1-BFC0-4C63-802E-947B05EB5D90}" dt="2017-09-14T14:42:40.967" v="167" actId="14100"/>
          <ac:spMkLst>
            <pc:docMk/>
            <pc:sldMk cId="409867644" sldId="258"/>
            <ac:spMk id="48" creationId="{210798F2-FADE-4D5F-B8AB-1EE924FD1BB3}"/>
          </ac:spMkLst>
        </pc:spChg>
        <pc:spChg chg="add del mod">
          <ac:chgData name="Moshe Siegel" userId="d90e3974a8defb63" providerId="LiveId" clId="{5098C4E1-BFC0-4C63-802E-947B05EB5D90}" dt="2017-09-17T18:49:26.425" v="1010" actId="20577"/>
          <ac:spMkLst>
            <pc:docMk/>
            <pc:sldMk cId="409867644" sldId="258"/>
            <ac:spMk id="49" creationId="{A7BDD271-73CD-441A-8BE7-58169ECA990D}"/>
          </ac:spMkLst>
        </pc:spChg>
        <pc:spChg chg="add mod">
          <ac:chgData name="Moshe Siegel" userId="d90e3974a8defb63" providerId="LiveId" clId="{5098C4E1-BFC0-4C63-802E-947B05EB5D90}" dt="2017-09-14T14:42:49.071" v="168" actId="1076"/>
          <ac:spMkLst>
            <pc:docMk/>
            <pc:sldMk cId="409867644" sldId="258"/>
            <ac:spMk id="50" creationId="{ED9AB65A-85C5-4A0F-9289-A59E88FA268F}"/>
          </ac:spMkLst>
        </pc:spChg>
        <pc:spChg chg="mod">
          <ac:chgData name="Moshe Siegel" userId="d90e3974a8defb63" providerId="LiveId" clId="{5098C4E1-BFC0-4C63-802E-947B05EB5D90}" dt="2017-09-14T14:43:54.559" v="173" actId="1076"/>
          <ac:spMkLst>
            <pc:docMk/>
            <pc:sldMk cId="409867644" sldId="258"/>
            <ac:spMk id="51" creationId="{B25D3621-4C7D-46BC-A6AB-4B76CBE75039}"/>
          </ac:spMkLst>
        </pc:spChg>
        <pc:spChg chg="mod">
          <ac:chgData name="Moshe Siegel" userId="d90e3974a8defb63" providerId="LiveId" clId="{5098C4E1-BFC0-4C63-802E-947B05EB5D90}" dt="2017-09-14T14:43:54.559" v="173" actId="1076"/>
          <ac:spMkLst>
            <pc:docMk/>
            <pc:sldMk cId="409867644" sldId="258"/>
            <ac:spMk id="52" creationId="{0C19F125-B846-4637-B5DA-8489EA1E4422}"/>
          </ac:spMkLst>
        </pc:spChg>
        <pc:spChg chg="add mod">
          <ac:chgData name="Moshe Siegel" userId="d90e3974a8defb63" providerId="LiveId" clId="{5098C4E1-BFC0-4C63-802E-947B05EB5D90}" dt="2017-09-14T14:52:03.805" v="258" actId="14100"/>
          <ac:spMkLst>
            <pc:docMk/>
            <pc:sldMk cId="409867644" sldId="258"/>
            <ac:spMk id="54" creationId="{0285318A-6F14-4104-BEC6-048FA8B53648}"/>
          </ac:spMkLst>
        </pc:spChg>
        <pc:spChg chg="add del mod">
          <ac:chgData name="Moshe Siegel" userId="d90e3974a8defb63" providerId="LiveId" clId="{5098C4E1-BFC0-4C63-802E-947B05EB5D90}" dt="2017-09-14T14:51:42.998" v="257" actId="1076"/>
          <ac:spMkLst>
            <pc:docMk/>
            <pc:sldMk cId="409867644" sldId="258"/>
            <ac:spMk id="55" creationId="{E50613AE-F1BC-404B-A9E3-117616861E41}"/>
          </ac:spMkLst>
        </pc:spChg>
        <pc:spChg chg="add del mod">
          <ac:chgData name="Moshe Siegel" userId="d90e3974a8defb63" providerId="LiveId" clId="{5098C4E1-BFC0-4C63-802E-947B05EB5D90}" dt="2017-09-17T18:39:08.208" v="832" actId="1076"/>
          <ac:spMkLst>
            <pc:docMk/>
            <pc:sldMk cId="409867644" sldId="258"/>
            <ac:spMk id="56" creationId="{A0B621EB-1C48-40AA-9742-E81A995C5747}"/>
          </ac:spMkLst>
        </pc:spChg>
        <pc:spChg chg="add mod ord">
          <ac:chgData name="Moshe Siegel" userId="d90e3974a8defb63" providerId="LiveId" clId="{5098C4E1-BFC0-4C63-802E-947B05EB5D90}" dt="2017-09-17T18:06:09.343" v="401" actId="167"/>
          <ac:spMkLst>
            <pc:docMk/>
            <pc:sldMk cId="409867644" sldId="258"/>
            <ac:spMk id="57" creationId="{50AB6BAB-D05E-469E-8C10-DAE4493543D2}"/>
          </ac:spMkLst>
        </pc:spChg>
        <pc:spChg chg="add mod ord">
          <ac:chgData name="Moshe Siegel" userId="d90e3974a8defb63" providerId="LiveId" clId="{5098C4E1-BFC0-4C63-802E-947B05EB5D90}" dt="2017-09-17T18:06:09.343" v="401" actId="167"/>
          <ac:spMkLst>
            <pc:docMk/>
            <pc:sldMk cId="409867644" sldId="258"/>
            <ac:spMk id="58" creationId="{C2D0E656-AB4F-4ED7-BF9F-9CE09FDBBE83}"/>
          </ac:spMkLst>
        </pc:spChg>
        <pc:spChg chg="add del mod">
          <ac:chgData name="Moshe Siegel" userId="d90e3974a8defb63" providerId="LiveId" clId="{5098C4E1-BFC0-4C63-802E-947B05EB5D90}" dt="2017-09-14T14:46:43.259" v="223" actId="478"/>
          <ac:spMkLst>
            <pc:docMk/>
            <pc:sldMk cId="409867644" sldId="258"/>
            <ac:spMk id="59" creationId="{838676A2-0F3B-471B-9AED-C66351F5C895}"/>
          </ac:spMkLst>
        </pc:spChg>
        <pc:spChg chg="add mod ord">
          <ac:chgData name="Moshe Siegel" userId="d90e3974a8defb63" providerId="LiveId" clId="{5098C4E1-BFC0-4C63-802E-947B05EB5D90}" dt="2017-09-17T18:06:09.343" v="401" actId="167"/>
          <ac:spMkLst>
            <pc:docMk/>
            <pc:sldMk cId="409867644" sldId="258"/>
            <ac:spMk id="59" creationId="{9DD6461C-9460-434B-8771-BBCB2C856503}"/>
          </ac:spMkLst>
        </pc:spChg>
        <pc:spChg chg="add del mod">
          <ac:chgData name="Moshe Siegel" userId="d90e3974a8defb63" providerId="LiveId" clId="{5098C4E1-BFC0-4C63-802E-947B05EB5D90}" dt="2017-09-17T18:46:53.330" v="909" actId="478"/>
          <ac:spMkLst>
            <pc:docMk/>
            <pc:sldMk cId="409867644" sldId="258"/>
            <ac:spMk id="61" creationId="{43A20735-C8B7-41D4-BD9E-711EF47DD85A}"/>
          </ac:spMkLst>
        </pc:spChg>
        <pc:grpChg chg="mod">
          <ac:chgData name="Moshe Siegel" userId="d90e3974a8defb63" providerId="LiveId" clId="{5098C4E1-BFC0-4C63-802E-947B05EB5D90}" dt="2017-09-17T18:47:32.663" v="919" actId="14100"/>
          <ac:grpSpMkLst>
            <pc:docMk/>
            <pc:sldMk cId="409867644" sldId="258"/>
            <ac:grpSpMk id="38" creationId="{81449C91-9F18-4EE5-8C93-DB82DEABBE77}"/>
          </ac:grpSpMkLst>
        </pc:grpChg>
        <pc:grpChg chg="add mod">
          <ac:chgData name="Moshe Siegel" userId="d90e3974a8defb63" providerId="LiveId" clId="{5098C4E1-BFC0-4C63-802E-947B05EB5D90}" dt="2017-09-14T14:39:09.516" v="134" actId="14100"/>
          <ac:grpSpMkLst>
            <pc:docMk/>
            <pc:sldMk cId="409867644" sldId="258"/>
            <ac:grpSpMk id="39" creationId="{48F91F4F-BF73-48CF-B865-A78BD4F8108A}"/>
          </ac:grpSpMkLst>
        </pc:grpChg>
        <pc:picChg chg="add del mod">
          <ac:chgData name="Moshe Siegel" userId="d90e3974a8defb63" providerId="LiveId" clId="{5098C4E1-BFC0-4C63-802E-947B05EB5D90}" dt="2017-09-14T14:42:37.204" v="166" actId="1076"/>
          <ac:picMkLst>
            <pc:docMk/>
            <pc:sldMk cId="409867644" sldId="258"/>
            <ac:picMk id="29" creationId="{C8DBDC0D-317B-4DCD-AD07-544C85F505B7}"/>
          </ac:picMkLst>
        </pc:picChg>
        <pc:picChg chg="mod">
          <ac:chgData name="Moshe Siegel" userId="d90e3974a8defb63" providerId="LiveId" clId="{5098C4E1-BFC0-4C63-802E-947B05EB5D90}" dt="2017-09-14T14:43:38.044" v="170" actId="1076"/>
          <ac:picMkLst>
            <pc:docMk/>
            <pc:sldMk cId="409867644" sldId="258"/>
            <ac:picMk id="36" creationId="{EFCEC5D0-D5DC-4445-B114-A835C0927024}"/>
          </ac:picMkLst>
        </pc:picChg>
        <pc:picChg chg="add del mod">
          <ac:chgData name="Moshe Siegel" userId="d90e3974a8defb63" providerId="LiveId" clId="{5098C4E1-BFC0-4C63-802E-947B05EB5D90}" dt="2017-09-17T18:47:42.640" v="923" actId="1076"/>
          <ac:picMkLst>
            <pc:docMk/>
            <pc:sldMk cId="409867644" sldId="258"/>
            <ac:picMk id="40" creationId="{3F70B988-552F-411C-B84E-8F8C8C1C0259}"/>
          </ac:picMkLst>
        </pc:picChg>
        <pc:picChg chg="add del mod">
          <ac:chgData name="Moshe Siegel" userId="d90e3974a8defb63" providerId="LiveId" clId="{5098C4E1-BFC0-4C63-802E-947B05EB5D90}" dt="2017-09-14T14:32:39.591" v="68" actId="478"/>
          <ac:picMkLst>
            <pc:docMk/>
            <pc:sldMk cId="409867644" sldId="258"/>
            <ac:picMk id="53" creationId="{2891ADB7-D26D-4DF5-991B-348F0D8A52DB}"/>
          </ac:picMkLst>
        </pc:picChg>
        <pc:picChg chg="add del mod">
          <ac:chgData name="Moshe Siegel" userId="d90e3974a8defb63" providerId="LiveId" clId="{5098C4E1-BFC0-4C63-802E-947B05EB5D90}" dt="2017-09-14T14:47:52.800" v="243" actId="478"/>
          <ac:picMkLst>
            <pc:docMk/>
            <pc:sldMk cId="409867644" sldId="258"/>
            <ac:picMk id="58" creationId="{08B36313-B112-4273-AB1E-3006BE0EE57D}"/>
          </ac:picMkLst>
        </pc:picChg>
        <pc:picChg chg="add mod">
          <ac:chgData name="Moshe Siegel" userId="d90e3974a8defb63" providerId="LiveId" clId="{5098C4E1-BFC0-4C63-802E-947B05EB5D90}" dt="2017-09-17T18:47:48.562" v="925" actId="1076"/>
          <ac:picMkLst>
            <pc:docMk/>
            <pc:sldMk cId="409867644" sldId="258"/>
            <ac:picMk id="60" creationId="{3567C5E7-48C4-4EF9-9CD6-555430D4D332}"/>
          </ac:picMkLst>
        </pc:picChg>
        <pc:picChg chg="add del mod">
          <ac:chgData name="Moshe Siegel" userId="d90e3974a8defb63" providerId="LiveId" clId="{5098C4E1-BFC0-4C63-802E-947B05EB5D90}" dt="2017-09-14T14:47:19.724" v="237" actId="14100"/>
          <ac:picMkLst>
            <pc:docMk/>
            <pc:sldMk cId="409867644" sldId="258"/>
            <ac:picMk id="60" creationId="{29ED710F-21F4-4A23-BC79-47E7D517EE00}"/>
          </ac:picMkLst>
        </pc:picChg>
      </pc:sldChg>
      <pc:sldChg chg="addSp delSp modSp add">
        <pc:chgData name="Moshe Siegel" userId="d90e3974a8defb63" providerId="LiveId" clId="{5098C4E1-BFC0-4C63-802E-947B05EB5D90}" dt="2017-09-17T20:05:50.380" v="2735" actId="1076"/>
        <pc:sldMkLst>
          <pc:docMk/>
          <pc:sldMk cId="1256319626" sldId="259"/>
        </pc:sldMkLst>
        <pc:spChg chg="mod">
          <ac:chgData name="Moshe Siegel" userId="d90e3974a8defb63" providerId="LiveId" clId="{5098C4E1-BFC0-4C63-802E-947B05EB5D90}" dt="2017-09-17T18:26:21.983" v="720" actId="1076"/>
          <ac:spMkLst>
            <pc:docMk/>
            <pc:sldMk cId="1256319626" sldId="259"/>
            <ac:spMk id="2" creationId="{604B7B0A-948A-4C7B-9B36-BE43D3709244}"/>
          </ac:spMkLst>
        </pc:spChg>
        <pc:spChg chg="del">
          <ac:chgData name="Moshe Siegel" userId="d90e3974a8defb63" providerId="LiveId" clId="{5098C4E1-BFC0-4C63-802E-947B05EB5D90}" dt="2017-09-17T17:56:21.798" v="281" actId="1076"/>
          <ac:spMkLst>
            <pc:docMk/>
            <pc:sldMk cId="1256319626" sldId="259"/>
            <ac:spMk id="3" creationId="{F91B0C00-1F0A-426F-9D2E-3F48366A731F}"/>
          </ac:spMkLst>
        </pc:spChg>
        <pc:spChg chg="add del mod">
          <ac:chgData name="Moshe Siegel" userId="d90e3974a8defb63" providerId="LiveId" clId="{5098C4E1-BFC0-4C63-802E-947B05EB5D90}" dt="2017-09-17T17:56:44.238" v="286" actId="478"/>
          <ac:spMkLst>
            <pc:docMk/>
            <pc:sldMk cId="1256319626" sldId="259"/>
            <ac:spMk id="6" creationId="{1E90EB6C-5050-431A-9BEA-663CEA807693}"/>
          </ac:spMkLst>
        </pc:spChg>
        <pc:spChg chg="add mod">
          <ac:chgData name="Moshe Siegel" userId="d90e3974a8defb63" providerId="LiveId" clId="{5098C4E1-BFC0-4C63-802E-947B05EB5D90}" dt="2017-09-17T18:26:53.795" v="723" actId="1076"/>
          <ac:spMkLst>
            <pc:docMk/>
            <pc:sldMk cId="1256319626" sldId="259"/>
            <ac:spMk id="7" creationId="{DFEBA2EF-F6F7-4652-A294-C480EADC0395}"/>
          </ac:spMkLst>
        </pc:spChg>
        <pc:spChg chg="add del">
          <ac:chgData name="Moshe Siegel" userId="d90e3974a8defb63" providerId="LiveId" clId="{5098C4E1-BFC0-4C63-802E-947B05EB5D90}" dt="2017-09-17T18:07:37.093" v="417" actId="478"/>
          <ac:spMkLst>
            <pc:docMk/>
            <pc:sldMk cId="1256319626" sldId="259"/>
            <ac:spMk id="8" creationId="{8C3F4BC7-982D-413B-8296-1B42C574AE4C}"/>
          </ac:spMkLst>
        </pc:spChg>
        <pc:spChg chg="add del">
          <ac:chgData name="Moshe Siegel" userId="d90e3974a8defb63" providerId="LiveId" clId="{5098C4E1-BFC0-4C63-802E-947B05EB5D90}" dt="2017-09-17T18:07:41.515" v="419" actId="478"/>
          <ac:spMkLst>
            <pc:docMk/>
            <pc:sldMk cId="1256319626" sldId="259"/>
            <ac:spMk id="9" creationId="{D2EE489F-1CCD-496F-A5DE-B9910B2888BF}"/>
          </ac:spMkLst>
        </pc:spChg>
        <pc:spChg chg="add del mod">
          <ac:chgData name="Moshe Siegel" userId="d90e3974a8defb63" providerId="LiveId" clId="{5098C4E1-BFC0-4C63-802E-947B05EB5D90}" dt="2017-09-17T18:07:46.781" v="421" actId="478"/>
          <ac:spMkLst>
            <pc:docMk/>
            <pc:sldMk cId="1256319626" sldId="259"/>
            <ac:spMk id="10" creationId="{E9EE2EFD-B3C4-4FAF-ACA0-E76E5DACCE84}"/>
          </ac:spMkLst>
        </pc:spChg>
        <pc:spChg chg="add del">
          <ac:chgData name="Moshe Siegel" userId="d90e3974a8defb63" providerId="LiveId" clId="{5098C4E1-BFC0-4C63-802E-947B05EB5D90}" dt="2017-09-17T18:07:37.093" v="417" actId="478"/>
          <ac:spMkLst>
            <pc:docMk/>
            <pc:sldMk cId="1256319626" sldId="259"/>
            <ac:spMk id="11" creationId="{9B8B1FF5-7718-4440-A8D0-E0D3979A8540}"/>
          </ac:spMkLst>
        </pc:spChg>
        <pc:spChg chg="add del">
          <ac:chgData name="Moshe Siegel" userId="d90e3974a8defb63" providerId="LiveId" clId="{5098C4E1-BFC0-4C63-802E-947B05EB5D90}" dt="2017-09-17T18:07:37.093" v="417" actId="478"/>
          <ac:spMkLst>
            <pc:docMk/>
            <pc:sldMk cId="1256319626" sldId="259"/>
            <ac:spMk id="12" creationId="{8C747BF9-C942-4114-A7C5-AA69843F3034}"/>
          </ac:spMkLst>
        </pc:spChg>
        <pc:spChg chg="add del">
          <ac:chgData name="Moshe Siegel" userId="d90e3974a8defb63" providerId="LiveId" clId="{5098C4E1-BFC0-4C63-802E-947B05EB5D90}" dt="2017-09-17T18:07:37.093" v="417" actId="478"/>
          <ac:spMkLst>
            <pc:docMk/>
            <pc:sldMk cId="1256319626" sldId="259"/>
            <ac:spMk id="13" creationId="{11B23988-2890-4003-9072-535CEFC0DACF}"/>
          </ac:spMkLst>
        </pc:spChg>
        <pc:spChg chg="add del">
          <ac:chgData name="Moshe Siegel" userId="d90e3974a8defb63" providerId="LiveId" clId="{5098C4E1-BFC0-4C63-802E-947B05EB5D90}" dt="2017-09-17T18:07:41.515" v="419" actId="478"/>
          <ac:spMkLst>
            <pc:docMk/>
            <pc:sldMk cId="1256319626" sldId="259"/>
            <ac:spMk id="27" creationId="{E2F89623-9465-4630-9877-4014B593B316}"/>
          </ac:spMkLst>
        </pc:spChg>
        <pc:spChg chg="add del">
          <ac:chgData name="Moshe Siegel" userId="d90e3974a8defb63" providerId="LiveId" clId="{5098C4E1-BFC0-4C63-802E-947B05EB5D90}" dt="2017-09-17T18:07:41.515" v="419" actId="478"/>
          <ac:spMkLst>
            <pc:docMk/>
            <pc:sldMk cId="1256319626" sldId="259"/>
            <ac:spMk id="28" creationId="{4C4AAF2F-946A-4F8A-8F24-E8DE5F332180}"/>
          </ac:spMkLst>
        </pc:spChg>
        <pc:spChg chg="add del">
          <ac:chgData name="Moshe Siegel" userId="d90e3974a8defb63" providerId="LiveId" clId="{5098C4E1-BFC0-4C63-802E-947B05EB5D90}" dt="2017-09-17T18:07:41.515" v="419" actId="478"/>
          <ac:spMkLst>
            <pc:docMk/>
            <pc:sldMk cId="1256319626" sldId="259"/>
            <ac:spMk id="29" creationId="{23C21D82-F612-4691-9BB1-BDF6758A139E}"/>
          </ac:spMkLst>
        </pc:spChg>
        <pc:spChg chg="add del">
          <ac:chgData name="Moshe Siegel" userId="d90e3974a8defb63" providerId="LiveId" clId="{5098C4E1-BFC0-4C63-802E-947B05EB5D90}" dt="2017-09-17T18:07:41.515" v="419" actId="478"/>
          <ac:spMkLst>
            <pc:docMk/>
            <pc:sldMk cId="1256319626" sldId="259"/>
            <ac:spMk id="30" creationId="{482E2A0F-F738-44CB-9B95-5F45A73DEA50}"/>
          </ac:spMkLst>
        </pc:spChg>
        <pc:spChg chg="add del">
          <ac:chgData name="Moshe Siegel" userId="d90e3974a8defb63" providerId="LiveId" clId="{5098C4E1-BFC0-4C63-802E-947B05EB5D90}" dt="2017-09-17T18:07:41.515" v="419" actId="478"/>
          <ac:spMkLst>
            <pc:docMk/>
            <pc:sldMk cId="1256319626" sldId="259"/>
            <ac:spMk id="31" creationId="{39E65C59-FA12-4EB9-BCB2-E8A342ECE1E8}"/>
          </ac:spMkLst>
        </pc:spChg>
        <pc:spChg chg="add del">
          <ac:chgData name="Moshe Siegel" userId="d90e3974a8defb63" providerId="LiveId" clId="{5098C4E1-BFC0-4C63-802E-947B05EB5D90}" dt="2017-09-17T18:07:37.093" v="417" actId="478"/>
          <ac:spMkLst>
            <pc:docMk/>
            <pc:sldMk cId="1256319626" sldId="259"/>
            <ac:spMk id="32" creationId="{107CB050-FCB4-43EE-A238-726A1EDA7274}"/>
          </ac:spMkLst>
        </pc:spChg>
        <pc:spChg chg="add del">
          <ac:chgData name="Moshe Siegel" userId="d90e3974a8defb63" providerId="LiveId" clId="{5098C4E1-BFC0-4C63-802E-947B05EB5D90}" dt="2017-09-17T18:07:37.093" v="417" actId="478"/>
          <ac:spMkLst>
            <pc:docMk/>
            <pc:sldMk cId="1256319626" sldId="259"/>
            <ac:spMk id="33" creationId="{B03F366E-C58A-458B-B5B4-DD9C99102BE4}"/>
          </ac:spMkLst>
        </pc:spChg>
        <pc:spChg chg="add del">
          <ac:chgData name="Moshe Siegel" userId="d90e3974a8defb63" providerId="LiveId" clId="{5098C4E1-BFC0-4C63-802E-947B05EB5D90}" dt="2017-09-17T18:07:37.093" v="417" actId="478"/>
          <ac:spMkLst>
            <pc:docMk/>
            <pc:sldMk cId="1256319626" sldId="259"/>
            <ac:spMk id="34" creationId="{34582A35-E3FE-448C-BD28-E320C1697DD2}"/>
          </ac:spMkLst>
        </pc:spChg>
        <pc:spChg chg="add del mod">
          <ac:chgData name="Moshe Siegel" userId="d90e3974a8defb63" providerId="LiveId" clId="{5098C4E1-BFC0-4C63-802E-947B05EB5D90}" dt="2017-09-17T18:06:34.593" v="404" actId="478"/>
          <ac:spMkLst>
            <pc:docMk/>
            <pc:sldMk cId="1256319626" sldId="259"/>
            <ac:spMk id="35" creationId="{A081BEB7-0CD3-434C-B6BB-12050263BE01}"/>
          </ac:spMkLst>
        </pc:spChg>
        <pc:spChg chg="add del mod">
          <ac:chgData name="Moshe Siegel" userId="d90e3974a8defb63" providerId="LiveId" clId="{5098C4E1-BFC0-4C63-802E-947B05EB5D90}" dt="2017-09-17T18:06:34.593" v="404" actId="478"/>
          <ac:spMkLst>
            <pc:docMk/>
            <pc:sldMk cId="1256319626" sldId="259"/>
            <ac:spMk id="36" creationId="{81E10FDA-F32A-4B3E-897D-9CDB44E9A1DA}"/>
          </ac:spMkLst>
        </pc:spChg>
        <pc:spChg chg="add del mod">
          <ac:chgData name="Moshe Siegel" userId="d90e3974a8defb63" providerId="LiveId" clId="{5098C4E1-BFC0-4C63-802E-947B05EB5D90}" dt="2017-09-17T18:06:34.593" v="404" actId="478"/>
          <ac:spMkLst>
            <pc:docMk/>
            <pc:sldMk cId="1256319626" sldId="259"/>
            <ac:spMk id="37" creationId="{9988FADF-3CB7-440E-9827-49146156712B}"/>
          </ac:spMkLst>
        </pc:spChg>
        <pc:spChg chg="add del mod">
          <ac:chgData name="Moshe Siegel" userId="d90e3974a8defb63" providerId="LiveId" clId="{5098C4E1-BFC0-4C63-802E-947B05EB5D90}" dt="2017-09-17T18:06:34.593" v="404" actId="478"/>
          <ac:spMkLst>
            <pc:docMk/>
            <pc:sldMk cId="1256319626" sldId="259"/>
            <ac:spMk id="38" creationId="{B8BAFBA0-4819-4324-BC88-D738923ADA7E}"/>
          </ac:spMkLst>
        </pc:spChg>
        <pc:spChg chg="add del mod">
          <ac:chgData name="Moshe Siegel" userId="d90e3974a8defb63" providerId="LiveId" clId="{5098C4E1-BFC0-4C63-802E-947B05EB5D90}" dt="2017-09-17T18:06:34.593" v="404" actId="478"/>
          <ac:spMkLst>
            <pc:docMk/>
            <pc:sldMk cId="1256319626" sldId="259"/>
            <ac:spMk id="39" creationId="{EAC68DD2-77A7-4862-815B-54195366AD28}"/>
          </ac:spMkLst>
        </pc:spChg>
        <pc:spChg chg="add del mod">
          <ac:chgData name="Moshe Siegel" userId="d90e3974a8defb63" providerId="LiveId" clId="{5098C4E1-BFC0-4C63-802E-947B05EB5D90}" dt="2017-09-17T18:06:34.593" v="404" actId="478"/>
          <ac:spMkLst>
            <pc:docMk/>
            <pc:sldMk cId="1256319626" sldId="259"/>
            <ac:spMk id="40" creationId="{70DBDDE9-0492-438E-838B-AD3EA747BD2A}"/>
          </ac:spMkLst>
        </pc:spChg>
        <pc:spChg chg="add mod">
          <ac:chgData name="Moshe Siegel" userId="d90e3974a8defb63" providerId="LiveId" clId="{5098C4E1-BFC0-4C63-802E-947B05EB5D90}" dt="2017-09-17T18:37:38.867" v="822" actId="1076"/>
          <ac:spMkLst>
            <pc:docMk/>
            <pc:sldMk cId="1256319626" sldId="259"/>
            <ac:spMk id="41" creationId="{89D543C8-1BD0-4D96-B918-5D14454347CF}"/>
          </ac:spMkLst>
        </pc:spChg>
        <pc:spChg chg="add del">
          <ac:chgData name="Moshe Siegel" userId="d90e3974a8defb63" providerId="LiveId" clId="{5098C4E1-BFC0-4C63-802E-947B05EB5D90}" dt="2017-09-17T18:07:28.093" v="414" actId="1076"/>
          <ac:spMkLst>
            <pc:docMk/>
            <pc:sldMk cId="1256319626" sldId="259"/>
            <ac:spMk id="42" creationId="{941F18B3-3A47-4A7B-99AE-F11E5E08E734}"/>
          </ac:spMkLst>
        </pc:spChg>
        <pc:spChg chg="add del">
          <ac:chgData name="Moshe Siegel" userId="d90e3974a8defb63" providerId="LiveId" clId="{5098C4E1-BFC0-4C63-802E-947B05EB5D90}" dt="2017-09-17T18:07:28.093" v="414" actId="1076"/>
          <ac:spMkLst>
            <pc:docMk/>
            <pc:sldMk cId="1256319626" sldId="259"/>
            <ac:spMk id="43" creationId="{1A53D9FC-2FF6-4F1D-AC97-B7D4FFD1E5F4}"/>
          </ac:spMkLst>
        </pc:spChg>
        <pc:spChg chg="add del">
          <ac:chgData name="Moshe Siegel" userId="d90e3974a8defb63" providerId="LiveId" clId="{5098C4E1-BFC0-4C63-802E-947B05EB5D90}" dt="2017-09-17T18:07:28.093" v="414" actId="1076"/>
          <ac:spMkLst>
            <pc:docMk/>
            <pc:sldMk cId="1256319626" sldId="259"/>
            <ac:spMk id="44" creationId="{9C05ACE5-F259-4B9F-A46C-44A37974F61B}"/>
          </ac:spMkLst>
        </pc:spChg>
        <pc:spChg chg="add del">
          <ac:chgData name="Moshe Siegel" userId="d90e3974a8defb63" providerId="LiveId" clId="{5098C4E1-BFC0-4C63-802E-947B05EB5D90}" dt="2017-09-17T18:07:28.093" v="414" actId="1076"/>
          <ac:spMkLst>
            <pc:docMk/>
            <pc:sldMk cId="1256319626" sldId="259"/>
            <ac:spMk id="45" creationId="{8E3137AC-51C9-4B45-9ECE-4FA9ABDC15A0}"/>
          </ac:spMkLst>
        </pc:spChg>
        <pc:spChg chg="add del">
          <ac:chgData name="Moshe Siegel" userId="d90e3974a8defb63" providerId="LiveId" clId="{5098C4E1-BFC0-4C63-802E-947B05EB5D90}" dt="2017-09-17T18:07:28.093" v="414" actId="1076"/>
          <ac:spMkLst>
            <pc:docMk/>
            <pc:sldMk cId="1256319626" sldId="259"/>
            <ac:spMk id="46" creationId="{37C62E43-351F-4FE9-B116-07C2D30C12AD}"/>
          </ac:spMkLst>
        </pc:spChg>
        <pc:spChg chg="add del">
          <ac:chgData name="Moshe Siegel" userId="d90e3974a8defb63" providerId="LiveId" clId="{5098C4E1-BFC0-4C63-802E-947B05EB5D90}" dt="2017-09-17T18:07:28.093" v="414" actId="1076"/>
          <ac:spMkLst>
            <pc:docMk/>
            <pc:sldMk cId="1256319626" sldId="259"/>
            <ac:spMk id="47" creationId="{CEFCEFEA-10B0-46E2-9D48-BA1FDFFBA1CA}"/>
          </ac:spMkLst>
        </pc:spChg>
        <pc:spChg chg="add del">
          <ac:chgData name="Moshe Siegel" userId="d90e3974a8defb63" providerId="LiveId" clId="{5098C4E1-BFC0-4C63-802E-947B05EB5D90}" dt="2017-09-17T18:07:28.093" v="414" actId="1076"/>
          <ac:spMkLst>
            <pc:docMk/>
            <pc:sldMk cId="1256319626" sldId="259"/>
            <ac:spMk id="61" creationId="{15996B65-148C-42BF-880A-AE566019010E}"/>
          </ac:spMkLst>
        </pc:spChg>
        <pc:spChg chg="add del">
          <ac:chgData name="Moshe Siegel" userId="d90e3974a8defb63" providerId="LiveId" clId="{5098C4E1-BFC0-4C63-802E-947B05EB5D90}" dt="2017-09-17T18:07:28.093" v="414" actId="1076"/>
          <ac:spMkLst>
            <pc:docMk/>
            <pc:sldMk cId="1256319626" sldId="259"/>
            <ac:spMk id="62" creationId="{EF0D06E3-86F4-406F-A1B7-BAE0F06E2F6A}"/>
          </ac:spMkLst>
        </pc:spChg>
        <pc:spChg chg="add del">
          <ac:chgData name="Moshe Siegel" userId="d90e3974a8defb63" providerId="LiveId" clId="{5098C4E1-BFC0-4C63-802E-947B05EB5D90}" dt="2017-09-17T18:07:28.093" v="414" actId="1076"/>
          <ac:spMkLst>
            <pc:docMk/>
            <pc:sldMk cId="1256319626" sldId="259"/>
            <ac:spMk id="63" creationId="{13294E22-3746-4D74-BB5B-A501719D02AD}"/>
          </ac:spMkLst>
        </pc:spChg>
        <pc:spChg chg="add del mod">
          <ac:chgData name="Moshe Siegel" userId="d90e3974a8defb63" providerId="LiveId" clId="{5098C4E1-BFC0-4C63-802E-947B05EB5D90}" dt="2017-09-17T18:24:30.728" v="677" actId="478"/>
          <ac:spMkLst>
            <pc:docMk/>
            <pc:sldMk cId="1256319626" sldId="259"/>
            <ac:spMk id="64" creationId="{16D08FED-54FE-4350-B258-705222F2EDEE}"/>
          </ac:spMkLst>
        </pc:spChg>
        <pc:spChg chg="add del">
          <ac:chgData name="Moshe Siegel" userId="d90e3974a8defb63" providerId="LiveId" clId="{5098C4E1-BFC0-4C63-802E-947B05EB5D90}" dt="2017-09-17T18:24:39.759" v="683" actId="478"/>
          <ac:spMkLst>
            <pc:docMk/>
            <pc:sldMk cId="1256319626" sldId="259"/>
            <ac:spMk id="65" creationId="{4A417372-4B55-47C1-B090-FD56C6C96A77}"/>
          </ac:spMkLst>
        </pc:spChg>
        <pc:spChg chg="add mod">
          <ac:chgData name="Moshe Siegel" userId="d90e3974a8defb63" providerId="LiveId" clId="{5098C4E1-BFC0-4C63-802E-947B05EB5D90}" dt="2017-09-17T18:37:43.101" v="823" actId="1076"/>
          <ac:spMkLst>
            <pc:docMk/>
            <pc:sldMk cId="1256319626" sldId="259"/>
            <ac:spMk id="66" creationId="{57F4A92B-26BA-424F-ADBB-24B75F150339}"/>
          </ac:spMkLst>
        </pc:spChg>
        <pc:spChg chg="add del mod">
          <ac:chgData name="Moshe Siegel" userId="d90e3974a8defb63" providerId="LiveId" clId="{5098C4E1-BFC0-4C63-802E-947B05EB5D90}" dt="2017-09-17T18:24:30.025" v="676" actId="478"/>
          <ac:spMkLst>
            <pc:docMk/>
            <pc:sldMk cId="1256319626" sldId="259"/>
            <ac:spMk id="67" creationId="{AD6DB1D5-6247-4C8B-B038-98FA5FE796AF}"/>
          </ac:spMkLst>
        </pc:spChg>
        <pc:spChg chg="add del mod">
          <ac:chgData name="Moshe Siegel" userId="d90e3974a8defb63" providerId="LiveId" clId="{5098C4E1-BFC0-4C63-802E-947B05EB5D90}" dt="2017-09-17T18:24:30.025" v="676" actId="478"/>
          <ac:spMkLst>
            <pc:docMk/>
            <pc:sldMk cId="1256319626" sldId="259"/>
            <ac:spMk id="68" creationId="{30811EA4-9E1B-4DF0-8210-833E37F184E7}"/>
          </ac:spMkLst>
        </pc:spChg>
        <pc:spChg chg="add del">
          <ac:chgData name="Moshe Siegel" userId="d90e3974a8defb63" providerId="LiveId" clId="{5098C4E1-BFC0-4C63-802E-947B05EB5D90}" dt="2017-09-17T18:24:30.025" v="676" actId="478"/>
          <ac:spMkLst>
            <pc:docMk/>
            <pc:sldMk cId="1256319626" sldId="259"/>
            <ac:spMk id="69" creationId="{F2018223-E829-48BC-89A0-D1B673169D9B}"/>
          </ac:spMkLst>
        </pc:spChg>
        <pc:spChg chg="del mod">
          <ac:chgData name="Moshe Siegel" userId="d90e3974a8defb63" providerId="LiveId" clId="{5098C4E1-BFC0-4C63-802E-947B05EB5D90}" dt="2017-09-17T18:24:34.775" v="679" actId="478"/>
          <ac:spMkLst>
            <pc:docMk/>
            <pc:sldMk cId="1256319626" sldId="259"/>
            <ac:spMk id="75" creationId="{80C7CDD6-190E-43BD-992C-ECBAB604AC47}"/>
          </ac:spMkLst>
        </pc:spChg>
        <pc:spChg chg="add del mod">
          <ac:chgData name="Moshe Siegel" userId="d90e3974a8defb63" providerId="LiveId" clId="{5098C4E1-BFC0-4C63-802E-947B05EB5D90}" dt="2017-09-17T18:24:30.025" v="676" actId="478"/>
          <ac:spMkLst>
            <pc:docMk/>
            <pc:sldMk cId="1256319626" sldId="259"/>
            <ac:spMk id="83" creationId="{DF92E82D-808F-4367-8548-6825E9F2A3F9}"/>
          </ac:spMkLst>
        </pc:spChg>
        <pc:spChg chg="add del mod">
          <ac:chgData name="Moshe Siegel" userId="d90e3974a8defb63" providerId="LiveId" clId="{5098C4E1-BFC0-4C63-802E-947B05EB5D90}" dt="2017-09-17T18:24:30.025" v="676" actId="478"/>
          <ac:spMkLst>
            <pc:docMk/>
            <pc:sldMk cId="1256319626" sldId="259"/>
            <ac:spMk id="84" creationId="{2987B49E-EF16-4E70-B491-D21CA42F4836}"/>
          </ac:spMkLst>
        </pc:spChg>
        <pc:spChg chg="add del mod">
          <ac:chgData name="Moshe Siegel" userId="d90e3974a8defb63" providerId="LiveId" clId="{5098C4E1-BFC0-4C63-802E-947B05EB5D90}" dt="2017-09-17T18:24:37.884" v="682" actId="478"/>
          <ac:spMkLst>
            <pc:docMk/>
            <pc:sldMk cId="1256319626" sldId="259"/>
            <ac:spMk id="85" creationId="{904B9118-5245-469D-A5D5-EC418D05D85C}"/>
          </ac:spMkLst>
        </pc:spChg>
        <pc:spChg chg="add mod">
          <ac:chgData name="Moshe Siegel" userId="d90e3974a8defb63" providerId="LiveId" clId="{5098C4E1-BFC0-4C63-802E-947B05EB5D90}" dt="2017-09-17T18:38:11.601" v="828" actId="1076"/>
          <ac:spMkLst>
            <pc:docMk/>
            <pc:sldMk cId="1256319626" sldId="259"/>
            <ac:spMk id="86" creationId="{5A1C2F5E-4947-49E6-AA7A-603ED633E3F3}"/>
          </ac:spMkLst>
        </pc:spChg>
        <pc:spChg chg="add mod">
          <ac:chgData name="Moshe Siegel" userId="d90e3974a8defb63" providerId="LiveId" clId="{5098C4E1-BFC0-4C63-802E-947B05EB5D90}" dt="2017-09-17T18:29:10.218" v="734" actId="1076"/>
          <ac:spMkLst>
            <pc:docMk/>
            <pc:sldMk cId="1256319626" sldId="259"/>
            <ac:spMk id="87" creationId="{DA3999A2-C084-431D-AA04-487004DD7CAB}"/>
          </ac:spMkLst>
        </pc:spChg>
        <pc:spChg chg="add mod">
          <ac:chgData name="Moshe Siegel" userId="d90e3974a8defb63" providerId="LiveId" clId="{5098C4E1-BFC0-4C63-802E-947B05EB5D90}" dt="2017-09-17T18:29:10.218" v="734" actId="1076"/>
          <ac:spMkLst>
            <pc:docMk/>
            <pc:sldMk cId="1256319626" sldId="259"/>
            <ac:spMk id="88" creationId="{353C7489-E864-42EC-ADFE-118360FCF585}"/>
          </ac:spMkLst>
        </pc:spChg>
        <pc:spChg chg="add mod">
          <ac:chgData name="Moshe Siegel" userId="d90e3974a8defb63" providerId="LiveId" clId="{5098C4E1-BFC0-4C63-802E-947B05EB5D90}" dt="2017-09-17T18:29:10.218" v="734" actId="1076"/>
          <ac:spMkLst>
            <pc:docMk/>
            <pc:sldMk cId="1256319626" sldId="259"/>
            <ac:spMk id="89" creationId="{662C99F6-1D87-4CB8-B9E4-4DCED3E34560}"/>
          </ac:spMkLst>
        </pc:spChg>
        <pc:spChg chg="add mod">
          <ac:chgData name="Moshe Siegel" userId="d90e3974a8defb63" providerId="LiveId" clId="{5098C4E1-BFC0-4C63-802E-947B05EB5D90}" dt="2017-09-17T18:29:10.218" v="734" actId="1076"/>
          <ac:spMkLst>
            <pc:docMk/>
            <pc:sldMk cId="1256319626" sldId="259"/>
            <ac:spMk id="90" creationId="{30E47BA6-5DBC-45C1-A0FA-BA8923059286}"/>
          </ac:spMkLst>
        </pc:spChg>
        <pc:spChg chg="mod topLvl">
          <ac:chgData name="Moshe Siegel" userId="d90e3974a8defb63" providerId="LiveId" clId="{5098C4E1-BFC0-4C63-802E-947B05EB5D90}" dt="2017-09-17T18:19:12.294" v="612" actId="1076"/>
          <ac:spMkLst>
            <pc:docMk/>
            <pc:sldMk cId="1256319626" sldId="259"/>
            <ac:spMk id="96" creationId="{04ADDF8A-E7F3-4112-8657-3AE4952BA619}"/>
          </ac:spMkLst>
        </pc:spChg>
        <pc:spChg chg="mod topLvl">
          <ac:chgData name="Moshe Siegel" userId="d90e3974a8defb63" providerId="LiveId" clId="{5098C4E1-BFC0-4C63-802E-947B05EB5D90}" dt="2017-09-17T18:17:31.184" v="596" actId="14100"/>
          <ac:spMkLst>
            <pc:docMk/>
            <pc:sldMk cId="1256319626" sldId="259"/>
            <ac:spMk id="97" creationId="{9E89DB8E-0839-4D6C-94FE-9244F1C5F85E}"/>
          </ac:spMkLst>
        </pc:spChg>
        <pc:spChg chg="mod">
          <ac:chgData name="Moshe Siegel" userId="d90e3974a8defb63" providerId="LiveId" clId="{5098C4E1-BFC0-4C63-802E-947B05EB5D90}" dt="2017-09-17T18:19:34.028" v="614" actId="1076"/>
          <ac:spMkLst>
            <pc:docMk/>
            <pc:sldMk cId="1256319626" sldId="259"/>
            <ac:spMk id="98" creationId="{9319C192-054D-44AC-90CF-EE69E545492D}"/>
          </ac:spMkLst>
        </pc:spChg>
        <pc:spChg chg="mod">
          <ac:chgData name="Moshe Siegel" userId="d90e3974a8defb63" providerId="LiveId" clId="{5098C4E1-BFC0-4C63-802E-947B05EB5D90}" dt="2017-09-17T18:19:24.216" v="613" actId="1076"/>
          <ac:spMkLst>
            <pc:docMk/>
            <pc:sldMk cId="1256319626" sldId="259"/>
            <ac:spMk id="100" creationId="{F281645E-0CD2-4960-8C44-475D1B1FF092}"/>
          </ac:spMkLst>
        </pc:spChg>
        <pc:spChg chg="mod">
          <ac:chgData name="Moshe Siegel" userId="d90e3974a8defb63" providerId="LiveId" clId="{5098C4E1-BFC0-4C63-802E-947B05EB5D90}" dt="2017-09-17T18:19:50.653" v="616" actId="1076"/>
          <ac:spMkLst>
            <pc:docMk/>
            <pc:sldMk cId="1256319626" sldId="259"/>
            <ac:spMk id="102" creationId="{5FB9E286-44F1-470C-9BBB-852AB6B1E20E}"/>
          </ac:spMkLst>
        </pc:spChg>
        <pc:spChg chg="add mod">
          <ac:chgData name="Moshe Siegel" userId="d90e3974a8defb63" providerId="LiveId" clId="{5098C4E1-BFC0-4C63-802E-947B05EB5D90}" dt="2017-09-17T18:29:10.218" v="734" actId="1076"/>
          <ac:spMkLst>
            <pc:docMk/>
            <pc:sldMk cId="1256319626" sldId="259"/>
            <ac:spMk id="104" creationId="{C2BF48B5-09A8-4B0E-AEF3-B01949F84FAA}"/>
          </ac:spMkLst>
        </pc:spChg>
        <pc:spChg chg="add mod ord">
          <ac:chgData name="Moshe Siegel" userId="d90e3974a8defb63" providerId="LiveId" clId="{5098C4E1-BFC0-4C63-802E-947B05EB5D90}" dt="2017-09-17T18:29:10.218" v="734" actId="1076"/>
          <ac:spMkLst>
            <pc:docMk/>
            <pc:sldMk cId="1256319626" sldId="259"/>
            <ac:spMk id="105" creationId="{05264051-D342-4BD0-9214-3E6E02534B65}"/>
          </ac:spMkLst>
        </pc:spChg>
        <pc:spChg chg="add mod">
          <ac:chgData name="Moshe Siegel" userId="d90e3974a8defb63" providerId="LiveId" clId="{5098C4E1-BFC0-4C63-802E-947B05EB5D90}" dt="2017-09-17T18:29:10.218" v="734" actId="1076"/>
          <ac:spMkLst>
            <pc:docMk/>
            <pc:sldMk cId="1256319626" sldId="259"/>
            <ac:spMk id="106" creationId="{5431F80A-941B-426A-ADBB-E398B45C6E73}"/>
          </ac:spMkLst>
        </pc:spChg>
        <pc:spChg chg="add mod">
          <ac:chgData name="Moshe Siegel" userId="d90e3974a8defb63" providerId="LiveId" clId="{5098C4E1-BFC0-4C63-802E-947B05EB5D90}" dt="2017-09-17T20:05:50.380" v="2735" actId="1076"/>
          <ac:spMkLst>
            <pc:docMk/>
            <pc:sldMk cId="1256319626" sldId="259"/>
            <ac:spMk id="112" creationId="{683A420F-8D83-42A7-B0E9-225DB038269A}"/>
          </ac:spMkLst>
        </pc:spChg>
        <pc:spChg chg="add del mod">
          <ac:chgData name="Moshe Siegel" userId="d90e3974a8defb63" providerId="LiveId" clId="{5098C4E1-BFC0-4C63-802E-947B05EB5D90}" dt="2017-09-17T18:27:37.170" v="729" actId="478"/>
          <ac:spMkLst>
            <pc:docMk/>
            <pc:sldMk cId="1256319626" sldId="259"/>
            <ac:spMk id="115" creationId="{AB8A485D-06EE-4ED3-9898-FA85380951C9}"/>
          </ac:spMkLst>
        </pc:spChg>
        <pc:spChg chg="add mod">
          <ac:chgData name="Moshe Siegel" userId="d90e3974a8defb63" providerId="LiveId" clId="{5098C4E1-BFC0-4C63-802E-947B05EB5D90}" dt="2017-09-17T18:31:43.329" v="776" actId="14100"/>
          <ac:spMkLst>
            <pc:docMk/>
            <pc:sldMk cId="1256319626" sldId="259"/>
            <ac:spMk id="116" creationId="{1EF28C6C-C75B-4A1D-9930-CA5C1B690492}"/>
          </ac:spMkLst>
        </pc:spChg>
        <pc:spChg chg="add mod">
          <ac:chgData name="Moshe Siegel" userId="d90e3974a8defb63" providerId="LiveId" clId="{5098C4E1-BFC0-4C63-802E-947B05EB5D90}" dt="2017-09-17T18:31:26.142" v="773" actId="120"/>
          <ac:spMkLst>
            <pc:docMk/>
            <pc:sldMk cId="1256319626" sldId="259"/>
            <ac:spMk id="117" creationId="{E33FDC15-0FCF-4A7E-ABA9-F18D2D25EAD8}"/>
          </ac:spMkLst>
        </pc:spChg>
        <pc:spChg chg="add mod">
          <ac:chgData name="Moshe Siegel" userId="d90e3974a8defb63" providerId="LiveId" clId="{5098C4E1-BFC0-4C63-802E-947B05EB5D90}" dt="2017-09-17T18:34:10.808" v="811" actId="1076"/>
          <ac:spMkLst>
            <pc:docMk/>
            <pc:sldMk cId="1256319626" sldId="259"/>
            <ac:spMk id="118" creationId="{4EC3B5BD-E4B9-4166-83D3-3975A540207E}"/>
          </ac:spMkLst>
        </pc:spChg>
        <pc:spChg chg="add mod">
          <ac:chgData name="Moshe Siegel" userId="d90e3974a8defb63" providerId="LiveId" clId="{5098C4E1-BFC0-4C63-802E-947B05EB5D90}" dt="2017-09-17T20:05:34.692" v="2730" actId="1076"/>
          <ac:spMkLst>
            <pc:docMk/>
            <pc:sldMk cId="1256319626" sldId="259"/>
            <ac:spMk id="119" creationId="{9E6D226F-FFE8-4F26-8834-A7CA2A6F0D27}"/>
          </ac:spMkLst>
        </pc:spChg>
        <pc:spChg chg="add mod">
          <ac:chgData name="Moshe Siegel" userId="d90e3974a8defb63" providerId="LiveId" clId="{5098C4E1-BFC0-4C63-802E-947B05EB5D90}" dt="2017-09-17T20:05:34.692" v="2730" actId="1076"/>
          <ac:spMkLst>
            <pc:docMk/>
            <pc:sldMk cId="1256319626" sldId="259"/>
            <ac:spMk id="120" creationId="{EB72F058-8403-45DB-9F5B-AB37F9BEB57C}"/>
          </ac:spMkLst>
        </pc:spChg>
        <pc:spChg chg="add mod">
          <ac:chgData name="Moshe Siegel" userId="d90e3974a8defb63" providerId="LiveId" clId="{5098C4E1-BFC0-4C63-802E-947B05EB5D90}" dt="2017-09-17T20:05:34.692" v="2730" actId="1076"/>
          <ac:spMkLst>
            <pc:docMk/>
            <pc:sldMk cId="1256319626" sldId="259"/>
            <ac:spMk id="121" creationId="{60DD4C96-0F0A-4F3B-A9CA-99A4C05CCDE8}"/>
          </ac:spMkLst>
        </pc:spChg>
        <pc:spChg chg="add mod">
          <ac:chgData name="Moshe Siegel" userId="d90e3974a8defb63" providerId="LiveId" clId="{5098C4E1-BFC0-4C63-802E-947B05EB5D90}" dt="2017-09-17T20:05:34.692" v="2730" actId="1076"/>
          <ac:spMkLst>
            <pc:docMk/>
            <pc:sldMk cId="1256319626" sldId="259"/>
            <ac:spMk id="122" creationId="{31DF5590-E8AC-472E-9C01-3D1C20FA5572}"/>
          </ac:spMkLst>
        </pc:spChg>
        <pc:grpChg chg="add del">
          <ac:chgData name="Moshe Siegel" userId="d90e3974a8defb63" providerId="LiveId" clId="{5098C4E1-BFC0-4C63-802E-947B05EB5D90}" dt="2017-09-17T18:07:37.093" v="417" actId="478"/>
          <ac:grpSpMkLst>
            <pc:docMk/>
            <pc:sldMk cId="1256319626" sldId="259"/>
            <ac:grpSpMk id="14" creationId="{152BB01F-2200-4293-B204-64A24ACF8BC9}"/>
          </ac:grpSpMkLst>
        </pc:grpChg>
        <pc:grpChg chg="add del">
          <ac:chgData name="Moshe Siegel" userId="d90e3974a8defb63" providerId="LiveId" clId="{5098C4E1-BFC0-4C63-802E-947B05EB5D90}" dt="2017-09-17T18:07:28.093" v="414" actId="1076"/>
          <ac:grpSpMkLst>
            <pc:docMk/>
            <pc:sldMk cId="1256319626" sldId="259"/>
            <ac:grpSpMk id="48" creationId="{EC3F3CBC-D14D-4312-858F-480FBCB5DE4C}"/>
          </ac:grpSpMkLst>
        </pc:grpChg>
        <pc:grpChg chg="add del">
          <ac:chgData name="Moshe Siegel" userId="d90e3974a8defb63" providerId="LiveId" clId="{5098C4E1-BFC0-4C63-802E-947B05EB5D90}" dt="2017-09-17T18:24:35.946" v="680" actId="478"/>
          <ac:grpSpMkLst>
            <pc:docMk/>
            <pc:sldMk cId="1256319626" sldId="259"/>
            <ac:grpSpMk id="70" creationId="{FCBE4904-572E-4504-A3BE-71F91CF3538C}"/>
          </ac:grpSpMkLst>
        </pc:grpChg>
        <pc:grpChg chg="del">
          <ac:chgData name="Moshe Siegel" userId="d90e3974a8defb63" providerId="LiveId" clId="{5098C4E1-BFC0-4C63-802E-947B05EB5D90}" dt="2017-09-17T18:24:34.775" v="679" actId="478"/>
          <ac:grpSpMkLst>
            <pc:docMk/>
            <pc:sldMk cId="1256319626" sldId="259"/>
            <ac:grpSpMk id="74" creationId="{EF4AC628-B918-424F-90A8-043EB3B623D6}"/>
          </ac:grpSpMkLst>
        </pc:grpChg>
        <pc:grpChg chg="add del mod">
          <ac:chgData name="Moshe Siegel" userId="d90e3974a8defb63" providerId="LiveId" clId="{5098C4E1-BFC0-4C63-802E-947B05EB5D90}" dt="2017-09-17T18:16:45.033" v="584" actId="1076"/>
          <ac:grpSpMkLst>
            <pc:docMk/>
            <pc:sldMk cId="1256319626" sldId="259"/>
            <ac:grpSpMk id="91" creationId="{953E4F7C-DCD0-4C28-8BD0-24F4C57662C6}"/>
          </ac:grpSpMkLst>
        </pc:grpChg>
        <pc:grpChg chg="mod topLvl">
          <ac:chgData name="Moshe Siegel" userId="d90e3974a8defb63" providerId="LiveId" clId="{5098C4E1-BFC0-4C63-802E-947B05EB5D90}" dt="2017-09-17T18:29:10.218" v="734" actId="1076"/>
          <ac:grpSpMkLst>
            <pc:docMk/>
            <pc:sldMk cId="1256319626" sldId="259"/>
            <ac:grpSpMk id="92" creationId="{C53DCC02-1087-4FF6-B383-427DC3C11B63}"/>
          </ac:grpSpMkLst>
        </pc:grpChg>
        <pc:grpChg chg="mod topLvl">
          <ac:chgData name="Moshe Siegel" userId="d90e3974a8defb63" providerId="LiveId" clId="{5098C4E1-BFC0-4C63-802E-947B05EB5D90}" dt="2017-09-17T18:29:10.218" v="734" actId="1076"/>
          <ac:grpSpMkLst>
            <pc:docMk/>
            <pc:sldMk cId="1256319626" sldId="259"/>
            <ac:grpSpMk id="93" creationId="{B8AA347A-F280-4CC0-9624-2C88A50D58B8}"/>
          </ac:grpSpMkLst>
        </pc:grpChg>
        <pc:grpChg chg="mod topLvl">
          <ac:chgData name="Moshe Siegel" userId="d90e3974a8defb63" providerId="LiveId" clId="{5098C4E1-BFC0-4C63-802E-947B05EB5D90}" dt="2017-09-17T18:29:10.218" v="734" actId="1076"/>
          <ac:grpSpMkLst>
            <pc:docMk/>
            <pc:sldMk cId="1256319626" sldId="259"/>
            <ac:grpSpMk id="94" creationId="{587A879F-800A-48A0-9416-411031BB0EAA}"/>
          </ac:grpSpMkLst>
        </pc:grpChg>
        <pc:grpChg chg="add del mod topLvl">
          <ac:chgData name="Moshe Siegel" userId="d90e3974a8defb63" providerId="LiveId" clId="{5098C4E1-BFC0-4C63-802E-947B05EB5D90}" dt="2017-09-17T18:29:10.218" v="734" actId="1076"/>
          <ac:grpSpMkLst>
            <pc:docMk/>
            <pc:sldMk cId="1256319626" sldId="259"/>
            <ac:grpSpMk id="95" creationId="{7D2215F1-E656-4752-90C4-4FCC462C0496}"/>
          </ac:grpSpMkLst>
        </pc:grpChg>
        <pc:picChg chg="add mod">
          <ac:chgData name="Moshe Siegel" userId="d90e3974a8defb63" providerId="LiveId" clId="{5098C4E1-BFC0-4C63-802E-947B05EB5D90}" dt="2017-09-17T18:33:37.761" v="800" actId="1076"/>
          <ac:picMkLst>
            <pc:docMk/>
            <pc:sldMk cId="1256319626" sldId="259"/>
            <ac:picMk id="5" creationId="{59155DE1-B359-4F5E-B95A-8A6140374915}"/>
          </ac:picMkLst>
        </pc:picChg>
        <pc:picChg chg="add mod">
          <ac:chgData name="Moshe Siegel" userId="d90e3974a8defb63" providerId="LiveId" clId="{5098C4E1-BFC0-4C63-802E-947B05EB5D90}" dt="2017-09-17T20:05:48.195" v="2734" actId="1076"/>
          <ac:picMkLst>
            <pc:docMk/>
            <pc:sldMk cId="1256319626" sldId="259"/>
            <ac:picMk id="111" creationId="{1B3E6218-B02E-4FD8-B9B2-616D70D49B60}"/>
          </ac:picMkLst>
        </pc:picChg>
        <pc:cxnChg chg="add del mod">
          <ac:chgData name="Moshe Siegel" userId="d90e3974a8defb63" providerId="LiveId" clId="{5098C4E1-BFC0-4C63-802E-947B05EB5D90}" dt="2017-09-17T18:23:27.431" v="668" actId="478"/>
          <ac:cxnSpMkLst>
            <pc:docMk/>
            <pc:sldMk cId="1256319626" sldId="259"/>
            <ac:cxnSpMk id="108" creationId="{985CD115-C3A3-41F0-BF81-EDBE18FF8E51}"/>
          </ac:cxnSpMkLst>
        </pc:cxnChg>
        <pc:cxnChg chg="add del mod">
          <ac:chgData name="Moshe Siegel" userId="d90e3974a8defb63" providerId="LiveId" clId="{5098C4E1-BFC0-4C63-802E-947B05EB5D90}" dt="2017-09-17T18:38:20.976" v="829" actId="478"/>
          <ac:cxnSpMkLst>
            <pc:docMk/>
            <pc:sldMk cId="1256319626" sldId="259"/>
            <ac:cxnSpMk id="110" creationId="{323C3E4F-0762-4B52-BB7F-4B566250BF38}"/>
          </ac:cxnSpMkLst>
        </pc:cxnChg>
        <pc:cxnChg chg="add del mod">
          <ac:chgData name="Moshe Siegel" userId="d90e3974a8defb63" providerId="LiveId" clId="{5098C4E1-BFC0-4C63-802E-947B05EB5D90}" dt="2017-09-17T18:27:12.592" v="726" actId="478"/>
          <ac:cxnSpMkLst>
            <pc:docMk/>
            <pc:sldMk cId="1256319626" sldId="259"/>
            <ac:cxnSpMk id="114" creationId="{648F92BF-BEF7-4B3C-AE0A-CC3B887A3A7B}"/>
          </ac:cxnSpMkLst>
        </pc:cxnChg>
      </pc:sldChg>
      <pc:sldChg chg="addSp delSp modSp add">
        <pc:chgData name="Moshe Siegel" userId="d90e3974a8defb63" providerId="LiveId" clId="{5098C4E1-BFC0-4C63-802E-947B05EB5D90}" dt="2017-09-17T20:06:14.408" v="2740" actId="20577"/>
        <pc:sldMkLst>
          <pc:docMk/>
          <pc:sldMk cId="3656350666" sldId="260"/>
        </pc:sldMkLst>
        <pc:spChg chg="add mod">
          <ac:chgData name="Moshe Siegel" userId="d90e3974a8defb63" providerId="LiveId" clId="{5098C4E1-BFC0-4C63-802E-947B05EB5D90}" dt="2017-09-17T18:53:34.812" v="1052" actId="1076"/>
          <ac:spMkLst>
            <pc:docMk/>
            <pc:sldMk cId="3656350666" sldId="260"/>
            <ac:spMk id="32" creationId="{DDA14ADF-133D-46CA-977A-1BB1473F0A94}"/>
          </ac:spMkLst>
        </pc:spChg>
        <pc:spChg chg="add mod">
          <ac:chgData name="Moshe Siegel" userId="d90e3974a8defb63" providerId="LiveId" clId="{5098C4E1-BFC0-4C63-802E-947B05EB5D90}" dt="2017-09-17T18:50:51.547" v="1024" actId="1076"/>
          <ac:spMkLst>
            <pc:docMk/>
            <pc:sldMk cId="3656350666" sldId="260"/>
            <ac:spMk id="34" creationId="{B7F71AFC-1B6F-4439-8CAD-140507C3A48A}"/>
          </ac:spMkLst>
        </pc:spChg>
        <pc:spChg chg="add mod">
          <ac:chgData name="Moshe Siegel" userId="d90e3974a8defb63" providerId="LiveId" clId="{5098C4E1-BFC0-4C63-802E-947B05EB5D90}" dt="2017-09-17T18:53:46.453" v="1055" actId="1076"/>
          <ac:spMkLst>
            <pc:docMk/>
            <pc:sldMk cId="3656350666" sldId="260"/>
            <ac:spMk id="35" creationId="{B4B97154-C6CA-45EE-8459-955314A364E8}"/>
          </ac:spMkLst>
        </pc:spChg>
        <pc:spChg chg="add mod">
          <ac:chgData name="Moshe Siegel" userId="d90e3974a8defb63" providerId="LiveId" clId="{5098C4E1-BFC0-4C63-802E-947B05EB5D90}" dt="2017-09-17T18:53:40.499" v="1053" actId="1076"/>
          <ac:spMkLst>
            <pc:docMk/>
            <pc:sldMk cId="3656350666" sldId="260"/>
            <ac:spMk id="36" creationId="{0813E80D-BA68-4185-9471-CC2360666D86}"/>
          </ac:spMkLst>
        </pc:spChg>
        <pc:spChg chg="mod">
          <ac:chgData name="Moshe Siegel" userId="d90e3974a8defb63" providerId="LiveId" clId="{5098C4E1-BFC0-4C63-802E-947B05EB5D90}" dt="2017-09-17T18:43:34.110" v="889" actId="14100"/>
          <ac:spMkLst>
            <pc:docMk/>
            <pc:sldMk cId="3656350666" sldId="260"/>
            <ac:spMk id="38" creationId="{369B042F-72E9-4E8A-A415-05E0620745C6}"/>
          </ac:spMkLst>
        </pc:spChg>
        <pc:spChg chg="del mod">
          <ac:chgData name="Moshe Siegel" userId="d90e3974a8defb63" providerId="LiveId" clId="{5098C4E1-BFC0-4C63-802E-947B05EB5D90}" dt="2017-09-17T18:48:10.745" v="930" actId="478"/>
          <ac:spMkLst>
            <pc:docMk/>
            <pc:sldMk cId="3656350666" sldId="260"/>
            <ac:spMk id="39" creationId="{3CED33DF-2120-4936-B707-8124331C4F71}"/>
          </ac:spMkLst>
        </pc:spChg>
        <pc:spChg chg="mod">
          <ac:chgData name="Moshe Siegel" userId="d90e3974a8defb63" providerId="LiveId" clId="{5098C4E1-BFC0-4C63-802E-947B05EB5D90}" dt="2017-09-17T18:51:18.706" v="1031" actId="1076"/>
          <ac:spMkLst>
            <pc:docMk/>
            <pc:sldMk cId="3656350666" sldId="260"/>
            <ac:spMk id="40" creationId="{14944708-7B89-4C62-BF26-D111455A7CB1}"/>
          </ac:spMkLst>
        </pc:spChg>
        <pc:spChg chg="add mod">
          <ac:chgData name="Moshe Siegel" userId="d90e3974a8defb63" providerId="LiveId" clId="{5098C4E1-BFC0-4C63-802E-947B05EB5D90}" dt="2017-09-17T18:51:49.681" v="1037" actId="14100"/>
          <ac:spMkLst>
            <pc:docMk/>
            <pc:sldMk cId="3656350666" sldId="260"/>
            <ac:spMk id="42" creationId="{5D989209-DD9C-4552-ACEA-ECBD4813CA96}"/>
          </ac:spMkLst>
        </pc:spChg>
        <pc:spChg chg="add mod">
          <ac:chgData name="Moshe Siegel" userId="d90e3974a8defb63" providerId="LiveId" clId="{5098C4E1-BFC0-4C63-802E-947B05EB5D90}" dt="2017-09-17T18:51:47.681" v="1036" actId="14100"/>
          <ac:spMkLst>
            <pc:docMk/>
            <pc:sldMk cId="3656350666" sldId="260"/>
            <ac:spMk id="44" creationId="{D1D06283-D227-4B21-9E0D-2DBE5733FEF4}"/>
          </ac:spMkLst>
        </pc:spChg>
        <pc:spChg chg="add mod">
          <ac:chgData name="Moshe Siegel" userId="d90e3974a8defb63" providerId="LiveId" clId="{5098C4E1-BFC0-4C63-802E-947B05EB5D90}" dt="2017-09-17T18:50:00.763" v="1014" actId="1076"/>
          <ac:spMkLst>
            <pc:docMk/>
            <pc:sldMk cId="3656350666" sldId="260"/>
            <ac:spMk id="46" creationId="{DBA4B74A-1A64-4DD0-B67D-403B8D30B1BC}"/>
          </ac:spMkLst>
        </pc:spChg>
        <pc:spChg chg="add mod">
          <ac:chgData name="Moshe Siegel" userId="d90e3974a8defb63" providerId="LiveId" clId="{5098C4E1-BFC0-4C63-802E-947B05EB5D90}" dt="2017-09-17T18:52:11.072" v="1039" actId="1076"/>
          <ac:spMkLst>
            <pc:docMk/>
            <pc:sldMk cId="3656350666" sldId="260"/>
            <ac:spMk id="48" creationId="{1B3C2548-056A-4EAD-A133-927723AC85EE}"/>
          </ac:spMkLst>
        </pc:spChg>
        <pc:spChg chg="add mod">
          <ac:chgData name="Moshe Siegel" userId="d90e3974a8defb63" providerId="LiveId" clId="{5098C4E1-BFC0-4C63-802E-947B05EB5D90}" dt="2017-09-17T18:53:25.156" v="1049" actId="1076"/>
          <ac:spMkLst>
            <pc:docMk/>
            <pc:sldMk cId="3656350666" sldId="260"/>
            <ac:spMk id="49" creationId="{2812E404-75B3-4F3F-8721-1E2FBD693083}"/>
          </ac:spMkLst>
        </pc:spChg>
        <pc:spChg chg="add mod">
          <ac:chgData name="Moshe Siegel" userId="d90e3974a8defb63" providerId="LiveId" clId="{5098C4E1-BFC0-4C63-802E-947B05EB5D90}" dt="2017-09-17T18:53:25.156" v="1049" actId="1076"/>
          <ac:spMkLst>
            <pc:docMk/>
            <pc:sldMk cId="3656350666" sldId="260"/>
            <ac:spMk id="50" creationId="{F4B40871-E747-498C-A7DE-B1B25082A4A2}"/>
          </ac:spMkLst>
        </pc:spChg>
        <pc:spChg chg="add del mod">
          <ac:chgData name="Moshe Siegel" userId="d90e3974a8defb63" providerId="LiveId" clId="{5098C4E1-BFC0-4C63-802E-947B05EB5D90}" dt="2017-09-17T20:06:13.814" v="2739" actId="478"/>
          <ac:spMkLst>
            <pc:docMk/>
            <pc:sldMk cId="3656350666" sldId="260"/>
            <ac:spMk id="52" creationId="{FDFA3B11-8316-41A1-BC2F-ADEC529A89A0}"/>
          </ac:spMkLst>
        </pc:spChg>
        <pc:spChg chg="add del">
          <ac:chgData name="Moshe Siegel" userId="d90e3974a8defb63" providerId="LiveId" clId="{5098C4E1-BFC0-4C63-802E-947B05EB5D90}" dt="2017-09-17T20:06:11.752" v="2737" actId="478"/>
          <ac:spMkLst>
            <pc:docMk/>
            <pc:sldMk cId="3656350666" sldId="260"/>
            <ac:spMk id="53" creationId="{F9A24623-CCF1-483E-B990-D0AAE055BF2E}"/>
          </ac:spMkLst>
        </pc:spChg>
        <pc:spChg chg="add">
          <ac:chgData name="Moshe Siegel" userId="d90e3974a8defb63" providerId="LiveId" clId="{5098C4E1-BFC0-4C63-802E-947B05EB5D90}" dt="2017-09-17T20:06:14.408" v="2740" actId="20577"/>
          <ac:spMkLst>
            <pc:docMk/>
            <pc:sldMk cId="3656350666" sldId="260"/>
            <ac:spMk id="55" creationId="{88A8BBCF-32AB-4587-B4B7-623D9F8BE492}"/>
          </ac:spMkLst>
        </pc:spChg>
        <pc:spChg chg="add">
          <ac:chgData name="Moshe Siegel" userId="d90e3974a8defb63" providerId="LiveId" clId="{5098C4E1-BFC0-4C63-802E-947B05EB5D90}" dt="2017-09-17T20:06:14.408" v="2740" actId="20577"/>
          <ac:spMkLst>
            <pc:docMk/>
            <pc:sldMk cId="3656350666" sldId="260"/>
            <ac:spMk id="56" creationId="{89AAB61F-A9C2-408D-A0C5-917ECD0CFC1A}"/>
          </ac:spMkLst>
        </pc:spChg>
        <pc:spChg chg="add">
          <ac:chgData name="Moshe Siegel" userId="d90e3974a8defb63" providerId="LiveId" clId="{5098C4E1-BFC0-4C63-802E-947B05EB5D90}" dt="2017-09-17T20:06:14.408" v="2740" actId="20577"/>
          <ac:spMkLst>
            <pc:docMk/>
            <pc:sldMk cId="3656350666" sldId="260"/>
            <ac:spMk id="57" creationId="{25981E26-C1CE-4E8A-BC69-DE35CCED2D34}"/>
          </ac:spMkLst>
        </pc:spChg>
        <pc:spChg chg="add">
          <ac:chgData name="Moshe Siegel" userId="d90e3974a8defb63" providerId="LiveId" clId="{5098C4E1-BFC0-4C63-802E-947B05EB5D90}" dt="2017-09-17T20:06:14.408" v="2740" actId="20577"/>
          <ac:spMkLst>
            <pc:docMk/>
            <pc:sldMk cId="3656350666" sldId="260"/>
            <ac:spMk id="58" creationId="{6DAF0815-BDEB-40C8-9B93-BC6A756FC011}"/>
          </ac:spMkLst>
        </pc:spChg>
        <pc:spChg chg="add">
          <ac:chgData name="Moshe Siegel" userId="d90e3974a8defb63" providerId="LiveId" clId="{5098C4E1-BFC0-4C63-802E-947B05EB5D90}" dt="2017-09-17T20:06:14.408" v="2740" actId="20577"/>
          <ac:spMkLst>
            <pc:docMk/>
            <pc:sldMk cId="3656350666" sldId="260"/>
            <ac:spMk id="59" creationId="{83749DA9-5206-44A7-AEFD-2ADEC9B09466}"/>
          </ac:spMkLst>
        </pc:spChg>
        <pc:spChg chg="add">
          <ac:chgData name="Moshe Siegel" userId="d90e3974a8defb63" providerId="LiveId" clId="{5098C4E1-BFC0-4C63-802E-947B05EB5D90}" dt="2017-09-17T20:06:14.408" v="2740" actId="20577"/>
          <ac:spMkLst>
            <pc:docMk/>
            <pc:sldMk cId="3656350666" sldId="260"/>
            <ac:spMk id="60" creationId="{2AA63ADA-BFE8-42CD-9589-EDEDD1FD834A}"/>
          </ac:spMkLst>
        </pc:spChg>
        <pc:spChg chg="del mod">
          <ac:chgData name="Moshe Siegel" userId="d90e3974a8defb63" providerId="LiveId" clId="{5098C4E1-BFC0-4C63-802E-947B05EB5D90}" dt="2017-09-17T18:52:22.512" v="1043" actId="478"/>
          <ac:spMkLst>
            <pc:docMk/>
            <pc:sldMk cId="3656350666" sldId="260"/>
            <ac:spMk id="112" creationId="{683A420F-8D83-42A7-B0E9-225DB038269A}"/>
          </ac:spMkLst>
        </pc:spChg>
        <pc:spChg chg="del">
          <ac:chgData name="Moshe Siegel" userId="d90e3974a8defb63" providerId="LiveId" clId="{5098C4E1-BFC0-4C63-802E-947B05EB5D90}" dt="2017-09-17T18:52:20.871" v="1041" actId="478"/>
          <ac:spMkLst>
            <pc:docMk/>
            <pc:sldMk cId="3656350666" sldId="260"/>
            <ac:spMk id="118" creationId="{4EC3B5BD-E4B9-4166-83D3-3975A540207E}"/>
          </ac:spMkLst>
        </pc:spChg>
        <pc:grpChg chg="add mod">
          <ac:chgData name="Moshe Siegel" userId="d90e3974a8defb63" providerId="LiveId" clId="{5098C4E1-BFC0-4C63-802E-947B05EB5D90}" dt="2017-09-17T18:51:13.050" v="1030" actId="14100"/>
          <ac:grpSpMkLst>
            <pc:docMk/>
            <pc:sldMk cId="3656350666" sldId="260"/>
            <ac:grpSpMk id="37" creationId="{C7605BB3-8C52-4F05-AFCB-810F5E944374}"/>
          </ac:grpSpMkLst>
        </pc:grpChg>
        <pc:picChg chg="add mod">
          <ac:chgData name="Moshe Siegel" userId="d90e3974a8defb63" providerId="LiveId" clId="{5098C4E1-BFC0-4C63-802E-947B05EB5D90}" dt="2017-09-17T18:50:48.531" v="1023" actId="14100"/>
          <ac:picMkLst>
            <pc:docMk/>
            <pc:sldMk cId="3656350666" sldId="260"/>
            <ac:picMk id="33" creationId="{FDA9A359-BEB8-4D06-A060-FF2D40DD9310}"/>
          </ac:picMkLst>
        </pc:picChg>
        <pc:picChg chg="add mod">
          <ac:chgData name="Moshe Siegel" userId="d90e3974a8defb63" providerId="LiveId" clId="{5098C4E1-BFC0-4C63-802E-947B05EB5D90}" dt="2017-09-17T18:51:32.691" v="1034" actId="1076"/>
          <ac:picMkLst>
            <pc:docMk/>
            <pc:sldMk cId="3656350666" sldId="260"/>
            <ac:picMk id="43" creationId="{AC503AE2-722B-4BF6-9759-FF6192E7CAD2}"/>
          </ac:picMkLst>
        </pc:picChg>
        <pc:picChg chg="add mod">
          <ac:chgData name="Moshe Siegel" userId="d90e3974a8defb63" providerId="LiveId" clId="{5098C4E1-BFC0-4C63-802E-947B05EB5D90}" dt="2017-09-17T18:51:22.394" v="1032" actId="1076"/>
          <ac:picMkLst>
            <pc:docMk/>
            <pc:sldMk cId="3656350666" sldId="260"/>
            <ac:picMk id="45" creationId="{8038C0A5-BD54-4E19-B3DD-DB51EF099BA4}"/>
          </ac:picMkLst>
        </pc:picChg>
        <pc:picChg chg="add mod">
          <ac:chgData name="Moshe Siegel" userId="d90e3974a8defb63" providerId="LiveId" clId="{5098C4E1-BFC0-4C63-802E-947B05EB5D90}" dt="2017-09-17T18:50:18.524" v="1018" actId="1076"/>
          <ac:picMkLst>
            <pc:docMk/>
            <pc:sldMk cId="3656350666" sldId="260"/>
            <ac:picMk id="47" creationId="{8536EA0F-63B9-469C-AF92-0370D39321C0}"/>
          </ac:picMkLst>
        </pc:picChg>
        <pc:picChg chg="add del">
          <ac:chgData name="Moshe Siegel" userId="d90e3974a8defb63" providerId="LiveId" clId="{5098C4E1-BFC0-4C63-802E-947B05EB5D90}" dt="2017-09-17T20:06:09.830" v="2736" actId="478"/>
          <ac:picMkLst>
            <pc:docMk/>
            <pc:sldMk cId="3656350666" sldId="260"/>
            <ac:picMk id="51" creationId="{C1C14D28-9DCE-41FF-B04D-D9A9134D706C}"/>
          </ac:picMkLst>
        </pc:picChg>
        <pc:picChg chg="add">
          <ac:chgData name="Moshe Siegel" userId="d90e3974a8defb63" providerId="LiveId" clId="{5098C4E1-BFC0-4C63-802E-947B05EB5D90}" dt="2017-09-17T20:06:14.408" v="2740" actId="20577"/>
          <ac:picMkLst>
            <pc:docMk/>
            <pc:sldMk cId="3656350666" sldId="260"/>
            <ac:picMk id="54" creationId="{EC7F895E-416E-481F-BA0E-E40F24CDA8AB}"/>
          </ac:picMkLst>
        </pc:picChg>
        <pc:picChg chg="del">
          <ac:chgData name="Moshe Siegel" userId="d90e3974a8defb63" providerId="LiveId" clId="{5098C4E1-BFC0-4C63-802E-947B05EB5D90}" dt="2017-09-17T18:52:20.012" v="1040" actId="478"/>
          <ac:picMkLst>
            <pc:docMk/>
            <pc:sldMk cId="3656350666" sldId="260"/>
            <ac:picMk id="111" creationId="{1B3E6218-B02E-4FD8-B9B2-616D70D49B60}"/>
          </ac:picMkLst>
        </pc:picChg>
      </pc:sldChg>
      <pc:sldChg chg="addSp delSp modSp add">
        <pc:chgData name="Moshe Siegel" userId="d90e3974a8defb63" providerId="LiveId" clId="{5098C4E1-BFC0-4C63-802E-947B05EB5D90}" dt="2017-09-19T17:19:56.248" v="3332" actId="20577"/>
        <pc:sldMkLst>
          <pc:docMk/>
          <pc:sldMk cId="2255762357" sldId="261"/>
        </pc:sldMkLst>
        <pc:spChg chg="mod">
          <ac:chgData name="Moshe Siegel" userId="d90e3974a8defb63" providerId="LiveId" clId="{5098C4E1-BFC0-4C63-802E-947B05EB5D90}" dt="2017-09-17T19:46:39.335" v="2644" actId="1076"/>
          <ac:spMkLst>
            <pc:docMk/>
            <pc:sldMk cId="2255762357" sldId="261"/>
            <ac:spMk id="2" creationId="{A55553F6-8E66-4D03-B85E-C74E726E6623}"/>
          </ac:spMkLst>
        </pc:spChg>
        <pc:spChg chg="mod">
          <ac:chgData name="Moshe Siegel" userId="d90e3974a8defb63" providerId="LiveId" clId="{5098C4E1-BFC0-4C63-802E-947B05EB5D90}" dt="2017-09-19T17:19:56.248" v="3332" actId="20577"/>
          <ac:spMkLst>
            <pc:docMk/>
            <pc:sldMk cId="2255762357" sldId="261"/>
            <ac:spMk id="3" creationId="{8CC50D6A-1658-48D3-A91C-09E006FAC9E2}"/>
          </ac:spMkLst>
        </pc:spChg>
        <pc:spChg chg="add mod">
          <ac:chgData name="Moshe Siegel" userId="d90e3974a8defb63" providerId="LiveId" clId="{5098C4E1-BFC0-4C63-802E-947B05EB5D90}" dt="2017-09-17T20:19:37.076" v="3083" actId="1076"/>
          <ac:spMkLst>
            <pc:docMk/>
            <pc:sldMk cId="2255762357" sldId="261"/>
            <ac:spMk id="5" creationId="{60C4B0FA-8A48-4983-A8ED-D355761A0BE3}"/>
          </ac:spMkLst>
        </pc:spChg>
        <pc:spChg chg="add del mod ord">
          <ac:chgData name="Moshe Siegel" userId="d90e3974a8defb63" providerId="LiveId" clId="{5098C4E1-BFC0-4C63-802E-947B05EB5D90}" dt="2017-09-17T19:37:18.648" v="2288" actId="478"/>
          <ac:spMkLst>
            <pc:docMk/>
            <pc:sldMk cId="2255762357" sldId="261"/>
            <ac:spMk id="6" creationId="{EA4FBCD1-379B-45BB-9380-6AA4DF334721}"/>
          </ac:spMkLst>
        </pc:spChg>
        <pc:spChg chg="add del mod">
          <ac:chgData name="Moshe Siegel" userId="d90e3974a8defb63" providerId="LiveId" clId="{5098C4E1-BFC0-4C63-802E-947B05EB5D90}" dt="2017-09-17T19:37:18.648" v="2288" actId="478"/>
          <ac:spMkLst>
            <pc:docMk/>
            <pc:sldMk cId="2255762357" sldId="261"/>
            <ac:spMk id="7" creationId="{8DD54DF1-8A7F-473A-93C3-4C0410C42540}"/>
          </ac:spMkLst>
        </pc:spChg>
        <pc:spChg chg="add del mod">
          <ac:chgData name="Moshe Siegel" userId="d90e3974a8defb63" providerId="LiveId" clId="{5098C4E1-BFC0-4C63-802E-947B05EB5D90}" dt="2017-09-17T19:37:18.648" v="2288" actId="478"/>
          <ac:spMkLst>
            <pc:docMk/>
            <pc:sldMk cId="2255762357" sldId="261"/>
            <ac:spMk id="8" creationId="{1A7F743A-74BB-42E7-9FFB-7D3A6C8E6CE7}"/>
          </ac:spMkLst>
        </pc:spChg>
        <pc:spChg chg="add del mod">
          <ac:chgData name="Moshe Siegel" userId="d90e3974a8defb63" providerId="LiveId" clId="{5098C4E1-BFC0-4C63-802E-947B05EB5D90}" dt="2017-09-17T19:37:18.648" v="2288" actId="478"/>
          <ac:spMkLst>
            <pc:docMk/>
            <pc:sldMk cId="2255762357" sldId="261"/>
            <ac:spMk id="9" creationId="{7ED0D895-5CBD-4012-9F64-EB90C0DC7610}"/>
          </ac:spMkLst>
        </pc:spChg>
        <pc:spChg chg="add del mod">
          <ac:chgData name="Moshe Siegel" userId="d90e3974a8defb63" providerId="LiveId" clId="{5098C4E1-BFC0-4C63-802E-947B05EB5D90}" dt="2017-09-17T19:37:18.648" v="2288" actId="478"/>
          <ac:spMkLst>
            <pc:docMk/>
            <pc:sldMk cId="2255762357" sldId="261"/>
            <ac:spMk id="10" creationId="{4F5755A8-139C-4A7D-843C-E9C3D44D317E}"/>
          </ac:spMkLst>
        </pc:spChg>
        <pc:spChg chg="add mod">
          <ac:chgData name="Moshe Siegel" userId="d90e3974a8defb63" providerId="LiveId" clId="{5098C4E1-BFC0-4C63-802E-947B05EB5D90}" dt="2017-09-17T20:19:32.935" v="3082" actId="1076"/>
          <ac:spMkLst>
            <pc:docMk/>
            <pc:sldMk cId="2255762357" sldId="261"/>
            <ac:spMk id="12" creationId="{1A057754-4DFB-4332-9F26-F34931651B9E}"/>
          </ac:spMkLst>
        </pc:spChg>
        <pc:spChg chg="add mod">
          <ac:chgData name="Moshe Siegel" userId="d90e3974a8defb63" providerId="LiveId" clId="{5098C4E1-BFC0-4C63-802E-947B05EB5D90}" dt="2017-09-17T20:19:32.935" v="3082" actId="1076"/>
          <ac:spMkLst>
            <pc:docMk/>
            <pc:sldMk cId="2255762357" sldId="261"/>
            <ac:spMk id="13" creationId="{E91A4CAB-A92B-478F-B164-5A3F8DFAAD17}"/>
          </ac:spMkLst>
        </pc:spChg>
        <pc:spChg chg="add mod ord">
          <ac:chgData name="Moshe Siegel" userId="d90e3974a8defb63" providerId="LiveId" clId="{5098C4E1-BFC0-4C63-802E-947B05EB5D90}" dt="2017-09-17T20:19:32.935" v="3082" actId="1076"/>
          <ac:spMkLst>
            <pc:docMk/>
            <pc:sldMk cId="2255762357" sldId="261"/>
            <ac:spMk id="14" creationId="{BF5141AC-83DC-4313-B984-D9EA4E09837B}"/>
          </ac:spMkLst>
        </pc:spChg>
        <pc:graphicFrameChg chg="add mod modGraphic">
          <ac:chgData name="Moshe Siegel" userId="d90e3974a8defb63" providerId="LiveId" clId="{5098C4E1-BFC0-4C63-802E-947B05EB5D90}" dt="2017-09-17T20:19:32.935" v="3082" actId="1076"/>
          <ac:graphicFrameMkLst>
            <pc:docMk/>
            <pc:sldMk cId="2255762357" sldId="261"/>
            <ac:graphicFrameMk id="11" creationId="{60B952DA-C557-4669-AD77-4CBCA7CFBD3D}"/>
          </ac:graphicFrameMkLst>
        </pc:graphicFrameChg>
        <pc:graphicFrameChg chg="add del mod modGraphic">
          <ac:chgData name="Moshe Siegel" userId="d90e3974a8defb63" providerId="LiveId" clId="{5098C4E1-BFC0-4C63-802E-947B05EB5D90}" dt="2017-09-17T19:42:08.527" v="2397" actId="478"/>
          <ac:graphicFrameMkLst>
            <pc:docMk/>
            <pc:sldMk cId="2255762357" sldId="261"/>
            <ac:graphicFrameMk id="15" creationId="{B8DBEC29-D0D7-4EED-9671-17C2E6DB6B5F}"/>
          </ac:graphicFrameMkLst>
        </pc:graphicFrameChg>
        <pc:picChg chg="add mod">
          <ac:chgData name="Moshe Siegel" userId="d90e3974a8defb63" providerId="LiveId" clId="{5098C4E1-BFC0-4C63-802E-947B05EB5D90}" dt="2017-09-17T20:19:38.514" v="3084" actId="1076"/>
          <ac:picMkLst>
            <pc:docMk/>
            <pc:sldMk cId="2255762357" sldId="261"/>
            <ac:picMk id="4" creationId="{D50417EE-AEAD-49ED-B160-4734BA0AD20E}"/>
          </ac:picMkLst>
        </pc:picChg>
        <pc:picChg chg="add del mod modCrop">
          <ac:chgData name="Moshe Siegel" userId="d90e3974a8defb63" providerId="LiveId" clId="{5098C4E1-BFC0-4C63-802E-947B05EB5D90}" dt="2017-09-17T19:39:33.487" v="2344" actId="478"/>
          <ac:picMkLst>
            <pc:docMk/>
            <pc:sldMk cId="2255762357" sldId="261"/>
            <ac:picMk id="1026" creationId="{BAD81074-162C-4E6E-A9D3-52373D3683BB}"/>
          </ac:picMkLst>
        </pc:picChg>
      </pc:sldChg>
      <pc:sldChg chg="add del">
        <pc:chgData name="Moshe Siegel" userId="d90e3974a8defb63" providerId="LiveId" clId="{5098C4E1-BFC0-4C63-802E-947B05EB5D90}" dt="2017-09-17T19:06:20.166" v="1084" actId="2696"/>
        <pc:sldMkLst>
          <pc:docMk/>
          <pc:sldMk cId="393803448" sldId="262"/>
        </pc:sldMkLst>
      </pc:sldChg>
    </pc:docChg>
  </pc:docChgLst>
  <pc:docChgLst>
    <pc:chgData name="Moshe Siegel" userId="d90e3974a8defb63" providerId="LiveId" clId="{0B6C2D85-89C4-4BA7-9FB4-829419378DA9}"/>
    <pc:docChg chg="undo redo custSel addSld modSld">
      <pc:chgData name="Moshe Siegel" userId="d90e3974a8defb63" providerId="LiveId" clId="{0B6C2D85-89C4-4BA7-9FB4-829419378DA9}" dt="2017-09-27T18:58:20.728" v="7076" actId="1076"/>
      <pc:docMkLst>
        <pc:docMk/>
      </pc:docMkLst>
      <pc:sldChg chg="addSp delSp modSp">
        <pc:chgData name="Moshe Siegel" userId="d90e3974a8defb63" providerId="LiveId" clId="{0B6C2D85-89C4-4BA7-9FB4-829419378DA9}" dt="2017-09-27T18:58:20.728" v="7076" actId="1076"/>
        <pc:sldMkLst>
          <pc:docMk/>
          <pc:sldMk cId="1627436454" sldId="256"/>
        </pc:sldMkLst>
        <pc:spChg chg="mod">
          <ac:chgData name="Moshe Siegel" userId="d90e3974a8defb63" providerId="LiveId" clId="{0B6C2D85-89C4-4BA7-9FB4-829419378DA9}" dt="2017-09-27T18:05:04.305" v="2655" actId="1076"/>
          <ac:spMkLst>
            <pc:docMk/>
            <pc:sldMk cId="1627436454" sldId="256"/>
            <ac:spMk id="2" creationId="{AF44731C-18E4-401E-B1C8-7E6603CEE5D3}"/>
          </ac:spMkLst>
        </pc:spChg>
        <pc:spChg chg="mod">
          <ac:chgData name="Moshe Siegel" userId="d90e3974a8defb63" providerId="LiveId" clId="{0B6C2D85-89C4-4BA7-9FB4-829419378DA9}" dt="2017-09-27T18:05:00.449" v="2654" actId="1076"/>
          <ac:spMkLst>
            <pc:docMk/>
            <pc:sldMk cId="1627436454" sldId="256"/>
            <ac:spMk id="3" creationId="{1FA3CC47-5767-4965-B88C-80E8A77152C7}"/>
          </ac:spMkLst>
        </pc:spChg>
        <pc:spChg chg="del">
          <ac:chgData name="Moshe Siegel" userId="d90e3974a8defb63" providerId="LiveId" clId="{0B6C2D85-89C4-4BA7-9FB4-829419378DA9}" dt="2017-09-27T16:29:24.920" v="229" actId="478"/>
          <ac:spMkLst>
            <pc:docMk/>
            <pc:sldMk cId="1627436454" sldId="256"/>
            <ac:spMk id="4" creationId="{0492B06E-1B2C-4F9E-A052-E5DF35BF1CB6}"/>
          </ac:spMkLst>
        </pc:spChg>
        <pc:spChg chg="del">
          <ac:chgData name="Moshe Siegel" userId="d90e3974a8defb63" providerId="LiveId" clId="{0B6C2D85-89C4-4BA7-9FB4-829419378DA9}" dt="2017-09-27T16:29:24.920" v="229" actId="478"/>
          <ac:spMkLst>
            <pc:docMk/>
            <pc:sldMk cId="1627436454" sldId="256"/>
            <ac:spMk id="5" creationId="{66FE4810-D82B-481B-8663-78B31D31C2D3}"/>
          </ac:spMkLst>
        </pc:spChg>
        <pc:spChg chg="del">
          <ac:chgData name="Moshe Siegel" userId="d90e3974a8defb63" providerId="LiveId" clId="{0B6C2D85-89C4-4BA7-9FB4-829419378DA9}" dt="2017-09-27T16:29:24.920" v="229" actId="478"/>
          <ac:spMkLst>
            <pc:docMk/>
            <pc:sldMk cId="1627436454" sldId="256"/>
            <ac:spMk id="6" creationId="{28AC8A72-45BB-48B8-91C6-4C4265CFC57E}"/>
          </ac:spMkLst>
        </pc:spChg>
        <pc:spChg chg="add del mod">
          <ac:chgData name="Moshe Siegel" userId="d90e3974a8defb63" providerId="LiveId" clId="{0B6C2D85-89C4-4BA7-9FB4-829419378DA9}" dt="2017-09-27T16:35:03.457" v="233" actId="478"/>
          <ac:spMkLst>
            <pc:docMk/>
            <pc:sldMk cId="1627436454" sldId="256"/>
            <ac:spMk id="23" creationId="{D5995FFF-6726-4C6F-B7B0-7F53CB009F9B}"/>
          </ac:spMkLst>
        </pc:spChg>
        <pc:spChg chg="del">
          <ac:chgData name="Moshe Siegel" userId="d90e3974a8defb63" providerId="LiveId" clId="{0B6C2D85-89C4-4BA7-9FB4-829419378DA9}" dt="2017-09-27T16:29:24.920" v="229" actId="478"/>
          <ac:spMkLst>
            <pc:docMk/>
            <pc:sldMk cId="1627436454" sldId="256"/>
            <ac:spMk id="27" creationId="{8FCEF33F-948B-4A64-B7EA-054285C6149C}"/>
          </ac:spMkLst>
        </pc:spChg>
        <pc:spChg chg="del">
          <ac:chgData name="Moshe Siegel" userId="d90e3974a8defb63" providerId="LiveId" clId="{0B6C2D85-89C4-4BA7-9FB4-829419378DA9}" dt="2017-09-27T16:29:24.920" v="229" actId="478"/>
          <ac:spMkLst>
            <pc:docMk/>
            <pc:sldMk cId="1627436454" sldId="256"/>
            <ac:spMk id="32" creationId="{6D75BA24-0E03-4495-B4DF-A3FA90DB6EAB}"/>
          </ac:spMkLst>
        </pc:spChg>
        <pc:spChg chg="del">
          <ac:chgData name="Moshe Siegel" userId="d90e3974a8defb63" providerId="LiveId" clId="{0B6C2D85-89C4-4BA7-9FB4-829419378DA9}" dt="2017-09-27T16:29:24.920" v="229" actId="478"/>
          <ac:spMkLst>
            <pc:docMk/>
            <pc:sldMk cId="1627436454" sldId="256"/>
            <ac:spMk id="33" creationId="{3ADC17B2-9B5D-490F-A139-2EEEC7DBB0D6}"/>
          </ac:spMkLst>
        </pc:spChg>
        <pc:spChg chg="del mod">
          <ac:chgData name="Moshe Siegel" userId="d90e3974a8defb63" providerId="LiveId" clId="{0B6C2D85-89C4-4BA7-9FB4-829419378DA9}" dt="2017-09-27T17:08:37.446" v="934" actId="478"/>
          <ac:spMkLst>
            <pc:docMk/>
            <pc:sldMk cId="1627436454" sldId="256"/>
            <ac:spMk id="35" creationId="{9C58B50E-E4BC-4EDC-A1C0-646051DB6873}"/>
          </ac:spMkLst>
        </pc:spChg>
        <pc:spChg chg="add del mod">
          <ac:chgData name="Moshe Siegel" userId="d90e3974a8defb63" providerId="LiveId" clId="{0B6C2D85-89C4-4BA7-9FB4-829419378DA9}" dt="2017-09-27T16:40:52.282" v="270" actId="478"/>
          <ac:spMkLst>
            <pc:docMk/>
            <pc:sldMk cId="1627436454" sldId="256"/>
            <ac:spMk id="36" creationId="{E6B3722A-0333-4519-855A-7027F1C5AE36}"/>
          </ac:spMkLst>
        </pc:spChg>
        <pc:spChg chg="add del mod">
          <ac:chgData name="Moshe Siegel" userId="d90e3974a8defb63" providerId="LiveId" clId="{0B6C2D85-89C4-4BA7-9FB4-829419378DA9}" dt="2017-09-27T16:41:51.905" v="274" actId="478"/>
          <ac:spMkLst>
            <pc:docMk/>
            <pc:sldMk cId="1627436454" sldId="256"/>
            <ac:spMk id="39" creationId="{22DD2F33-56ED-4228-BC52-626D3507B7C1}"/>
          </ac:spMkLst>
        </pc:spChg>
        <pc:spChg chg="add del mod">
          <ac:chgData name="Moshe Siegel" userId="d90e3974a8defb63" providerId="LiveId" clId="{0B6C2D85-89C4-4BA7-9FB4-829419378DA9}" dt="2017-09-27T17:24:13.305" v="1627" actId="478"/>
          <ac:spMkLst>
            <pc:docMk/>
            <pc:sldMk cId="1627436454" sldId="256"/>
            <ac:spMk id="41" creationId="{314086C8-F1F5-44D5-B7CC-1B2812EFCE39}"/>
          </ac:spMkLst>
        </pc:spChg>
        <pc:spChg chg="add del mod">
          <ac:chgData name="Moshe Siegel" userId="d90e3974a8defb63" providerId="LiveId" clId="{0B6C2D85-89C4-4BA7-9FB4-829419378DA9}" dt="2017-09-27T17:24:13.305" v="1627" actId="478"/>
          <ac:spMkLst>
            <pc:docMk/>
            <pc:sldMk cId="1627436454" sldId="256"/>
            <ac:spMk id="42" creationId="{007DE6E7-D0FE-4CBE-8B12-A91882A2A4EB}"/>
          </ac:spMkLst>
        </pc:spChg>
        <pc:spChg chg="add del mod">
          <ac:chgData name="Moshe Siegel" userId="d90e3974a8defb63" providerId="LiveId" clId="{0B6C2D85-89C4-4BA7-9FB4-829419378DA9}" dt="2017-09-27T17:24:13.305" v="1627" actId="478"/>
          <ac:spMkLst>
            <pc:docMk/>
            <pc:sldMk cId="1627436454" sldId="256"/>
            <ac:spMk id="43" creationId="{5AEC55AD-DA5C-493B-BF40-CE3C9696BF55}"/>
          </ac:spMkLst>
        </pc:spChg>
        <pc:spChg chg="add del mod">
          <ac:chgData name="Moshe Siegel" userId="d90e3974a8defb63" providerId="LiveId" clId="{0B6C2D85-89C4-4BA7-9FB4-829419378DA9}" dt="2017-09-27T17:24:13.305" v="1627" actId="478"/>
          <ac:spMkLst>
            <pc:docMk/>
            <pc:sldMk cId="1627436454" sldId="256"/>
            <ac:spMk id="44" creationId="{617FE074-615F-4B11-B8DF-4049A7AF2109}"/>
          </ac:spMkLst>
        </pc:spChg>
        <pc:spChg chg="add del mod">
          <ac:chgData name="Moshe Siegel" userId="d90e3974a8defb63" providerId="LiveId" clId="{0B6C2D85-89C4-4BA7-9FB4-829419378DA9}" dt="2017-09-27T16:43:05.707" v="280" actId="478"/>
          <ac:spMkLst>
            <pc:docMk/>
            <pc:sldMk cId="1627436454" sldId="256"/>
            <ac:spMk id="46" creationId="{22E5B421-2642-4B56-AB75-FFA5B68FC77E}"/>
          </ac:spMkLst>
        </pc:spChg>
        <pc:spChg chg="del mod">
          <ac:chgData name="Moshe Siegel" userId="d90e3974a8defb63" providerId="LiveId" clId="{0B6C2D85-89C4-4BA7-9FB4-829419378DA9}" dt="2017-09-27T16:29:24.920" v="229" actId="478"/>
          <ac:spMkLst>
            <pc:docMk/>
            <pc:sldMk cId="1627436454" sldId="256"/>
            <ac:spMk id="47" creationId="{FDB6A66D-BD65-4221-8DF5-8FFE133B3208}"/>
          </ac:spMkLst>
        </pc:spChg>
        <pc:spChg chg="add del mod">
          <ac:chgData name="Moshe Siegel" userId="d90e3974a8defb63" providerId="LiveId" clId="{0B6C2D85-89C4-4BA7-9FB4-829419378DA9}" dt="2017-09-27T16:45:30.607" v="301" actId="478"/>
          <ac:spMkLst>
            <pc:docMk/>
            <pc:sldMk cId="1627436454" sldId="256"/>
            <ac:spMk id="50" creationId="{8713FC82-1382-477A-B6D2-A861FCC938BB}"/>
          </ac:spMkLst>
        </pc:spChg>
        <pc:spChg chg="add del mod">
          <ac:chgData name="Moshe Siegel" userId="d90e3974a8defb63" providerId="LiveId" clId="{0B6C2D85-89C4-4BA7-9FB4-829419378DA9}" dt="2017-09-27T16:47:17.980" v="317" actId="478"/>
          <ac:spMkLst>
            <pc:docMk/>
            <pc:sldMk cId="1627436454" sldId="256"/>
            <ac:spMk id="54" creationId="{20C11676-4AD2-4E49-956D-D18E4D5016CA}"/>
          </ac:spMkLst>
        </pc:spChg>
        <pc:spChg chg="add mod ord">
          <ac:chgData name="Moshe Siegel" userId="d90e3974a8defb63" providerId="LiveId" clId="{0B6C2D85-89C4-4BA7-9FB4-829419378DA9}" dt="2017-09-27T16:48:58.975" v="348" actId="1076"/>
          <ac:spMkLst>
            <pc:docMk/>
            <pc:sldMk cId="1627436454" sldId="256"/>
            <ac:spMk id="56" creationId="{57F017E5-B5A1-468E-9705-D2B4AAA3A384}"/>
          </ac:spMkLst>
        </pc:spChg>
        <pc:spChg chg="add del mod">
          <ac:chgData name="Moshe Siegel" userId="d90e3974a8defb63" providerId="LiveId" clId="{0B6C2D85-89C4-4BA7-9FB4-829419378DA9}" dt="2017-09-27T16:55:50.412" v="458" actId="478"/>
          <ac:spMkLst>
            <pc:docMk/>
            <pc:sldMk cId="1627436454" sldId="256"/>
            <ac:spMk id="58" creationId="{0B795E71-2216-444C-AA48-50DF0FC10FD5}"/>
          </ac:spMkLst>
        </pc:spChg>
        <pc:spChg chg="add mod topLvl">
          <ac:chgData name="Moshe Siegel" userId="d90e3974a8defb63" providerId="LiveId" clId="{0B6C2D85-89C4-4BA7-9FB4-829419378DA9}" dt="2017-09-27T18:04:08.498" v="2638" actId="1076"/>
          <ac:spMkLst>
            <pc:docMk/>
            <pc:sldMk cId="1627436454" sldId="256"/>
            <ac:spMk id="67" creationId="{2AEBAC37-B68B-420C-AA6B-79A7E84A1E14}"/>
          </ac:spMkLst>
        </pc:spChg>
        <pc:spChg chg="add mod topLvl">
          <ac:chgData name="Moshe Siegel" userId="d90e3974a8defb63" providerId="LiveId" clId="{0B6C2D85-89C4-4BA7-9FB4-829419378DA9}" dt="2017-09-27T17:29:47.069" v="1733" actId="1076"/>
          <ac:spMkLst>
            <pc:docMk/>
            <pc:sldMk cId="1627436454" sldId="256"/>
            <ac:spMk id="68" creationId="{D9BCFC2E-E9F8-4B17-9C40-740091D8C26A}"/>
          </ac:spMkLst>
        </pc:spChg>
        <pc:spChg chg="add mod ord topLvl">
          <ac:chgData name="Moshe Siegel" userId="d90e3974a8defb63" providerId="LiveId" clId="{0B6C2D85-89C4-4BA7-9FB4-829419378DA9}" dt="2017-09-27T18:04:08.498" v="2638" actId="1076"/>
          <ac:spMkLst>
            <pc:docMk/>
            <pc:sldMk cId="1627436454" sldId="256"/>
            <ac:spMk id="73" creationId="{09358B01-7033-4505-8510-B01D0C850842}"/>
          </ac:spMkLst>
        </pc:spChg>
        <pc:spChg chg="add mod topLvl">
          <ac:chgData name="Moshe Siegel" userId="d90e3974a8defb63" providerId="LiveId" clId="{0B6C2D85-89C4-4BA7-9FB4-829419378DA9}" dt="2017-09-27T17:40:56.190" v="2135" actId="20577"/>
          <ac:spMkLst>
            <pc:docMk/>
            <pc:sldMk cId="1627436454" sldId="256"/>
            <ac:spMk id="74" creationId="{C3B6822E-CEC1-4AA6-AB75-F7E9C6D48917}"/>
          </ac:spMkLst>
        </pc:spChg>
        <pc:spChg chg="add mod topLvl">
          <ac:chgData name="Moshe Siegel" userId="d90e3974a8defb63" providerId="LiveId" clId="{0B6C2D85-89C4-4BA7-9FB4-829419378DA9}" dt="2017-09-27T17:50:10.671" v="2512" actId="14100"/>
          <ac:spMkLst>
            <pc:docMk/>
            <pc:sldMk cId="1627436454" sldId="256"/>
            <ac:spMk id="76" creationId="{9DEF43C7-BBBC-4BEE-96FD-A9B95E9991AA}"/>
          </ac:spMkLst>
        </pc:spChg>
        <pc:spChg chg="add del mod">
          <ac:chgData name="Moshe Siegel" userId="d90e3974a8defb63" providerId="LiveId" clId="{0B6C2D85-89C4-4BA7-9FB4-829419378DA9}" dt="2017-09-27T17:04:22.025" v="805" actId="1076"/>
          <ac:spMkLst>
            <pc:docMk/>
            <pc:sldMk cId="1627436454" sldId="256"/>
            <ac:spMk id="77" creationId="{AC49E75C-458C-408F-8E06-0AA02C3C0073}"/>
          </ac:spMkLst>
        </pc:spChg>
        <pc:spChg chg="add del mod">
          <ac:chgData name="Moshe Siegel" userId="d90e3974a8defb63" providerId="LiveId" clId="{0B6C2D85-89C4-4BA7-9FB4-829419378DA9}" dt="2017-09-27T17:04:46.501" v="812" actId="1076"/>
          <ac:spMkLst>
            <pc:docMk/>
            <pc:sldMk cId="1627436454" sldId="256"/>
            <ac:spMk id="78" creationId="{856825C6-CED9-4080-9989-257E3861E3FA}"/>
          </ac:spMkLst>
        </pc:spChg>
        <pc:spChg chg="add del mod">
          <ac:chgData name="Moshe Siegel" userId="d90e3974a8defb63" providerId="LiveId" clId="{0B6C2D85-89C4-4BA7-9FB4-829419378DA9}" dt="2017-09-27T17:25:16.380" v="1644" actId="478"/>
          <ac:spMkLst>
            <pc:docMk/>
            <pc:sldMk cId="1627436454" sldId="256"/>
            <ac:spMk id="79" creationId="{9F33F359-24AD-46F0-9BC2-45A2665C22CA}"/>
          </ac:spMkLst>
        </pc:spChg>
        <pc:spChg chg="add mod">
          <ac:chgData name="Moshe Siegel" userId="d90e3974a8defb63" providerId="LiveId" clId="{0B6C2D85-89C4-4BA7-9FB4-829419378DA9}" dt="2017-09-27T18:10:53.325" v="2789" actId="1076"/>
          <ac:spMkLst>
            <pc:docMk/>
            <pc:sldMk cId="1627436454" sldId="256"/>
            <ac:spMk id="81" creationId="{3AB900ED-9CA7-4433-9D10-C15363B0B9E1}"/>
          </ac:spMkLst>
        </pc:spChg>
        <pc:spChg chg="add del mod">
          <ac:chgData name="Moshe Siegel" userId="d90e3974a8defb63" providerId="LiveId" clId="{0B6C2D85-89C4-4BA7-9FB4-829419378DA9}" dt="2017-09-27T17:11:12.055" v="960" actId="478"/>
          <ac:spMkLst>
            <pc:docMk/>
            <pc:sldMk cId="1627436454" sldId="256"/>
            <ac:spMk id="82" creationId="{802561C2-51AE-4545-BE82-86656B3DE571}"/>
          </ac:spMkLst>
        </pc:spChg>
        <pc:spChg chg="add mod">
          <ac:chgData name="Moshe Siegel" userId="d90e3974a8defb63" providerId="LiveId" clId="{0B6C2D85-89C4-4BA7-9FB4-829419378DA9}" dt="2017-09-27T18:10:53.325" v="2789" actId="1076"/>
          <ac:spMkLst>
            <pc:docMk/>
            <pc:sldMk cId="1627436454" sldId="256"/>
            <ac:spMk id="83" creationId="{FBDF668A-7C58-48BE-BCB9-4F6E30EEA8E0}"/>
          </ac:spMkLst>
        </pc:spChg>
        <pc:spChg chg="add del mod">
          <ac:chgData name="Moshe Siegel" userId="d90e3974a8defb63" providerId="LiveId" clId="{0B6C2D85-89C4-4BA7-9FB4-829419378DA9}" dt="2017-09-27T17:41:23.287" v="2136" actId="478"/>
          <ac:spMkLst>
            <pc:docMk/>
            <pc:sldMk cId="1627436454" sldId="256"/>
            <ac:spMk id="84" creationId="{C43FC4A9-8BF5-4F05-AA00-EC175735F9A8}"/>
          </ac:spMkLst>
        </pc:spChg>
        <pc:spChg chg="add mod">
          <ac:chgData name="Moshe Siegel" userId="d90e3974a8defb63" providerId="LiveId" clId="{0B6C2D85-89C4-4BA7-9FB4-829419378DA9}" dt="2017-09-27T18:10:53.325" v="2789" actId="1076"/>
          <ac:spMkLst>
            <pc:docMk/>
            <pc:sldMk cId="1627436454" sldId="256"/>
            <ac:spMk id="98" creationId="{3E0E63F2-EA57-410F-80A1-35962E3E4249}"/>
          </ac:spMkLst>
        </pc:spChg>
        <pc:spChg chg="add del mod">
          <ac:chgData name="Moshe Siegel" userId="d90e3974a8defb63" providerId="LiveId" clId="{0B6C2D85-89C4-4BA7-9FB4-829419378DA9}" dt="2017-09-27T17:17:36.636" v="1514" actId="478"/>
          <ac:spMkLst>
            <pc:docMk/>
            <pc:sldMk cId="1627436454" sldId="256"/>
            <ac:spMk id="99" creationId="{6BB48BE9-5861-4D21-AFEC-89C60A4A8450}"/>
          </ac:spMkLst>
        </pc:spChg>
        <pc:spChg chg="add mod">
          <ac:chgData name="Moshe Siegel" userId="d90e3974a8defb63" providerId="LiveId" clId="{0B6C2D85-89C4-4BA7-9FB4-829419378DA9}" dt="2017-09-27T18:10:53.325" v="2789" actId="1076"/>
          <ac:spMkLst>
            <pc:docMk/>
            <pc:sldMk cId="1627436454" sldId="256"/>
            <ac:spMk id="100" creationId="{96BB8EE8-0AD6-4FFA-A078-D0323CAEFC46}"/>
          </ac:spMkLst>
        </pc:spChg>
        <pc:spChg chg="add mod">
          <ac:chgData name="Moshe Siegel" userId="d90e3974a8defb63" providerId="LiveId" clId="{0B6C2D85-89C4-4BA7-9FB4-829419378DA9}" dt="2017-09-27T18:10:53.325" v="2789" actId="1076"/>
          <ac:spMkLst>
            <pc:docMk/>
            <pc:sldMk cId="1627436454" sldId="256"/>
            <ac:spMk id="101" creationId="{8485ECF4-43B3-4EBA-A144-A884C6EB6DB3}"/>
          </ac:spMkLst>
        </pc:spChg>
        <pc:spChg chg="add mod">
          <ac:chgData name="Moshe Siegel" userId="d90e3974a8defb63" providerId="LiveId" clId="{0B6C2D85-89C4-4BA7-9FB4-829419378DA9}" dt="2017-09-27T18:10:53.325" v="2789" actId="1076"/>
          <ac:spMkLst>
            <pc:docMk/>
            <pc:sldMk cId="1627436454" sldId="256"/>
            <ac:spMk id="102" creationId="{11822111-BC07-41FB-86D0-45F5AFB1AB49}"/>
          </ac:spMkLst>
        </pc:spChg>
        <pc:spChg chg="add del mod">
          <ac:chgData name="Moshe Siegel" userId="d90e3974a8defb63" providerId="LiveId" clId="{0B6C2D85-89C4-4BA7-9FB4-829419378DA9}" dt="2017-09-27T17:16:12.016" v="1330" actId="478"/>
          <ac:spMkLst>
            <pc:docMk/>
            <pc:sldMk cId="1627436454" sldId="256"/>
            <ac:spMk id="103" creationId="{5F53F6D0-6559-4BC2-BE9A-5316AF70F7C0}"/>
          </ac:spMkLst>
        </pc:spChg>
        <pc:spChg chg="add del mod">
          <ac:chgData name="Moshe Siegel" userId="d90e3974a8defb63" providerId="LiveId" clId="{0B6C2D85-89C4-4BA7-9FB4-829419378DA9}" dt="2017-09-27T17:16:10.943" v="1329" actId="478"/>
          <ac:spMkLst>
            <pc:docMk/>
            <pc:sldMk cId="1627436454" sldId="256"/>
            <ac:spMk id="104" creationId="{CD7EE432-9273-481A-9428-35D8C2C4BB92}"/>
          </ac:spMkLst>
        </pc:spChg>
        <pc:spChg chg="add del mod">
          <ac:chgData name="Moshe Siegel" userId="d90e3974a8defb63" providerId="LiveId" clId="{0B6C2D85-89C4-4BA7-9FB4-829419378DA9}" dt="2017-09-27T17:16:14.764" v="1332" actId="478"/>
          <ac:spMkLst>
            <pc:docMk/>
            <pc:sldMk cId="1627436454" sldId="256"/>
            <ac:spMk id="105" creationId="{A0C1ACC2-1621-4435-96BC-A7B021B65865}"/>
          </ac:spMkLst>
        </pc:spChg>
        <pc:spChg chg="add del mod">
          <ac:chgData name="Moshe Siegel" userId="d90e3974a8defb63" providerId="LiveId" clId="{0B6C2D85-89C4-4BA7-9FB4-829419378DA9}" dt="2017-09-27T17:16:13.588" v="1331" actId="478"/>
          <ac:spMkLst>
            <pc:docMk/>
            <pc:sldMk cId="1627436454" sldId="256"/>
            <ac:spMk id="106" creationId="{C92BA641-D40B-4D4A-850E-7089BD1B2B62}"/>
          </ac:spMkLst>
        </pc:spChg>
        <pc:spChg chg="add del mod">
          <ac:chgData name="Moshe Siegel" userId="d90e3974a8defb63" providerId="LiveId" clId="{0B6C2D85-89C4-4BA7-9FB4-829419378DA9}" dt="2017-09-27T17:22:15.775" v="1584" actId="1076"/>
          <ac:spMkLst>
            <pc:docMk/>
            <pc:sldMk cId="1627436454" sldId="256"/>
            <ac:spMk id="107" creationId="{8E0C8FAF-BABA-4966-B88C-EAC7B06675FD}"/>
          </ac:spMkLst>
        </pc:spChg>
        <pc:spChg chg="add mod">
          <ac:chgData name="Moshe Siegel" userId="d90e3974a8defb63" providerId="LiveId" clId="{0B6C2D85-89C4-4BA7-9FB4-829419378DA9}" dt="2017-09-27T18:36:53.878" v="4805" actId="20577"/>
          <ac:spMkLst>
            <pc:docMk/>
            <pc:sldMk cId="1627436454" sldId="256"/>
            <ac:spMk id="108" creationId="{C1B137D5-287A-4F22-BA4A-B0EBF574AE62}"/>
          </ac:spMkLst>
        </pc:spChg>
        <pc:spChg chg="add mod">
          <ac:chgData name="Moshe Siegel" userId="d90e3974a8defb63" providerId="LiveId" clId="{0B6C2D85-89C4-4BA7-9FB4-829419378DA9}" dt="2017-09-27T17:38:26.895" v="2045" actId="20577"/>
          <ac:spMkLst>
            <pc:docMk/>
            <pc:sldMk cId="1627436454" sldId="256"/>
            <ac:spMk id="114" creationId="{118BD710-2024-4932-8173-7A15EE114021}"/>
          </ac:spMkLst>
        </pc:spChg>
        <pc:spChg chg="add mod">
          <ac:chgData name="Moshe Siegel" userId="d90e3974a8defb63" providerId="LiveId" clId="{0B6C2D85-89C4-4BA7-9FB4-829419378DA9}" dt="2017-09-27T17:40:16.464" v="2126" actId="1076"/>
          <ac:spMkLst>
            <pc:docMk/>
            <pc:sldMk cId="1627436454" sldId="256"/>
            <ac:spMk id="118" creationId="{732BC7CC-F489-428C-93C4-9882854039D6}"/>
          </ac:spMkLst>
        </pc:spChg>
        <pc:spChg chg="add mod">
          <ac:chgData name="Moshe Siegel" userId="d90e3974a8defb63" providerId="LiveId" clId="{0B6C2D85-89C4-4BA7-9FB4-829419378DA9}" dt="2017-09-27T18:58:20.728" v="7076" actId="1076"/>
          <ac:spMkLst>
            <pc:docMk/>
            <pc:sldMk cId="1627436454" sldId="256"/>
            <ac:spMk id="120" creationId="{C0A3BC24-C979-448B-9068-82E960E1D604}"/>
          </ac:spMkLst>
        </pc:spChg>
        <pc:spChg chg="add mod">
          <ac:chgData name="Moshe Siegel" userId="d90e3974a8defb63" providerId="LiveId" clId="{0B6C2D85-89C4-4BA7-9FB4-829419378DA9}" dt="2017-09-27T18:58:20.728" v="7076" actId="1076"/>
          <ac:spMkLst>
            <pc:docMk/>
            <pc:sldMk cId="1627436454" sldId="256"/>
            <ac:spMk id="121" creationId="{5FEF465A-2581-4DB4-8949-DE081A319B7B}"/>
          </ac:spMkLst>
        </pc:spChg>
        <pc:spChg chg="add mod">
          <ac:chgData name="Moshe Siegel" userId="d90e3974a8defb63" providerId="LiveId" clId="{0B6C2D85-89C4-4BA7-9FB4-829419378DA9}" dt="2017-09-27T18:58:20.728" v="7076" actId="1076"/>
          <ac:spMkLst>
            <pc:docMk/>
            <pc:sldMk cId="1627436454" sldId="256"/>
            <ac:spMk id="122" creationId="{31F0E97F-5AF5-41C7-AB89-03D533EFA44F}"/>
          </ac:spMkLst>
        </pc:spChg>
        <pc:spChg chg="add mod">
          <ac:chgData name="Moshe Siegel" userId="d90e3974a8defb63" providerId="LiveId" clId="{0B6C2D85-89C4-4BA7-9FB4-829419378DA9}" dt="2017-09-27T18:58:20.728" v="7076" actId="1076"/>
          <ac:spMkLst>
            <pc:docMk/>
            <pc:sldMk cId="1627436454" sldId="256"/>
            <ac:spMk id="123" creationId="{CA9F9EE2-C3AA-4FDE-8DEA-ADEE7D8234C4}"/>
          </ac:spMkLst>
        </pc:spChg>
        <pc:spChg chg="add del mod">
          <ac:chgData name="Moshe Siegel" userId="d90e3974a8defb63" providerId="LiveId" clId="{0B6C2D85-89C4-4BA7-9FB4-829419378DA9}" dt="2017-09-27T17:47:32.683" v="2310" actId="478"/>
          <ac:spMkLst>
            <pc:docMk/>
            <pc:sldMk cId="1627436454" sldId="256"/>
            <ac:spMk id="124" creationId="{E9A592EB-4028-4F83-AA9B-C16276A9A22A}"/>
          </ac:spMkLst>
        </pc:spChg>
        <pc:spChg chg="add mod">
          <ac:chgData name="Moshe Siegel" userId="d90e3974a8defb63" providerId="LiveId" clId="{0B6C2D85-89C4-4BA7-9FB4-829419378DA9}" dt="2017-09-27T18:11:28.918" v="2802" actId="1076"/>
          <ac:spMkLst>
            <pc:docMk/>
            <pc:sldMk cId="1627436454" sldId="256"/>
            <ac:spMk id="127" creationId="{89A98CFC-E838-4A6F-8274-FD36050923C0}"/>
          </ac:spMkLst>
        </pc:spChg>
        <pc:grpChg chg="del">
          <ac:chgData name="Moshe Siegel" userId="d90e3974a8defb63" providerId="LiveId" clId="{0B6C2D85-89C4-4BA7-9FB4-829419378DA9}" dt="2017-09-27T16:29:24.920" v="229" actId="478"/>
          <ac:grpSpMkLst>
            <pc:docMk/>
            <pc:sldMk cId="1627436454" sldId="256"/>
            <ac:grpSpMk id="20" creationId="{A0A88EC7-307F-4067-B439-EAB9F3AC37DF}"/>
          </ac:grpSpMkLst>
        </pc:grpChg>
        <pc:grpChg chg="add del mod">
          <ac:chgData name="Moshe Siegel" userId="d90e3974a8defb63" providerId="LiveId" clId="{0B6C2D85-89C4-4BA7-9FB4-829419378DA9}" dt="2017-09-27T16:55:50.991" v="459" actId="478"/>
          <ac:grpSpMkLst>
            <pc:docMk/>
            <pc:sldMk cId="1627436454" sldId="256"/>
            <ac:grpSpMk id="57" creationId="{A7979F94-487F-4538-820A-4B9EBB2E8EC4}"/>
          </ac:grpSpMkLst>
        </pc:grpChg>
        <pc:grpChg chg="add mod topLvl">
          <ac:chgData name="Moshe Siegel" userId="d90e3974a8defb63" providerId="LiveId" clId="{0B6C2D85-89C4-4BA7-9FB4-829419378DA9}" dt="2017-09-27T17:28:18.851" v="1699" actId="1076"/>
          <ac:grpSpMkLst>
            <pc:docMk/>
            <pc:sldMk cId="1627436454" sldId="256"/>
            <ac:grpSpMk id="61" creationId="{0595E7B5-5506-40F2-AEFE-EC6C27D3207A}"/>
          </ac:grpSpMkLst>
        </pc:grpChg>
        <pc:grpChg chg="add del mod topLvl">
          <ac:chgData name="Moshe Siegel" userId="d90e3974a8defb63" providerId="LiveId" clId="{0B6C2D85-89C4-4BA7-9FB4-829419378DA9}" dt="2017-09-27T17:27:33.501" v="1689" actId="1076"/>
          <ac:grpSpMkLst>
            <pc:docMk/>
            <pc:sldMk cId="1627436454" sldId="256"/>
            <ac:grpSpMk id="66" creationId="{243D461D-760C-4686-8889-6F31CCF89345}"/>
          </ac:grpSpMkLst>
        </pc:grpChg>
        <pc:grpChg chg="add mod topLvl">
          <ac:chgData name="Moshe Siegel" userId="d90e3974a8defb63" providerId="LiveId" clId="{0B6C2D85-89C4-4BA7-9FB4-829419378DA9}" dt="2017-09-27T17:37:20.994" v="1983" actId="1076"/>
          <ac:grpSpMkLst>
            <pc:docMk/>
            <pc:sldMk cId="1627436454" sldId="256"/>
            <ac:grpSpMk id="72" creationId="{15508F1F-71C7-4B43-A32D-82E8EC1AB106}"/>
          </ac:grpSpMkLst>
        </pc:grpChg>
        <pc:grpChg chg="add del mod">
          <ac:chgData name="Moshe Siegel" userId="d90e3974a8defb63" providerId="LiveId" clId="{0B6C2D85-89C4-4BA7-9FB4-829419378DA9}" dt="2017-09-27T17:01:24.394" v="690" actId="1076"/>
          <ac:grpSpMkLst>
            <pc:docMk/>
            <pc:sldMk cId="1627436454" sldId="256"/>
            <ac:grpSpMk id="75" creationId="{1A7510A3-91DD-4AC4-8FAF-48C9CBD2638D}"/>
          </ac:grpSpMkLst>
        </pc:grpChg>
        <pc:grpChg chg="add del mod">
          <ac:chgData name="Moshe Siegel" userId="d90e3974a8defb63" providerId="LiveId" clId="{0B6C2D85-89C4-4BA7-9FB4-829419378DA9}" dt="2017-09-27T17:25:54.499" v="1655" actId="1076"/>
          <ac:grpSpMkLst>
            <pc:docMk/>
            <pc:sldMk cId="1627436454" sldId="256"/>
            <ac:grpSpMk id="80" creationId="{1F4D3359-5AC6-42F0-A627-B889584BCD65}"/>
          </ac:grpSpMkLst>
        </pc:grpChg>
        <pc:grpChg chg="add del">
          <ac:chgData name="Moshe Siegel" userId="d90e3974a8defb63" providerId="LiveId" clId="{0B6C2D85-89C4-4BA7-9FB4-829419378DA9}" dt="2017-09-27T17:11:10.774" v="959" actId="478"/>
          <ac:grpSpMkLst>
            <pc:docMk/>
            <pc:sldMk cId="1627436454" sldId="256"/>
            <ac:grpSpMk id="85" creationId="{E92607F8-5014-4538-BA90-D1DD5B691A7E}"/>
          </ac:grpSpMkLst>
        </pc:grpChg>
        <pc:grpChg chg="add mod">
          <ac:chgData name="Moshe Siegel" userId="d90e3974a8defb63" providerId="LiveId" clId="{0B6C2D85-89C4-4BA7-9FB4-829419378DA9}" dt="2017-09-27T18:04:08.498" v="2638" actId="1076"/>
          <ac:grpSpMkLst>
            <pc:docMk/>
            <pc:sldMk cId="1627436454" sldId="256"/>
            <ac:grpSpMk id="110" creationId="{C1E66D05-A51B-4BB7-AC66-EC82C927D566}"/>
          </ac:grpSpMkLst>
        </pc:grpChg>
        <pc:grpChg chg="add del mod">
          <ac:chgData name="Moshe Siegel" userId="d90e3974a8defb63" providerId="LiveId" clId="{0B6C2D85-89C4-4BA7-9FB4-829419378DA9}" dt="2017-09-27T17:32:24.706" v="1801" actId="478"/>
          <ac:grpSpMkLst>
            <pc:docMk/>
            <pc:sldMk cId="1627436454" sldId="256"/>
            <ac:grpSpMk id="111" creationId="{6E7B8230-209D-4EB8-A1D5-1C32B89B4D37}"/>
          </ac:grpSpMkLst>
        </pc:grpChg>
        <pc:grpChg chg="add del mod">
          <ac:chgData name="Moshe Siegel" userId="d90e3974a8defb63" providerId="LiveId" clId="{0B6C2D85-89C4-4BA7-9FB4-829419378DA9}" dt="2017-09-27T17:30:44.344" v="1756" actId="1076"/>
          <ac:grpSpMkLst>
            <pc:docMk/>
            <pc:sldMk cId="1627436454" sldId="256"/>
            <ac:grpSpMk id="112" creationId="{DDC175E6-F076-4D9F-A910-2395D445C2BD}"/>
          </ac:grpSpMkLst>
        </pc:grpChg>
        <pc:grpChg chg="add del mod">
          <ac:chgData name="Moshe Siegel" userId="d90e3974a8defb63" providerId="LiveId" clId="{0B6C2D85-89C4-4BA7-9FB4-829419378DA9}" dt="2017-09-27T17:39:06.070" v="2049" actId="478"/>
          <ac:grpSpMkLst>
            <pc:docMk/>
            <pc:sldMk cId="1627436454" sldId="256"/>
            <ac:grpSpMk id="115" creationId="{D5CCDE66-669B-4A1A-BE07-199AB1E49788}"/>
          </ac:grpSpMkLst>
        </pc:grpChg>
        <pc:grpChg chg="add mod">
          <ac:chgData name="Moshe Siegel" userId="d90e3974a8defb63" providerId="LiveId" clId="{0B6C2D85-89C4-4BA7-9FB4-829419378DA9}" dt="2017-09-27T18:04:08.498" v="2638" actId="1076"/>
          <ac:grpSpMkLst>
            <pc:docMk/>
            <pc:sldMk cId="1627436454" sldId="256"/>
            <ac:grpSpMk id="116" creationId="{C70E36AB-657D-4132-81ED-AEB4E4AA8365}"/>
          </ac:grpSpMkLst>
        </pc:grpChg>
        <pc:grpChg chg="add mod">
          <ac:chgData name="Moshe Siegel" userId="d90e3974a8defb63" providerId="LiveId" clId="{0B6C2D85-89C4-4BA7-9FB4-829419378DA9}" dt="2017-09-27T18:04:08.498" v="2638" actId="1076"/>
          <ac:grpSpMkLst>
            <pc:docMk/>
            <pc:sldMk cId="1627436454" sldId="256"/>
            <ac:grpSpMk id="119" creationId="{E19CCA4F-5940-4A06-B414-402590ED5A78}"/>
          </ac:grpSpMkLst>
        </pc:grpChg>
        <pc:grpChg chg="add del mod">
          <ac:chgData name="Moshe Siegel" userId="d90e3974a8defb63" providerId="LiveId" clId="{0B6C2D85-89C4-4BA7-9FB4-829419378DA9}" dt="2017-09-27T18:04:26.873" v="2646" actId="478"/>
          <ac:grpSpMkLst>
            <pc:docMk/>
            <pc:sldMk cId="1627436454" sldId="256"/>
            <ac:grpSpMk id="129" creationId="{45B1B467-0276-4B5E-9400-7BAA712CCD33}"/>
          </ac:grpSpMkLst>
        </pc:grpChg>
        <pc:grpChg chg="add del mod">
          <ac:chgData name="Moshe Siegel" userId="d90e3974a8defb63" providerId="LiveId" clId="{0B6C2D85-89C4-4BA7-9FB4-829419378DA9}" dt="2017-09-27T18:09:28.399" v="2752" actId="1076"/>
          <ac:grpSpMkLst>
            <pc:docMk/>
            <pc:sldMk cId="1627436454" sldId="256"/>
            <ac:grpSpMk id="130" creationId="{8CE59908-9724-4764-B973-AFF506D772E8}"/>
          </ac:grpSpMkLst>
        </pc:grpChg>
        <pc:grpChg chg="add del mod">
          <ac:chgData name="Moshe Siegel" userId="d90e3974a8defb63" providerId="LiveId" clId="{0B6C2D85-89C4-4BA7-9FB4-829419378DA9}" dt="2017-09-27T18:10:49.435" v="2780" actId="1076"/>
          <ac:grpSpMkLst>
            <pc:docMk/>
            <pc:sldMk cId="1627436454" sldId="256"/>
            <ac:grpSpMk id="148" creationId="{D4B23C27-32C8-4116-A09C-9D40523EB98E}"/>
          </ac:grpSpMkLst>
        </pc:grpChg>
        <pc:picChg chg="del mod">
          <ac:chgData name="Moshe Siegel" userId="d90e3974a8defb63" providerId="LiveId" clId="{0B6C2D85-89C4-4BA7-9FB4-829419378DA9}" dt="2017-09-27T17:08:34.618" v="932" actId="478"/>
          <ac:picMkLst>
            <pc:docMk/>
            <pc:sldMk cId="1627436454" sldId="256"/>
            <ac:picMk id="21" creationId="{5DECF65E-86FD-4A78-9B29-DD40F006AB97}"/>
          </ac:picMkLst>
        </pc:picChg>
        <pc:picChg chg="add del mod">
          <ac:chgData name="Moshe Siegel" userId="d90e3974a8defb63" providerId="LiveId" clId="{0B6C2D85-89C4-4BA7-9FB4-829419378DA9}" dt="2017-09-27T16:38:01.920" v="251" actId="1076"/>
          <ac:picMkLst>
            <pc:docMk/>
            <pc:sldMk cId="1627436454" sldId="256"/>
            <ac:picMk id="22" creationId="{16F3DE71-E529-4701-A7F3-628B537D35D4}"/>
          </ac:picMkLst>
        </pc:picChg>
        <pc:picChg chg="add del mod">
          <ac:chgData name="Moshe Siegel" userId="d90e3974a8defb63" providerId="LiveId" clId="{0B6C2D85-89C4-4BA7-9FB4-829419378DA9}" dt="2017-09-27T16:35:25.302" v="239" actId="1076"/>
          <ac:picMkLst>
            <pc:docMk/>
            <pc:sldMk cId="1627436454" sldId="256"/>
            <ac:picMk id="25" creationId="{4F89CD77-1F8F-4EF3-9B6E-F3BC40352126}"/>
          </ac:picMkLst>
        </pc:picChg>
        <pc:picChg chg="add del mod">
          <ac:chgData name="Moshe Siegel" userId="d90e3974a8defb63" providerId="LiveId" clId="{0B6C2D85-89C4-4BA7-9FB4-829419378DA9}" dt="2017-09-27T16:39:44.504" v="262" actId="478"/>
          <ac:picMkLst>
            <pc:docMk/>
            <pc:sldMk cId="1627436454" sldId="256"/>
            <ac:picMk id="28" creationId="{4EF98BD8-F8C1-4289-B0B8-DD96D9F82C20}"/>
          </ac:picMkLst>
        </pc:picChg>
        <pc:picChg chg="add mod ord">
          <ac:chgData name="Moshe Siegel" userId="d90e3974a8defb63" providerId="LiveId" clId="{0B6C2D85-89C4-4BA7-9FB4-829419378DA9}" dt="2017-09-27T18:04:08.498" v="2638" actId="1076"/>
          <ac:picMkLst>
            <pc:docMk/>
            <pc:sldMk cId="1627436454" sldId="256"/>
            <ac:picMk id="30" creationId="{53FF7D67-6B78-4983-990D-696BB1497763}"/>
          </ac:picMkLst>
        </pc:picChg>
        <pc:picChg chg="add del mod">
          <ac:chgData name="Moshe Siegel" userId="d90e3974a8defb63" providerId="LiveId" clId="{0B6C2D85-89C4-4BA7-9FB4-829419378DA9}" dt="2017-09-27T16:40:52.282" v="270" actId="478"/>
          <ac:picMkLst>
            <pc:docMk/>
            <pc:sldMk cId="1627436454" sldId="256"/>
            <ac:picMk id="34" creationId="{9F971B09-82F4-4215-9E72-F5817C1D47D9}"/>
          </ac:picMkLst>
        </pc:picChg>
        <pc:picChg chg="add del mod">
          <ac:chgData name="Moshe Siegel" userId="d90e3974a8defb63" providerId="LiveId" clId="{0B6C2D85-89C4-4BA7-9FB4-829419378DA9}" dt="2017-09-27T16:43:40.472" v="292" actId="478"/>
          <ac:picMkLst>
            <pc:docMk/>
            <pc:sldMk cId="1627436454" sldId="256"/>
            <ac:picMk id="38" creationId="{2BE0EADC-CC36-4932-ADE5-158FFD61A2BA}"/>
          </ac:picMkLst>
        </pc:picChg>
        <pc:picChg chg="add mod topLvl">
          <ac:chgData name="Moshe Siegel" userId="d90e3974a8defb63" providerId="LiveId" clId="{0B6C2D85-89C4-4BA7-9FB4-829419378DA9}" dt="2017-09-27T17:29:47.069" v="1733" actId="1076"/>
          <ac:picMkLst>
            <pc:docMk/>
            <pc:sldMk cId="1627436454" sldId="256"/>
            <ac:picMk id="45" creationId="{1F748F81-DCA7-4332-B731-C2835C53C2C8}"/>
          </ac:picMkLst>
        </pc:picChg>
        <pc:picChg chg="add del mod">
          <ac:chgData name="Moshe Siegel" userId="d90e3974a8defb63" providerId="LiveId" clId="{0B6C2D85-89C4-4BA7-9FB4-829419378DA9}" dt="2017-09-27T16:55:51.694" v="460" actId="478"/>
          <ac:picMkLst>
            <pc:docMk/>
            <pc:sldMk cId="1627436454" sldId="256"/>
            <ac:picMk id="49" creationId="{0248E67C-19BA-404B-8FCF-1446FC08EF15}"/>
          </ac:picMkLst>
        </pc:picChg>
        <pc:picChg chg="add mod">
          <ac:chgData name="Moshe Siegel" userId="d90e3974a8defb63" providerId="LiveId" clId="{0B6C2D85-89C4-4BA7-9FB4-829419378DA9}" dt="2017-09-27T16:48:58.975" v="348" actId="1076"/>
          <ac:picMkLst>
            <pc:docMk/>
            <pc:sldMk cId="1627436454" sldId="256"/>
            <ac:picMk id="51" creationId="{6EF86C71-4E26-4FA6-B1BF-13C063D39CF5}"/>
          </ac:picMkLst>
        </pc:picChg>
        <pc:picChg chg="add del mod modCrop">
          <ac:chgData name="Moshe Siegel" userId="d90e3974a8defb63" providerId="LiveId" clId="{0B6C2D85-89C4-4BA7-9FB4-829419378DA9}" dt="2017-09-27T16:50:13.707" v="372" actId="478"/>
          <ac:picMkLst>
            <pc:docMk/>
            <pc:sldMk cId="1627436454" sldId="256"/>
            <ac:picMk id="53" creationId="{91088920-E368-4E5C-83B3-1E6F9B247FBC}"/>
          </ac:picMkLst>
        </pc:picChg>
        <pc:picChg chg="add mod ord">
          <ac:chgData name="Moshe Siegel" userId="d90e3974a8defb63" providerId="LiveId" clId="{0B6C2D85-89C4-4BA7-9FB4-829419378DA9}" dt="2017-09-27T16:52:34.646" v="408" actId="1076"/>
          <ac:picMkLst>
            <pc:docMk/>
            <pc:sldMk cId="1627436454" sldId="256"/>
            <ac:picMk id="55" creationId="{41B55BD0-0B05-4F5B-B815-ED656B0ED32D}"/>
          </ac:picMkLst>
        </pc:picChg>
        <pc:picChg chg="add mod">
          <ac:chgData name="Moshe Siegel" userId="d90e3974a8defb63" providerId="LiveId" clId="{0B6C2D85-89C4-4BA7-9FB4-829419378DA9}" dt="2017-09-27T17:35:22.430" v="1930" actId="1076"/>
          <ac:picMkLst>
            <pc:docMk/>
            <pc:sldMk cId="1627436454" sldId="256"/>
            <ac:picMk id="60" creationId="{D685A77D-6789-4567-9B81-402F3580E3FD}"/>
          </ac:picMkLst>
        </pc:picChg>
        <pc:picChg chg="add mod topLvl">
          <ac:chgData name="Moshe Siegel" userId="d90e3974a8defb63" providerId="LiveId" clId="{0B6C2D85-89C4-4BA7-9FB4-829419378DA9}" dt="2017-09-27T17:36:29.506" v="1953" actId="1076"/>
          <ac:picMkLst>
            <pc:docMk/>
            <pc:sldMk cId="1627436454" sldId="256"/>
            <ac:picMk id="63" creationId="{8EFA65FF-3470-4F3E-B197-D5BE81FB2122}"/>
          </ac:picMkLst>
        </pc:picChg>
        <pc:picChg chg="add del mod">
          <ac:chgData name="Moshe Siegel" userId="d90e3974a8defb63" providerId="LiveId" clId="{0B6C2D85-89C4-4BA7-9FB4-829419378DA9}" dt="2017-09-27T16:55:14.457" v="441" actId="478"/>
          <ac:picMkLst>
            <pc:docMk/>
            <pc:sldMk cId="1627436454" sldId="256"/>
            <ac:picMk id="65" creationId="{C1B648A7-693A-433B-B00C-9E9D773CF1B7}"/>
          </ac:picMkLst>
        </pc:picChg>
        <pc:picChg chg="add mod">
          <ac:chgData name="Moshe Siegel" userId="d90e3974a8defb63" providerId="LiveId" clId="{0B6C2D85-89C4-4BA7-9FB4-829419378DA9}" dt="2017-09-27T17:30:37.762" v="1755" actId="14100"/>
          <ac:picMkLst>
            <pc:docMk/>
            <pc:sldMk cId="1627436454" sldId="256"/>
            <ac:picMk id="70" creationId="{23CE51C6-011A-4AE6-A970-E1F99E38EF98}"/>
          </ac:picMkLst>
        </pc:picChg>
        <pc:picChg chg="add mod">
          <ac:chgData name="Moshe Siegel" userId="d90e3974a8defb63" providerId="LiveId" clId="{0B6C2D85-89C4-4BA7-9FB4-829419378DA9}" dt="2017-09-27T16:58:35.977" v="528" actId="14100"/>
          <ac:picMkLst>
            <pc:docMk/>
            <pc:sldMk cId="1627436454" sldId="256"/>
            <ac:picMk id="71" creationId="{CF5B37DB-9208-4059-A9CA-3951C86623F0}"/>
          </ac:picMkLst>
        </pc:picChg>
        <pc:picChg chg="add mod">
          <ac:chgData name="Moshe Siegel" userId="d90e3974a8defb63" providerId="LiveId" clId="{0B6C2D85-89C4-4BA7-9FB4-829419378DA9}" dt="2017-09-27T17:37:17.680" v="1982" actId="1076"/>
          <ac:picMkLst>
            <pc:docMk/>
            <pc:sldMk cId="1627436454" sldId="256"/>
            <ac:picMk id="109" creationId="{D05765FD-FB2B-41E8-86DC-C2318EE5B8D3}"/>
          </ac:picMkLst>
        </pc:picChg>
        <pc:picChg chg="add del mod">
          <ac:chgData name="Moshe Siegel" userId="d90e3974a8defb63" providerId="LiveId" clId="{0B6C2D85-89C4-4BA7-9FB4-829419378DA9}" dt="2017-09-27T17:33:56.257" v="1848" actId="478"/>
          <ac:picMkLst>
            <pc:docMk/>
            <pc:sldMk cId="1627436454" sldId="256"/>
            <ac:picMk id="113" creationId="{ABD217B2-8BB8-484F-905C-C1357105ED3E}"/>
          </ac:picMkLst>
        </pc:picChg>
        <pc:picChg chg="add mod">
          <ac:chgData name="Moshe Siegel" userId="d90e3974a8defb63" providerId="LiveId" clId="{0B6C2D85-89C4-4BA7-9FB4-829419378DA9}" dt="2017-09-27T17:39:42.821" v="2112" actId="1076"/>
          <ac:picMkLst>
            <pc:docMk/>
            <pc:sldMk cId="1627436454" sldId="256"/>
            <ac:picMk id="117" creationId="{FE9336D5-CD30-43BC-9B0B-1FC15E4FB760}"/>
          </ac:picMkLst>
        </pc:picChg>
        <pc:picChg chg="add del mod">
          <ac:chgData name="Moshe Siegel" userId="d90e3974a8defb63" providerId="LiveId" clId="{0B6C2D85-89C4-4BA7-9FB4-829419378DA9}" dt="2017-09-27T17:51:55.541" v="2584" actId="478"/>
          <ac:picMkLst>
            <pc:docMk/>
            <pc:sldMk cId="1627436454" sldId="256"/>
            <ac:picMk id="125" creationId="{02DB5754-3368-4755-A932-9697C039A733}"/>
          </ac:picMkLst>
        </pc:picChg>
        <pc:picChg chg="add mod">
          <ac:chgData name="Moshe Siegel" userId="d90e3974a8defb63" providerId="LiveId" clId="{0B6C2D85-89C4-4BA7-9FB4-829419378DA9}" dt="2017-09-27T18:07:01.021" v="2674" actId="1076"/>
          <ac:picMkLst>
            <pc:docMk/>
            <pc:sldMk cId="1627436454" sldId="256"/>
            <ac:picMk id="126" creationId="{2DC556D9-B278-40DE-B369-A42871FF6AB4}"/>
          </ac:picMkLst>
        </pc:picChg>
        <pc:picChg chg="add mod">
          <ac:chgData name="Moshe Siegel" userId="d90e3974a8defb63" providerId="LiveId" clId="{0B6C2D85-89C4-4BA7-9FB4-829419378DA9}" dt="2017-09-27T18:58:14.208" v="7075" actId="14100"/>
          <ac:picMkLst>
            <pc:docMk/>
            <pc:sldMk cId="1627436454" sldId="256"/>
            <ac:picMk id="128" creationId="{1FDCF8F4-807D-4CC9-870F-10334AFDBCDB}"/>
          </ac:picMkLst>
        </pc:picChg>
      </pc:sldChg>
      <pc:sldChg chg="addSp delSp modSp add">
        <pc:chgData name="Moshe Siegel" userId="d90e3974a8defb63" providerId="LiveId" clId="{0B6C2D85-89C4-4BA7-9FB4-829419378DA9}" dt="2017-09-27T18:57:16.257" v="7074" actId="20577"/>
        <pc:sldMkLst>
          <pc:docMk/>
          <pc:sldMk cId="1711649719" sldId="262"/>
        </pc:sldMkLst>
        <pc:spChg chg="del">
          <ac:chgData name="Moshe Siegel" userId="d90e3974a8defb63" providerId="LiveId" clId="{0B6C2D85-89C4-4BA7-9FB4-829419378DA9}" dt="2017-09-27T17:10:49.916" v="956" actId="478"/>
          <ac:spMkLst>
            <pc:docMk/>
            <pc:sldMk cId="1711649719" sldId="262"/>
            <ac:spMk id="2" creationId="{D61385EE-5812-426B-A8B4-E635D4E81807}"/>
          </ac:spMkLst>
        </pc:spChg>
        <pc:spChg chg="del">
          <ac:chgData name="Moshe Siegel" userId="d90e3974a8defb63" providerId="LiveId" clId="{0B6C2D85-89C4-4BA7-9FB4-829419378DA9}" dt="2017-09-27T17:10:48.790" v="955" actId="478"/>
          <ac:spMkLst>
            <pc:docMk/>
            <pc:sldMk cId="1711649719" sldId="262"/>
            <ac:spMk id="3" creationId="{88C6628D-EFDB-4D07-B165-BD970BBAAF3A}"/>
          </ac:spMkLst>
        </pc:spChg>
        <pc:spChg chg="add del">
          <ac:chgData name="Moshe Siegel" userId="d90e3974a8defb63" providerId="LiveId" clId="{0B6C2D85-89C4-4BA7-9FB4-829419378DA9}" dt="2017-09-27T18:04:21.779" v="2644" actId="478"/>
          <ac:spMkLst>
            <pc:docMk/>
            <pc:sldMk cId="1711649719" sldId="262"/>
            <ac:spMk id="4" creationId="{B43FA007-1091-486F-9BE5-08AB0868C360}"/>
          </ac:spMkLst>
        </pc:spChg>
        <pc:spChg chg="add del">
          <ac:chgData name="Moshe Siegel" userId="d90e3974a8defb63" providerId="LiveId" clId="{0B6C2D85-89C4-4BA7-9FB4-829419378DA9}" dt="2017-09-27T18:04:21.779" v="2644" actId="478"/>
          <ac:spMkLst>
            <pc:docMk/>
            <pc:sldMk cId="1711649719" sldId="262"/>
            <ac:spMk id="5" creationId="{DB859239-44C8-4231-AD00-B12A15144630}"/>
          </ac:spMkLst>
        </pc:spChg>
        <pc:spChg chg="add del">
          <ac:chgData name="Moshe Siegel" userId="d90e3974a8defb63" providerId="LiveId" clId="{0B6C2D85-89C4-4BA7-9FB4-829419378DA9}" dt="2017-09-27T18:04:21.779" v="2644" actId="478"/>
          <ac:spMkLst>
            <pc:docMk/>
            <pc:sldMk cId="1711649719" sldId="262"/>
            <ac:spMk id="6" creationId="{58623D74-042B-493B-92D0-1A2633D34B7A}"/>
          </ac:spMkLst>
        </pc:spChg>
        <pc:spChg chg="add del">
          <ac:chgData name="Moshe Siegel" userId="d90e3974a8defb63" providerId="LiveId" clId="{0B6C2D85-89C4-4BA7-9FB4-829419378DA9}" dt="2017-09-27T18:04:21.779" v="2644" actId="478"/>
          <ac:spMkLst>
            <pc:docMk/>
            <pc:sldMk cId="1711649719" sldId="262"/>
            <ac:spMk id="7" creationId="{AAFFB108-1164-4B43-8225-12C5BC0FEE4B}"/>
          </ac:spMkLst>
        </pc:spChg>
        <pc:spChg chg="add del">
          <ac:chgData name="Moshe Siegel" userId="d90e3974a8defb63" providerId="LiveId" clId="{0B6C2D85-89C4-4BA7-9FB4-829419378DA9}" dt="2017-09-27T18:04:21.779" v="2644" actId="478"/>
          <ac:spMkLst>
            <pc:docMk/>
            <pc:sldMk cId="1711649719" sldId="262"/>
            <ac:spMk id="21" creationId="{743E500C-7395-468F-B5ED-44D1E39B14B2}"/>
          </ac:spMkLst>
        </pc:spChg>
        <pc:spChg chg="add del">
          <ac:chgData name="Moshe Siegel" userId="d90e3974a8defb63" providerId="LiveId" clId="{0B6C2D85-89C4-4BA7-9FB4-829419378DA9}" dt="2017-09-27T18:04:21.779" v="2644" actId="478"/>
          <ac:spMkLst>
            <pc:docMk/>
            <pc:sldMk cId="1711649719" sldId="262"/>
            <ac:spMk id="22" creationId="{4F70AAB0-B781-447B-90D7-61BDDF5CCDD2}"/>
          </ac:spMkLst>
        </pc:spChg>
        <pc:spChg chg="add del">
          <ac:chgData name="Moshe Siegel" userId="d90e3974a8defb63" providerId="LiveId" clId="{0B6C2D85-89C4-4BA7-9FB4-829419378DA9}" dt="2017-09-27T18:04:21.779" v="2644" actId="478"/>
          <ac:spMkLst>
            <pc:docMk/>
            <pc:sldMk cId="1711649719" sldId="262"/>
            <ac:spMk id="23" creationId="{15BFC5A7-CD7E-4017-8343-022611755B82}"/>
          </ac:spMkLst>
        </pc:spChg>
        <pc:spChg chg="add del mod">
          <ac:chgData name="Moshe Siegel" userId="d90e3974a8defb63" providerId="LiveId" clId="{0B6C2D85-89C4-4BA7-9FB4-829419378DA9}" dt="2017-09-27T18:04:16.717" v="2642" actId="478"/>
          <ac:spMkLst>
            <pc:docMk/>
            <pc:sldMk cId="1711649719" sldId="262"/>
            <ac:spMk id="25" creationId="{C8B902F5-45D5-4D68-80B7-B840CCB08026}"/>
          </ac:spMkLst>
        </pc:spChg>
        <pc:spChg chg="add del mod">
          <ac:chgData name="Moshe Siegel" userId="d90e3974a8defb63" providerId="LiveId" clId="{0B6C2D85-89C4-4BA7-9FB4-829419378DA9}" dt="2017-09-27T18:15:05.294" v="2880" actId="478"/>
          <ac:spMkLst>
            <pc:docMk/>
            <pc:sldMk cId="1711649719" sldId="262"/>
            <ac:spMk id="26" creationId="{051E0F39-D4A7-4E8E-AEEB-B8327C9ABD65}"/>
          </ac:spMkLst>
        </pc:spChg>
        <pc:spChg chg="add del mod">
          <ac:chgData name="Moshe Siegel" userId="d90e3974a8defb63" providerId="LiveId" clId="{0B6C2D85-89C4-4BA7-9FB4-829419378DA9}" dt="2017-09-27T18:15:04.638" v="2879" actId="478"/>
          <ac:spMkLst>
            <pc:docMk/>
            <pc:sldMk cId="1711649719" sldId="262"/>
            <ac:spMk id="27" creationId="{14F375A2-8986-4C2D-ABD3-D29C41EF0F3E}"/>
          </ac:spMkLst>
        </pc:spChg>
        <pc:spChg chg="add del mod">
          <ac:chgData name="Moshe Siegel" userId="d90e3974a8defb63" providerId="LiveId" clId="{0B6C2D85-89C4-4BA7-9FB4-829419378DA9}" dt="2017-09-27T18:15:03.763" v="2878" actId="478"/>
          <ac:spMkLst>
            <pc:docMk/>
            <pc:sldMk cId="1711649719" sldId="262"/>
            <ac:spMk id="28" creationId="{0663D6FC-F8FD-4727-8F5F-D7DC70A7A284}"/>
          </ac:spMkLst>
        </pc:spChg>
        <pc:spChg chg="add del mod">
          <ac:chgData name="Moshe Siegel" userId="d90e3974a8defb63" providerId="LiveId" clId="{0B6C2D85-89C4-4BA7-9FB4-829419378DA9}" dt="2017-09-27T18:15:02.154" v="2876" actId="478"/>
          <ac:spMkLst>
            <pc:docMk/>
            <pc:sldMk cId="1711649719" sldId="262"/>
            <ac:spMk id="29" creationId="{1C0BEB48-75DB-4CDD-A69B-B092A57787BC}"/>
          </ac:spMkLst>
        </pc:spChg>
        <pc:spChg chg="mod">
          <ac:chgData name="Moshe Siegel" userId="d90e3974a8defb63" providerId="LiveId" clId="{0B6C2D85-89C4-4BA7-9FB4-829419378DA9}" dt="2017-09-27T18:08:51.219" v="2745" actId="20577"/>
          <ac:spMkLst>
            <pc:docMk/>
            <pc:sldMk cId="1711649719" sldId="262"/>
            <ac:spMk id="33" creationId="{BC92DFA5-127F-4709-9E51-E98D8F18F28B}"/>
          </ac:spMkLst>
        </pc:spChg>
        <pc:spChg chg="add del mod">
          <ac:chgData name="Moshe Siegel" userId="d90e3974a8defb63" providerId="LiveId" clId="{0B6C2D85-89C4-4BA7-9FB4-829419378DA9}" dt="2017-09-27T18:16:16.856" v="2945" actId="1076"/>
          <ac:spMkLst>
            <pc:docMk/>
            <pc:sldMk cId="1711649719" sldId="262"/>
            <ac:spMk id="34" creationId="{E8EBE7A6-8C80-47C9-B34E-EF12C2D917F8}"/>
          </ac:spMkLst>
        </pc:spChg>
        <pc:spChg chg="mod">
          <ac:chgData name="Moshe Siegel" userId="d90e3974a8defb63" providerId="LiveId" clId="{0B6C2D85-89C4-4BA7-9FB4-829419378DA9}" dt="2017-09-27T18:07:54.059" v="2695" actId="1076"/>
          <ac:spMkLst>
            <pc:docMk/>
            <pc:sldMk cId="1711649719" sldId="262"/>
            <ac:spMk id="40" creationId="{BFF3FBCD-336A-45FA-8630-9F2673B2EC5C}"/>
          </ac:spMkLst>
        </pc:spChg>
        <pc:spChg chg="mod">
          <ac:chgData name="Moshe Siegel" userId="d90e3974a8defb63" providerId="LiveId" clId="{0B6C2D85-89C4-4BA7-9FB4-829419378DA9}" dt="2017-09-27T18:08:39.989" v="2742" actId="20577"/>
          <ac:spMkLst>
            <pc:docMk/>
            <pc:sldMk cId="1711649719" sldId="262"/>
            <ac:spMk id="43" creationId="{75D667DD-7365-4A57-8C73-F08C8F693304}"/>
          </ac:spMkLst>
        </pc:spChg>
        <pc:spChg chg="add mod">
          <ac:chgData name="Moshe Siegel" userId="d90e3974a8defb63" providerId="LiveId" clId="{0B6C2D85-89C4-4BA7-9FB4-829419378DA9}" dt="2017-09-27T18:13:57.040" v="2845" actId="1076"/>
          <ac:spMkLst>
            <pc:docMk/>
            <pc:sldMk cId="1711649719" sldId="262"/>
            <ac:spMk id="50" creationId="{C01026EF-ECA7-40BC-9D0E-F6AF4FD40DAB}"/>
          </ac:spMkLst>
        </pc:spChg>
        <pc:spChg chg="add mod ord">
          <ac:chgData name="Moshe Siegel" userId="d90e3974a8defb63" providerId="LiveId" clId="{0B6C2D85-89C4-4BA7-9FB4-829419378DA9}" dt="2017-09-27T18:13:26.543" v="2840" actId="167"/>
          <ac:spMkLst>
            <pc:docMk/>
            <pc:sldMk cId="1711649719" sldId="262"/>
            <ac:spMk id="51" creationId="{470326F5-4503-4405-8D50-B3A6FCA7A39B}"/>
          </ac:spMkLst>
        </pc:spChg>
        <pc:spChg chg="add del">
          <ac:chgData name="Moshe Siegel" userId="d90e3974a8defb63" providerId="LiveId" clId="{0B6C2D85-89C4-4BA7-9FB4-829419378DA9}" dt="2017-09-27T18:13:40.668" v="2842" actId="20577"/>
          <ac:spMkLst>
            <pc:docMk/>
            <pc:sldMk cId="1711649719" sldId="262"/>
            <ac:spMk id="52" creationId="{3594EEBF-3BC0-462B-A5D6-2E8712EC3698}"/>
          </ac:spMkLst>
        </pc:spChg>
        <pc:spChg chg="add mod">
          <ac:chgData name="Moshe Siegel" userId="d90e3974a8defb63" providerId="LiveId" clId="{0B6C2D85-89C4-4BA7-9FB4-829419378DA9}" dt="2017-09-27T18:14:36.051" v="2872" actId="1076"/>
          <ac:spMkLst>
            <pc:docMk/>
            <pc:sldMk cId="1711649719" sldId="262"/>
            <ac:spMk id="53" creationId="{45F93542-D5CD-4F25-B29F-4034B1FA1524}"/>
          </ac:spMkLst>
        </pc:spChg>
        <pc:spChg chg="add mod">
          <ac:chgData name="Moshe Siegel" userId="d90e3974a8defb63" providerId="LiveId" clId="{0B6C2D85-89C4-4BA7-9FB4-829419378DA9}" dt="2017-09-27T18:14:36.051" v="2872" actId="1076"/>
          <ac:spMkLst>
            <pc:docMk/>
            <pc:sldMk cId="1711649719" sldId="262"/>
            <ac:spMk id="54" creationId="{D6E9779E-E93D-4CCB-BCE3-B986BCB61E79}"/>
          </ac:spMkLst>
        </pc:spChg>
        <pc:spChg chg="add del mod">
          <ac:chgData name="Moshe Siegel" userId="d90e3974a8defb63" providerId="LiveId" clId="{0B6C2D85-89C4-4BA7-9FB4-829419378DA9}" dt="2017-09-27T18:14:02.509" v="2847" actId="20577"/>
          <ac:spMkLst>
            <pc:docMk/>
            <pc:sldMk cId="1711649719" sldId="262"/>
            <ac:spMk id="55" creationId="{2A67C42D-D654-431A-805C-83701ADB32CB}"/>
          </ac:spMkLst>
        </pc:spChg>
        <pc:spChg chg="add mod ord">
          <ac:chgData name="Moshe Siegel" userId="d90e3974a8defb63" providerId="LiveId" clId="{0B6C2D85-89C4-4BA7-9FB4-829419378DA9}" dt="2017-09-27T18:15:09.482" v="2881" actId="14100"/>
          <ac:spMkLst>
            <pc:docMk/>
            <pc:sldMk cId="1711649719" sldId="262"/>
            <ac:spMk id="56" creationId="{D1514B17-3CCA-4AD9-81BB-67C1F107A6B0}"/>
          </ac:spMkLst>
        </pc:spChg>
        <pc:spChg chg="add mod ord">
          <ac:chgData name="Moshe Siegel" userId="d90e3974a8defb63" providerId="LiveId" clId="{0B6C2D85-89C4-4BA7-9FB4-829419378DA9}" dt="2017-09-27T18:57:16.257" v="7074" actId="20577"/>
          <ac:spMkLst>
            <pc:docMk/>
            <pc:sldMk cId="1711649719" sldId="262"/>
            <ac:spMk id="59" creationId="{D5F5E881-CF99-4972-A952-0171BBF21999}"/>
          </ac:spMkLst>
        </pc:spChg>
        <pc:spChg chg="add mod">
          <ac:chgData name="Moshe Siegel" userId="d90e3974a8defb63" providerId="LiveId" clId="{0B6C2D85-89C4-4BA7-9FB4-829419378DA9}" dt="2017-09-27T18:41:07.458" v="5164" actId="1076"/>
          <ac:spMkLst>
            <pc:docMk/>
            <pc:sldMk cId="1711649719" sldId="262"/>
            <ac:spMk id="60" creationId="{F6AB1425-C9C3-4F72-A2DE-71EAFB9840C0}"/>
          </ac:spMkLst>
        </pc:spChg>
        <pc:spChg chg="add mod">
          <ac:chgData name="Moshe Siegel" userId="d90e3974a8defb63" providerId="LiveId" clId="{0B6C2D85-89C4-4BA7-9FB4-829419378DA9}" dt="2017-09-27T18:41:24.030" v="5170" actId="1076"/>
          <ac:spMkLst>
            <pc:docMk/>
            <pc:sldMk cId="1711649719" sldId="262"/>
            <ac:spMk id="61" creationId="{D94D992D-85A7-4B21-A471-72ABF7E3A1F6}"/>
          </ac:spMkLst>
        </pc:spChg>
        <pc:grpChg chg="add del">
          <ac:chgData name="Moshe Siegel" userId="d90e3974a8defb63" providerId="LiveId" clId="{0B6C2D85-89C4-4BA7-9FB4-829419378DA9}" dt="2017-09-27T18:04:21.779" v="2644" actId="478"/>
          <ac:grpSpMkLst>
            <pc:docMk/>
            <pc:sldMk cId="1711649719" sldId="262"/>
            <ac:grpSpMk id="8" creationId="{A8B88A77-A8A7-4791-ABB2-AF9DB72D8590}"/>
          </ac:grpSpMkLst>
        </pc:grpChg>
        <pc:grpChg chg="add mod">
          <ac:chgData name="Moshe Siegel" userId="d90e3974a8defb63" providerId="LiveId" clId="{0B6C2D85-89C4-4BA7-9FB4-829419378DA9}" dt="2017-09-27T18:16:13.357" v="2944" actId="1076"/>
          <ac:grpSpMkLst>
            <pc:docMk/>
            <pc:sldMk cId="1711649719" sldId="262"/>
            <ac:grpSpMk id="32" creationId="{350685A4-A84B-4BBF-A345-9B0A20BC179E}"/>
          </ac:grpSpMkLst>
        </pc:grpChg>
        <pc:picChg chg="add del mod">
          <ac:chgData name="Moshe Siegel" userId="d90e3974a8defb63" providerId="LiveId" clId="{0B6C2D85-89C4-4BA7-9FB4-829419378DA9}" dt="2017-09-27T18:02:07.593" v="2614" actId="478"/>
          <ac:picMkLst>
            <pc:docMk/>
            <pc:sldMk cId="1711649719" sldId="262"/>
            <ac:picMk id="24" creationId="{D6933825-6DE0-4F81-BEF7-FBC1F636FA25}"/>
          </ac:picMkLst>
        </pc:picChg>
        <pc:picChg chg="add del mod">
          <ac:chgData name="Moshe Siegel" userId="d90e3974a8defb63" providerId="LiveId" clId="{0B6C2D85-89C4-4BA7-9FB4-829419378DA9}" dt="2017-09-27T18:02:45.406" v="2619" actId="478"/>
          <ac:picMkLst>
            <pc:docMk/>
            <pc:sldMk cId="1711649719" sldId="262"/>
            <ac:picMk id="30" creationId="{3C31CA2D-D0E1-4F0E-BFB3-0ED4F315DE72}"/>
          </ac:picMkLst>
        </pc:picChg>
        <pc:picChg chg="add del mod">
          <ac:chgData name="Moshe Siegel" userId="d90e3974a8defb63" providerId="LiveId" clId="{0B6C2D85-89C4-4BA7-9FB4-829419378DA9}" dt="2017-09-27T18:04:14.998" v="2641" actId="478"/>
          <ac:picMkLst>
            <pc:docMk/>
            <pc:sldMk cId="1711649719" sldId="262"/>
            <ac:picMk id="31" creationId="{C4E9D257-46DA-46D9-91CD-5D3FE7ED8618}"/>
          </ac:picMkLst>
        </pc:picChg>
        <pc:cxnChg chg="add mod">
          <ac:chgData name="Moshe Siegel" userId="d90e3974a8defb63" providerId="LiveId" clId="{0B6C2D85-89C4-4BA7-9FB4-829419378DA9}" dt="2017-09-27T18:14:59.122" v="2875" actId="208"/>
          <ac:cxnSpMkLst>
            <pc:docMk/>
            <pc:sldMk cId="1711649719" sldId="262"/>
            <ac:cxnSpMk id="58" creationId="{0D6FC5EF-5D42-47C2-9CFA-8AA7BDDC3E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850E-5AF7-45B9-A53C-EF12265AC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C0911-EC5B-404E-B10D-0C69BE2C9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B974A-46ED-4EA9-8194-D652BCD7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2EC9-560C-4D44-A3E6-6A09D5F9BAB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0A86F-2784-4FAA-98C8-5F45F8CA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750A-61ED-4C9B-9B7D-A51B4EC4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4639-2162-4222-95EA-0A0E103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A9E8-CC54-48C7-BB2A-163A33A0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BB256-E101-4697-B6A9-7C6B33A3F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3FD2-5572-4A98-80B1-1A19B1E0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2EC9-560C-4D44-A3E6-6A09D5F9BAB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3AE6-F64A-4553-8415-92C41AF5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A512-CAA5-41DF-9E1F-5B6F6A5B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4639-2162-4222-95EA-0A0E103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873B2-3625-433F-8C91-A1C475767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0E5F2-003A-4701-AC8F-8901FBC4B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8D52-C3EA-4AEF-BD6A-DB31AD94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2EC9-560C-4D44-A3E6-6A09D5F9BAB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1BA6-C8A9-4D4A-AD82-974FDF48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7C74D-3290-4249-BC7C-AF9DE5AF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4639-2162-4222-95EA-0A0E103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6E92-BC0F-49FB-8DFD-F595501B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6E4A-220F-4DC5-92B5-6CE87E45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2CC9-5D59-48E2-A7DB-C3D6C62B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2EC9-560C-4D44-A3E6-6A09D5F9BAB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C0FE-08B8-4C7D-A73E-8B4B613D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3C7F-48C1-4C88-A02C-28BDEF2F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4639-2162-4222-95EA-0A0E103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1F1D-0747-4C15-B104-B57420AE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4412D-0A14-43E5-8FF8-EBA24DC0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9E18D-33D2-4F1E-8CCC-6AC9F145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2EC9-560C-4D44-A3E6-6A09D5F9BAB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6781-1CF1-46BB-8F7D-2AE747B2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F7617-A64A-4D8B-9809-7A46E26C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4639-2162-4222-95EA-0A0E103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29CE-AC9E-4B18-B607-CEF19B3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42DE8-725E-4B2D-A71A-9CECEFD82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7D101-B42B-4E48-B728-A7FDC6DF0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12F92-CB9E-453A-AE3E-31E08979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2EC9-560C-4D44-A3E6-6A09D5F9BAB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AA0BF-C708-4092-BDE3-1F9F3F9F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041F6-696E-4123-9534-C631C744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4639-2162-4222-95EA-0A0E103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189B-96F4-4748-8CC6-B50E5A86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ADD11-9772-4D37-928C-153C1E4A3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49E2D-1A3A-4B3F-8FCD-5C5E3B52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FDE6E-F8B1-4F82-B77B-EF9A155B3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4E59D-5FBA-4F6E-A597-2510BE0BD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759A1-EC2F-4C2A-B3A6-4164C18C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2EC9-560C-4D44-A3E6-6A09D5F9BAB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14C6-1F04-44BF-911A-1562AD38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1D047-8A1C-496C-AC44-57BCB002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4639-2162-4222-95EA-0A0E103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33CA-4253-4412-9457-649EFEA8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584B2-71B0-4F8B-A2FC-09D206FF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2EC9-560C-4D44-A3E6-6A09D5F9BAB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368A1-AC73-4F2A-8BF5-3D805E61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713B4-2169-483B-AA8C-C9B8996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4639-2162-4222-95EA-0A0E103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8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05446-FD1A-435E-BA02-8E152F9F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2EC9-560C-4D44-A3E6-6A09D5F9BAB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C35D-7B11-41FD-917D-C6E0EA20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96183-B2BB-48F2-88F5-A8BA7F58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4639-2162-4222-95EA-0A0E103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8364-6177-4933-9C70-CFBB60AE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3485-152B-405A-ABEA-FD7E49FD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AE999-40F9-4D0E-AF9A-FF62AB434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CD9EF-7230-4BC3-8876-CA678F90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2EC9-560C-4D44-A3E6-6A09D5F9BAB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8A52-D0BA-4BDE-96B8-4E72DC44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E8E7-CB03-4055-9D7C-9F23097D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4639-2162-4222-95EA-0A0E103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ACA7-07BD-48DF-BA09-C829121F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2B671-782E-4209-B2DC-F4F38C49B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67056-38EB-4956-8997-322818C80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7E33-BACC-47E8-9F1C-A579DA39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2EC9-560C-4D44-A3E6-6A09D5F9BAB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B9EB1-D87A-44CB-8DE5-6BB6F60E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5510-1F26-4AE5-B838-9A540E14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4639-2162-4222-95EA-0A0E103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B5BAA-0BD3-4427-B617-834462BE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293E0-531C-435F-BE9D-C72BC001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5A7C-7B29-4C74-8603-4E21552F4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2EC9-560C-4D44-A3E6-6A09D5F9BAB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B6BD-F5FF-4038-94ED-D545E0207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2195-567C-40A0-A980-13B701058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4639-2162-4222-95EA-0A0E103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&amp;ehk=2g7UcwGyz5LnaSjd6VIm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&amp;ehk=Zj5RxCwHRjQMuBSb2"/><Relationship Id="rId7" Type="http://schemas.openxmlformats.org/officeDocument/2006/relationships/image" Target="../media/image1.png&amp;ehk=2g7UcwGyz5LnaSjd6VIm"/><Relationship Id="rId2" Type="http://schemas.openxmlformats.org/officeDocument/2006/relationships/image" Target="../media/image3.png&amp;ehk=56kxnNFxJrzA2dICA5wr6w&amp;r=0&amp;pid=OfficeInsert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&amp;ehk=7nz8vpyK2jvMaVXQ1rHFiA&amp;r=0&amp;pid=OfficeInsert"/><Relationship Id="rId5" Type="http://schemas.openxmlformats.org/officeDocument/2006/relationships/image" Target="../media/image5.png&amp;ehk=oF793l5ufSdcSXqNxkvK0g&amp;r=0&amp;pid=OfficeInsert"/><Relationship Id="rId4" Type="http://schemas.openxmlformats.org/officeDocument/2006/relationships/hyperlink" Target="http://thankgoodnessforthegoodones.blogspot.com/2010_05_01_archive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acebook_chat" TargetMode="External"/><Relationship Id="rId3" Type="http://schemas.openxmlformats.org/officeDocument/2006/relationships/image" Target="../media/image8.png&amp;ehk=vGg5D"/><Relationship Id="rId7" Type="http://schemas.openxmlformats.org/officeDocument/2006/relationships/image" Target="../media/image10.png&amp;ehk=4vEKeWQTaeLuGSy9fpGYnw&amp;r=0&amp;pid=OfficeInsert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Download_alt_font_awesome.svg" TargetMode="External"/><Relationship Id="rId5" Type="http://schemas.openxmlformats.org/officeDocument/2006/relationships/image" Target="../media/image9.png&amp;ehk=Q3bO31zpoF"/><Relationship Id="rId4" Type="http://schemas.openxmlformats.org/officeDocument/2006/relationships/hyperlink" Target="http://2013hs.igem.org/Team:CIDEB-UANL_Mexico/BlyTest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IPhone_PSD_White_3G.png" TargetMode="External"/><Relationship Id="rId2" Type="http://schemas.openxmlformats.org/officeDocument/2006/relationships/image" Target="../media/image11.png&amp;ehk=B6MmcWF1qfByUDMFdZDoaA&amp;r=0&amp;pid=OfficeInsert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acebook_chat" TargetMode="External"/><Relationship Id="rId3" Type="http://schemas.openxmlformats.org/officeDocument/2006/relationships/hyperlink" Target="http://commons.wikimedia.org/wiki/File:IPhone_PSD_White_3G.png" TargetMode="External"/><Relationship Id="rId7" Type="http://schemas.openxmlformats.org/officeDocument/2006/relationships/image" Target="../media/image10.png&amp;ehk=4vEKeWQTaeLuGSy9fpGYnw&amp;r=0&amp;pid=OfficeInsert"/><Relationship Id="rId2" Type="http://schemas.openxmlformats.org/officeDocument/2006/relationships/image" Target="../media/image11.png&amp;ehk=B6MmcWF1qfByUDMFdZDoaA&amp;r=0&amp;pid=OfficeInsert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13hs.igem.org/Team:CIDEB-UANL_Mexico/BlyTest3" TargetMode="External"/><Relationship Id="rId5" Type="http://schemas.openxmlformats.org/officeDocument/2006/relationships/image" Target="../media/image8.png&amp;ehk=vGg5D"/><Relationship Id="rId10" Type="http://schemas.openxmlformats.org/officeDocument/2006/relationships/hyperlink" Target="http://commons.wikimedia.org/wiki/File:Download_alt_font_awesome.svg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9.png&amp;ehk=Q3bO31zpo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96FC42-93C6-42C8-A3E1-EEE52105BFA8}"/>
              </a:ext>
            </a:extLst>
          </p:cNvPr>
          <p:cNvSpPr/>
          <p:nvPr/>
        </p:nvSpPr>
        <p:spPr>
          <a:xfrm>
            <a:off x="0" y="0"/>
            <a:ext cx="12192000" cy="84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E801-79EC-4E95-8730-3492592E53DD}"/>
              </a:ext>
            </a:extLst>
          </p:cNvPr>
          <p:cNvSpPr/>
          <p:nvPr/>
        </p:nvSpPr>
        <p:spPr>
          <a:xfrm>
            <a:off x="771396" y="2345070"/>
            <a:ext cx="4993195" cy="30867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4731C-18E4-401E-B1C8-7E6603CEE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645" y="-126342"/>
            <a:ext cx="5253984" cy="8621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Wedding Livestream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DF668A-7C58-48BE-BCB9-4F6E30EEA8E0}"/>
              </a:ext>
            </a:extLst>
          </p:cNvPr>
          <p:cNvSpPr txBox="1"/>
          <p:nvPr/>
        </p:nvSpPr>
        <p:spPr>
          <a:xfrm>
            <a:off x="1090486" y="2928725"/>
            <a:ext cx="44199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Ex: Rachel Smith and Sam Roberts</a:t>
            </a:r>
          </a:p>
        </p:txBody>
      </p:sp>
      <p:sp>
        <p:nvSpPr>
          <p:cNvPr id="98" name="Rectangle 31">
            <a:extLst>
              <a:ext uri="{FF2B5EF4-FFF2-40B4-BE49-F238E27FC236}">
                <a16:creationId xmlns:a16="http://schemas.microsoft.com/office/drawing/2014/main" id="{3E0E63F2-EA57-410F-80A1-35962E3E4249}"/>
              </a:ext>
            </a:extLst>
          </p:cNvPr>
          <p:cNvSpPr/>
          <p:nvPr/>
        </p:nvSpPr>
        <p:spPr>
          <a:xfrm>
            <a:off x="1508489" y="4335455"/>
            <a:ext cx="3449875" cy="87805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 FREE</a:t>
            </a:r>
          </a:p>
          <a:p>
            <a:pPr algn="ctr"/>
            <a:r>
              <a:rPr lang="en-US" sz="2400" dirty="0"/>
              <a:t> wedding website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6BB8EE8-0AD6-4FFA-A078-D0323CAEFC46}"/>
              </a:ext>
            </a:extLst>
          </p:cNvPr>
          <p:cNvSpPr txBox="1"/>
          <p:nvPr/>
        </p:nvSpPr>
        <p:spPr>
          <a:xfrm>
            <a:off x="989159" y="2559392"/>
            <a:ext cx="269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</a:t>
            </a:r>
            <a:r>
              <a:rPr lang="en-US" dirty="0"/>
              <a:t>Who is getting married?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85ECF4-43B3-4EBA-A144-A884C6EB6DB3}"/>
              </a:ext>
            </a:extLst>
          </p:cNvPr>
          <p:cNvSpPr txBox="1"/>
          <p:nvPr/>
        </p:nvSpPr>
        <p:spPr>
          <a:xfrm>
            <a:off x="1102179" y="3715449"/>
            <a:ext cx="44199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Aventura Turnberry Hotel in Florida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822111-BC07-41FB-86D0-45F5AFB1AB49}"/>
              </a:ext>
            </a:extLst>
          </p:cNvPr>
          <p:cNvSpPr txBox="1"/>
          <p:nvPr/>
        </p:nvSpPr>
        <p:spPr>
          <a:xfrm>
            <a:off x="989159" y="3354576"/>
            <a:ext cx="38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</a:t>
            </a:r>
            <a:r>
              <a:rPr lang="en-US" dirty="0"/>
              <a:t>Where are you getting married?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1B137D5-287A-4F22-BA4A-B0EBF574AE62}"/>
              </a:ext>
            </a:extLst>
          </p:cNvPr>
          <p:cNvSpPr txBox="1"/>
          <p:nvPr/>
        </p:nvSpPr>
        <p:spPr>
          <a:xfrm>
            <a:off x="2262073" y="1883405"/>
            <a:ext cx="194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Try it for free</a:t>
            </a:r>
          </a:p>
        </p:txBody>
      </p:sp>
      <p:pic>
        <p:nvPicPr>
          <p:cNvPr id="126" name="Picture 125" descr="A close up of a logo&#10;&#10;Description generated with high confidence">
            <a:extLst>
              <a:ext uri="{FF2B5EF4-FFF2-40B4-BE49-F238E27FC236}">
                <a16:creationId xmlns:a16="http://schemas.microsoft.com/office/drawing/2014/main" id="{2DC556D9-B278-40DE-B369-A42871FF6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5" y="118327"/>
            <a:ext cx="583957" cy="583957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89A98CFC-E838-4A6F-8274-FD36050923C0}"/>
              </a:ext>
            </a:extLst>
          </p:cNvPr>
          <p:cNvSpPr txBox="1"/>
          <p:nvPr/>
        </p:nvSpPr>
        <p:spPr>
          <a:xfrm>
            <a:off x="8454630" y="1873852"/>
            <a:ext cx="13685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Example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1FDCF8F4-807D-4CC9-870F-10334AFD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71" y="2345070"/>
            <a:ext cx="4947301" cy="308674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948241-1970-431D-95A5-4C0B9E1D15DA}"/>
              </a:ext>
            </a:extLst>
          </p:cNvPr>
          <p:cNvSpPr/>
          <p:nvPr/>
        </p:nvSpPr>
        <p:spPr>
          <a:xfrm>
            <a:off x="8621006" y="0"/>
            <a:ext cx="1192696" cy="848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FAQ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5EC4FF-9442-4F77-82DE-C3271D51C6BD}"/>
              </a:ext>
            </a:extLst>
          </p:cNvPr>
          <p:cNvSpPr/>
          <p:nvPr/>
        </p:nvSpPr>
        <p:spPr>
          <a:xfrm>
            <a:off x="9806608" y="0"/>
            <a:ext cx="1192696" cy="848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561287-A122-4D18-A0A4-D8E9E697C569}"/>
              </a:ext>
            </a:extLst>
          </p:cNvPr>
          <p:cNvSpPr/>
          <p:nvPr/>
        </p:nvSpPr>
        <p:spPr>
          <a:xfrm>
            <a:off x="10999304" y="0"/>
            <a:ext cx="1192696" cy="848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162743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70326F5-4503-4405-8D50-B3A6FCA7A3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514B17-3CCA-4AD9-81BB-67C1F107A6B0}"/>
              </a:ext>
            </a:extLst>
          </p:cNvPr>
          <p:cNvSpPr/>
          <p:nvPr/>
        </p:nvSpPr>
        <p:spPr>
          <a:xfrm>
            <a:off x="2804565" y="582565"/>
            <a:ext cx="5758459" cy="5913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0685A4-A84B-4BBF-A345-9B0A20BC179E}"/>
              </a:ext>
            </a:extLst>
          </p:cNvPr>
          <p:cNvGrpSpPr/>
          <p:nvPr/>
        </p:nvGrpSpPr>
        <p:grpSpPr>
          <a:xfrm>
            <a:off x="3012313" y="1235730"/>
            <a:ext cx="5153621" cy="5009248"/>
            <a:chOff x="6594165" y="1647818"/>
            <a:chExt cx="5153621" cy="500924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C92DFA5-127F-4709-9E51-E98D8F18F28B}"/>
                </a:ext>
              </a:extLst>
            </p:cNvPr>
            <p:cNvSpPr/>
            <p:nvPr/>
          </p:nvSpPr>
          <p:spPr>
            <a:xfrm>
              <a:off x="6647112" y="2083218"/>
              <a:ext cx="5100674" cy="4573848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EBE7A6-8C80-47C9-B34E-EF12C2D917F8}"/>
                </a:ext>
              </a:extLst>
            </p:cNvPr>
            <p:cNvSpPr txBox="1"/>
            <p:nvPr/>
          </p:nvSpPr>
          <p:spPr>
            <a:xfrm>
              <a:off x="6594165" y="1647818"/>
              <a:ext cx="3290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How it works: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262667E-BE1B-4752-AECD-198624CD3A01}"/>
                </a:ext>
              </a:extLst>
            </p:cNvPr>
            <p:cNvGrpSpPr/>
            <p:nvPr/>
          </p:nvGrpSpPr>
          <p:grpSpPr>
            <a:xfrm>
              <a:off x="9389340" y="2394342"/>
              <a:ext cx="1729680" cy="1940329"/>
              <a:chOff x="7101014" y="2535906"/>
              <a:chExt cx="1729680" cy="194032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155C7E8-A0A8-45F4-BC0B-7363B403DCCC}"/>
                  </a:ext>
                </a:extLst>
              </p:cNvPr>
              <p:cNvGrpSpPr/>
              <p:nvPr/>
            </p:nvGrpSpPr>
            <p:grpSpPr>
              <a:xfrm>
                <a:off x="7237354" y="2535906"/>
                <a:ext cx="1350872" cy="1199824"/>
                <a:chOff x="428774" y="3715507"/>
                <a:chExt cx="1589586" cy="1875183"/>
              </a:xfrm>
            </p:grpSpPr>
            <p:pic>
              <p:nvPicPr>
                <p:cNvPr id="48" name="Picture 47" descr="A close up of electronics&#10;&#10;Description generated with high confidence">
                  <a:extLst>
                    <a:ext uri="{FF2B5EF4-FFF2-40B4-BE49-F238E27FC236}">
                      <a16:creationId xmlns:a16="http://schemas.microsoft.com/office/drawing/2014/main" id="{15600F42-BD5D-44A6-BDCE-67CAAD6CA5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774" y="3715507"/>
                  <a:ext cx="1589586" cy="1875183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D7A5B6A3-4807-4FE5-96CC-0A5C8EFE7A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7104" y="4053013"/>
                  <a:ext cx="729506" cy="972675"/>
                </a:xfrm>
                <a:prstGeom prst="rect">
                  <a:avLst/>
                </a:prstGeom>
              </p:spPr>
            </p:pic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D644B4-A580-4677-971A-A528123626AD}"/>
                  </a:ext>
                </a:extLst>
              </p:cNvPr>
              <p:cNvSpPr txBox="1"/>
              <p:nvPr/>
            </p:nvSpPr>
            <p:spPr>
              <a:xfrm>
                <a:off x="7101014" y="3829904"/>
                <a:ext cx="1729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2. </a:t>
                </a:r>
                <a:r>
                  <a:rPr lang="en-US" dirty="0"/>
                  <a:t>Friend videos  wedding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D608049-F43E-48E1-A5B7-62636C378249}"/>
                </a:ext>
              </a:extLst>
            </p:cNvPr>
            <p:cNvGrpSpPr/>
            <p:nvPr/>
          </p:nvGrpSpPr>
          <p:grpSpPr>
            <a:xfrm>
              <a:off x="8136658" y="4679035"/>
              <a:ext cx="3109096" cy="1818311"/>
              <a:chOff x="8617351" y="4753065"/>
              <a:chExt cx="3109096" cy="1818311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C223C78-FB83-494C-A63C-35820D391856}"/>
                  </a:ext>
                </a:extLst>
              </p:cNvPr>
              <p:cNvGrpSpPr/>
              <p:nvPr/>
            </p:nvGrpSpPr>
            <p:grpSpPr>
              <a:xfrm rot="20959190">
                <a:off x="8617351" y="4753065"/>
                <a:ext cx="1177315" cy="788064"/>
                <a:chOff x="808730" y="1503890"/>
                <a:chExt cx="3182783" cy="2786986"/>
              </a:xfrm>
            </p:grpSpPr>
            <p:pic>
              <p:nvPicPr>
                <p:cNvPr id="44" name="Picture 43" descr="A screen shot of an open computer&#10;&#10;Description generated with very high confidence">
                  <a:extLst>
                    <a:ext uri="{FF2B5EF4-FFF2-40B4-BE49-F238E27FC236}">
                      <a16:creationId xmlns:a16="http://schemas.microsoft.com/office/drawing/2014/main" id="{8219E6D6-1724-476D-8E85-710FE5D8EE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8730" y="1503890"/>
                  <a:ext cx="3182783" cy="2786986"/>
                </a:xfrm>
                <a:prstGeom prst="rect">
                  <a:avLst/>
                </a:prstGeom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299311D9-F32F-4F15-B915-15C47D709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5893" y="1742671"/>
                  <a:ext cx="1033914" cy="1378551"/>
                </a:xfrm>
                <a:prstGeom prst="rect">
                  <a:avLst/>
                </a:prstGeom>
              </p:spPr>
            </p:pic>
          </p:grpSp>
          <p:pic>
            <p:nvPicPr>
              <p:cNvPr id="42" name="Picture 41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893A9689-DC87-4AD7-954E-19887AF74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514052">
                <a:off x="9208703" y="4888686"/>
                <a:ext cx="1634580" cy="938972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D667DD-7365-4A57-8C73-F08C8F693304}"/>
                  </a:ext>
                </a:extLst>
              </p:cNvPr>
              <p:cNvSpPr txBox="1"/>
              <p:nvPr/>
            </p:nvSpPr>
            <p:spPr>
              <a:xfrm>
                <a:off x="8720150" y="5925045"/>
                <a:ext cx="3006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3. </a:t>
                </a:r>
                <a:r>
                  <a:rPr lang="en-US" dirty="0"/>
                  <a:t>Friends watch LIVE wedding on website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02EA701-3892-4A91-A5B2-17366DCA1AFF}"/>
                </a:ext>
              </a:extLst>
            </p:cNvPr>
            <p:cNvGrpSpPr/>
            <p:nvPr/>
          </p:nvGrpSpPr>
          <p:grpSpPr>
            <a:xfrm>
              <a:off x="7213727" y="2367825"/>
              <a:ext cx="1932387" cy="1698648"/>
              <a:chOff x="7213727" y="2367825"/>
              <a:chExt cx="1932387" cy="169864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2F4C2D1-606E-49EB-AB49-82B87A9A1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7448947" y="2367825"/>
                <a:ext cx="1311627" cy="131672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F3FBCD-336A-45FA-8630-9F2673B2EC5C}"/>
                  </a:ext>
                </a:extLst>
              </p:cNvPr>
              <p:cNvSpPr txBox="1"/>
              <p:nvPr/>
            </p:nvSpPr>
            <p:spPr>
              <a:xfrm>
                <a:off x="7213727" y="3697141"/>
                <a:ext cx="1932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 </a:t>
                </a:r>
                <a:r>
                  <a:rPr lang="en-US" dirty="0"/>
                  <a:t>Create website</a:t>
                </a:r>
              </a:p>
            </p:txBody>
          </p:sp>
        </p:grpSp>
        <p:pic>
          <p:nvPicPr>
            <p:cNvPr id="38" name="Picture 3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E6BAA244-A6F9-4231-B29C-1217DB48D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127" y="5107031"/>
              <a:ext cx="1262330" cy="126233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01026EF-ECA7-40BC-9D0E-F6AF4FD40DAB}"/>
              </a:ext>
            </a:extLst>
          </p:cNvPr>
          <p:cNvSpPr txBox="1"/>
          <p:nvPr/>
        </p:nvSpPr>
        <p:spPr>
          <a:xfrm>
            <a:off x="3967040" y="734236"/>
            <a:ext cx="392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Frequently Asked Questions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F93542-D5CD-4F25-B29F-4034B1FA1524}"/>
              </a:ext>
            </a:extLst>
          </p:cNvPr>
          <p:cNvSpPr/>
          <p:nvPr/>
        </p:nvSpPr>
        <p:spPr>
          <a:xfrm>
            <a:off x="8044332" y="659019"/>
            <a:ext cx="401141" cy="3798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E9779E-E93D-4CCB-BCE3-B986BCB61E79}"/>
              </a:ext>
            </a:extLst>
          </p:cNvPr>
          <p:cNvSpPr txBox="1"/>
          <p:nvPr/>
        </p:nvSpPr>
        <p:spPr>
          <a:xfrm>
            <a:off x="8100354" y="669514"/>
            <a:ext cx="34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6FC5EF-5D42-47C2-9CFA-8AA7BDDC3E77}"/>
              </a:ext>
            </a:extLst>
          </p:cNvPr>
          <p:cNvCxnSpPr/>
          <p:nvPr/>
        </p:nvCxnSpPr>
        <p:spPr>
          <a:xfrm>
            <a:off x="2801559" y="1169636"/>
            <a:ext cx="57424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6AB1425-C9C3-4F72-A2DE-71EAFB9840C0}"/>
              </a:ext>
            </a:extLst>
          </p:cNvPr>
          <p:cNvSpPr/>
          <p:nvPr/>
        </p:nvSpPr>
        <p:spPr>
          <a:xfrm>
            <a:off x="8709488" y="631571"/>
            <a:ext cx="5758459" cy="5935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5E881-CF99-4972-A952-0171BBF21999}"/>
              </a:ext>
            </a:extLst>
          </p:cNvPr>
          <p:cNvSpPr txBox="1"/>
          <p:nvPr/>
        </p:nvSpPr>
        <p:spPr>
          <a:xfrm>
            <a:off x="9129639" y="1299894"/>
            <a:ext cx="48842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much does it cost?</a:t>
            </a:r>
          </a:p>
          <a:p>
            <a:r>
              <a:rPr lang="en-US" dirty="0"/>
              <a:t>Between $0 - $99. Basic plan is free. You can upgrade for additional fun. </a:t>
            </a:r>
          </a:p>
          <a:p>
            <a:endParaRPr lang="en-US" dirty="0"/>
          </a:p>
          <a:p>
            <a:r>
              <a:rPr lang="en-US" b="1" dirty="0"/>
              <a:t>Can I experiment to see if it will work at my wedding hall?</a:t>
            </a:r>
          </a:p>
          <a:p>
            <a:r>
              <a:rPr lang="en-US" dirty="0"/>
              <a:t>Definitely. Use our free version and experiment. To work, broadcast needs internet access at wedding location. </a:t>
            </a:r>
          </a:p>
          <a:p>
            <a:endParaRPr lang="en-US" dirty="0"/>
          </a:p>
          <a:p>
            <a:r>
              <a:rPr lang="en-US" b="1" dirty="0"/>
              <a:t>Anything else to be aware of?</a:t>
            </a:r>
            <a:endParaRPr lang="en-US" dirty="0"/>
          </a:p>
          <a:p>
            <a:r>
              <a:rPr lang="en-US" dirty="0"/>
              <a:t>Free version has great features. For even more goodness you can upgrade. See 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pricing plans</a:t>
            </a:r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You can email us at 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weddinglivestream@gmail.com</a:t>
            </a:r>
          </a:p>
          <a:p>
            <a:endParaRPr lang="en-US" dirty="0"/>
          </a:p>
        </p:txBody>
      </p:sp>
      <p:sp>
        <p:nvSpPr>
          <p:cNvPr id="61" name="Arrow: Circular 60">
            <a:extLst>
              <a:ext uri="{FF2B5EF4-FFF2-40B4-BE49-F238E27FC236}">
                <a16:creationId xmlns:a16="http://schemas.microsoft.com/office/drawing/2014/main" id="{D94D992D-85A7-4B21-A471-72ABF7E3A1F6}"/>
              </a:ext>
            </a:extLst>
          </p:cNvPr>
          <p:cNvSpPr/>
          <p:nvPr/>
        </p:nvSpPr>
        <p:spPr>
          <a:xfrm rot="20749258" flipH="1" flipV="1">
            <a:off x="7433212" y="5421141"/>
            <a:ext cx="3109662" cy="1514468"/>
          </a:xfrm>
          <a:prstGeom prst="circular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4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>
            <a:extLst>
              <a:ext uri="{FF2B5EF4-FFF2-40B4-BE49-F238E27FC236}">
                <a16:creationId xmlns:a16="http://schemas.microsoft.com/office/drawing/2014/main" id="{50AB6BAB-D05E-469E-8C10-DAE4493543D2}"/>
              </a:ext>
            </a:extLst>
          </p:cNvPr>
          <p:cNvSpPr txBox="1">
            <a:spLocks/>
          </p:cNvSpPr>
          <p:nvPr/>
        </p:nvSpPr>
        <p:spPr>
          <a:xfrm>
            <a:off x="1028271" y="-31"/>
            <a:ext cx="4265592" cy="1117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G</a:t>
            </a:r>
            <a:r>
              <a:rPr lang="en-US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o</a:t>
            </a: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mic Sans MS" panose="030F0702030302020204" pitchFamily="66" charset="0"/>
              </a:rPr>
              <a:t>o</a:t>
            </a:r>
            <a:r>
              <a:rPr lang="en-US" sz="1200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f</a:t>
            </a:r>
            <a:r>
              <a:rPr lang="en-US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l</a:t>
            </a:r>
            <a:r>
              <a:rPr lang="en-US" sz="1200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C2D0E656-AB4F-4ED7-BF9F-9CE09FDBBE83}"/>
              </a:ext>
            </a:extLst>
          </p:cNvPr>
          <p:cNvSpPr txBox="1">
            <a:spLocks/>
          </p:cNvSpPr>
          <p:nvPr/>
        </p:nvSpPr>
        <p:spPr>
          <a:xfrm>
            <a:off x="-24288" y="1025325"/>
            <a:ext cx="6264898" cy="47115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FF0000"/>
                </a:solidFill>
              </a:rPr>
              <a:t>Prank your friend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D6461C-9460-434B-8771-BBCB2C856503}"/>
              </a:ext>
            </a:extLst>
          </p:cNvPr>
          <p:cNvSpPr txBox="1"/>
          <p:nvPr/>
        </p:nvSpPr>
        <p:spPr>
          <a:xfrm>
            <a:off x="342143" y="1527740"/>
            <a:ext cx="508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 </a:t>
            </a:r>
            <a:r>
              <a:rPr lang="en-US" i="1" dirty="0">
                <a:solidFill>
                  <a:srgbClr val="FF0000"/>
                </a:solidFill>
              </a:rPr>
              <a:t>fake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image</a:t>
            </a:r>
          </a:p>
          <a:p>
            <a:pPr algn="ctr"/>
            <a:r>
              <a:rPr lang="en-US" dirty="0"/>
              <a:t>featuring </a:t>
            </a:r>
            <a:r>
              <a:rPr lang="en-US" i="1" dirty="0"/>
              <a:t>your friend </a:t>
            </a:r>
            <a:r>
              <a:rPr lang="en-US" dirty="0"/>
              <a:t>as Google’s #1 hit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FCEF33F-948B-4A64-B7EA-054285C6149C}"/>
              </a:ext>
            </a:extLst>
          </p:cNvPr>
          <p:cNvSpPr/>
          <p:nvPr/>
        </p:nvSpPr>
        <p:spPr>
          <a:xfrm>
            <a:off x="541179" y="2490955"/>
            <a:ext cx="4884403" cy="35665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2B06E-1B2C-4F9E-A052-E5DF35BF1CB6}"/>
              </a:ext>
            </a:extLst>
          </p:cNvPr>
          <p:cNvSpPr txBox="1"/>
          <p:nvPr/>
        </p:nvSpPr>
        <p:spPr>
          <a:xfrm>
            <a:off x="849535" y="2675887"/>
            <a:ext cx="380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friend’s name:</a:t>
            </a:r>
          </a:p>
          <a:p>
            <a:endParaRPr lang="en-US" dirty="0"/>
          </a:p>
          <a:p>
            <a:r>
              <a:rPr lang="en-US" dirty="0"/>
              <a:t>Choose a category? (select one)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E4810-D82B-481B-8663-78B31D31C2D3}"/>
              </a:ext>
            </a:extLst>
          </p:cNvPr>
          <p:cNvSpPr txBox="1"/>
          <p:nvPr/>
        </p:nvSpPr>
        <p:spPr>
          <a:xfrm>
            <a:off x="2909380" y="2685440"/>
            <a:ext cx="21684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Moshe Siegel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C8A72-45BB-48B8-91C6-4C4265CFC57E}"/>
              </a:ext>
            </a:extLst>
          </p:cNvPr>
          <p:cNvSpPr txBox="1"/>
          <p:nvPr/>
        </p:nvSpPr>
        <p:spPr>
          <a:xfrm>
            <a:off x="1325258" y="4395583"/>
            <a:ext cx="3242675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 friend’s </a:t>
            </a:r>
            <a:r>
              <a:rPr lang="en-US" b="1" dirty="0">
                <a:solidFill>
                  <a:srgbClr val="FFFF00"/>
                </a:solidFill>
              </a:rPr>
              <a:t>profile picture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A88EC7-307F-4067-B439-EAB9F3AC37DF}"/>
              </a:ext>
            </a:extLst>
          </p:cNvPr>
          <p:cNvGrpSpPr/>
          <p:nvPr/>
        </p:nvGrpSpPr>
        <p:grpSpPr>
          <a:xfrm>
            <a:off x="1165620" y="3562402"/>
            <a:ext cx="4259962" cy="738273"/>
            <a:chOff x="1345708" y="3956538"/>
            <a:chExt cx="4259962" cy="73827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54A48D-B8DE-403F-8F59-D85035E41FB2}"/>
                </a:ext>
              </a:extLst>
            </p:cNvPr>
            <p:cNvGrpSpPr/>
            <p:nvPr/>
          </p:nvGrpSpPr>
          <p:grpSpPr>
            <a:xfrm>
              <a:off x="3365443" y="4313536"/>
              <a:ext cx="2225141" cy="369332"/>
              <a:chOff x="4079630" y="4749545"/>
              <a:chExt cx="2225141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D8CC4-C485-4A84-A3A4-F0D37A319A4E}"/>
                  </a:ext>
                </a:extLst>
              </p:cNvPr>
              <p:cNvSpPr txBox="1"/>
              <p:nvPr/>
            </p:nvSpPr>
            <p:spPr>
              <a:xfrm>
                <a:off x="4239268" y="4749545"/>
                <a:ext cx="2065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Best Shopper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15884D5-DEBD-498A-A666-EDE06997DF41}"/>
                  </a:ext>
                </a:extLst>
              </p:cNvPr>
              <p:cNvSpPr/>
              <p:nvPr/>
            </p:nvSpPr>
            <p:spPr>
              <a:xfrm>
                <a:off x="4079630" y="4846256"/>
                <a:ext cx="159638" cy="1759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1D67E60-96B8-4839-A77F-CFF5E187EDDF}"/>
                </a:ext>
              </a:extLst>
            </p:cNvPr>
            <p:cNvGrpSpPr/>
            <p:nvPr/>
          </p:nvGrpSpPr>
          <p:grpSpPr>
            <a:xfrm>
              <a:off x="1345708" y="4325479"/>
              <a:ext cx="2225141" cy="369332"/>
              <a:chOff x="4079630" y="4749545"/>
              <a:chExt cx="2225141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C5C225-8C07-42ED-B7B3-214E9EE6A49D}"/>
                  </a:ext>
                </a:extLst>
              </p:cNvPr>
              <p:cNvSpPr txBox="1"/>
              <p:nvPr/>
            </p:nvSpPr>
            <p:spPr>
              <a:xfrm>
                <a:off x="4239268" y="4749545"/>
                <a:ext cx="2065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Smelliest farter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37B1F13-D06B-4C06-B019-123D92027521}"/>
                  </a:ext>
                </a:extLst>
              </p:cNvPr>
              <p:cNvSpPr/>
              <p:nvPr/>
            </p:nvSpPr>
            <p:spPr>
              <a:xfrm>
                <a:off x="4079630" y="4846256"/>
                <a:ext cx="159638" cy="1759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D79CD3-A425-4A44-80F4-1722DFF8D924}"/>
                </a:ext>
              </a:extLst>
            </p:cNvPr>
            <p:cNvGrpSpPr/>
            <p:nvPr/>
          </p:nvGrpSpPr>
          <p:grpSpPr>
            <a:xfrm>
              <a:off x="3380529" y="3956538"/>
              <a:ext cx="2225141" cy="369332"/>
              <a:chOff x="4079630" y="4749545"/>
              <a:chExt cx="2225141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DAE614-2A73-45A0-B384-902A4205F590}"/>
                  </a:ext>
                </a:extLst>
              </p:cNvPr>
              <p:cNvSpPr txBox="1"/>
              <p:nvPr/>
            </p:nvSpPr>
            <p:spPr>
              <a:xfrm>
                <a:off x="4239268" y="4749545"/>
                <a:ext cx="2065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Cutest Baby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749A26E-7DBF-4EA5-B772-381F43CCD571}"/>
                  </a:ext>
                </a:extLst>
              </p:cNvPr>
              <p:cNvSpPr/>
              <p:nvPr/>
            </p:nvSpPr>
            <p:spPr>
              <a:xfrm>
                <a:off x="4079630" y="4846256"/>
                <a:ext cx="159638" cy="1759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8123AE-E435-4FE1-95BC-9B2997BE4BBC}"/>
                </a:ext>
              </a:extLst>
            </p:cNvPr>
            <p:cNvGrpSpPr/>
            <p:nvPr/>
          </p:nvGrpSpPr>
          <p:grpSpPr>
            <a:xfrm>
              <a:off x="1345708" y="3969200"/>
              <a:ext cx="2225141" cy="369332"/>
              <a:chOff x="4079630" y="4749545"/>
              <a:chExt cx="2225141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7F4FE-210D-4BE3-AB6D-B27B390E29CB}"/>
                  </a:ext>
                </a:extLst>
              </p:cNvPr>
              <p:cNvSpPr txBox="1"/>
              <p:nvPr/>
            </p:nvSpPr>
            <p:spPr>
              <a:xfrm>
                <a:off x="4239268" y="4749545"/>
                <a:ext cx="2065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Strongest Person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1F5BBBD-0057-4A9E-9ADF-77EC7D1EC1D1}"/>
                  </a:ext>
                </a:extLst>
              </p:cNvPr>
              <p:cNvSpPr/>
              <p:nvPr/>
            </p:nvSpPr>
            <p:spPr>
              <a:xfrm>
                <a:off x="4079630" y="4846256"/>
                <a:ext cx="159638" cy="1759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1" name="Picture 2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DECF65E-86FD-4A78-9B29-DD40F006A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82"/>
          <a:stretch/>
        </p:blipFill>
        <p:spPr>
          <a:xfrm>
            <a:off x="6600554" y="1974733"/>
            <a:ext cx="4991003" cy="4082756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D75BA24-0E03-4495-B4DF-A3FA90DB6EAB}"/>
              </a:ext>
            </a:extLst>
          </p:cNvPr>
          <p:cNvSpPr/>
          <p:nvPr/>
        </p:nvSpPr>
        <p:spPr>
          <a:xfrm>
            <a:off x="1118059" y="4916801"/>
            <a:ext cx="3449875" cy="8968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DC17B2-9B5D-490F-A139-2EEEC7DBB0D6}"/>
              </a:ext>
            </a:extLst>
          </p:cNvPr>
          <p:cNvSpPr txBox="1"/>
          <p:nvPr/>
        </p:nvSpPr>
        <p:spPr>
          <a:xfrm>
            <a:off x="1172930" y="4916801"/>
            <a:ext cx="3367779" cy="940590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Submit &amp; create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FAKE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Google image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58B50E-E4BC-4EDC-A1C0-646051DB6873}"/>
              </a:ext>
            </a:extLst>
          </p:cNvPr>
          <p:cNvSpPr txBox="1"/>
          <p:nvPr/>
        </p:nvSpPr>
        <p:spPr>
          <a:xfrm>
            <a:off x="8411781" y="1482290"/>
            <a:ext cx="13685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Example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4086C8-F1F5-44D5-B7CC-1B2812EFCE39}"/>
              </a:ext>
            </a:extLst>
          </p:cNvPr>
          <p:cNvSpPr/>
          <p:nvPr/>
        </p:nvSpPr>
        <p:spPr>
          <a:xfrm>
            <a:off x="5971342" y="6207407"/>
            <a:ext cx="1092591" cy="464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7DE6E7-D0FE-4CBE-8B12-A91882A2A4EB}"/>
              </a:ext>
            </a:extLst>
          </p:cNvPr>
          <p:cNvSpPr txBox="1"/>
          <p:nvPr/>
        </p:nvSpPr>
        <p:spPr>
          <a:xfrm>
            <a:off x="6069881" y="6268016"/>
            <a:ext cx="9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EC55AD-DA5C-493B-BF40-CE3C9696BF55}"/>
              </a:ext>
            </a:extLst>
          </p:cNvPr>
          <p:cNvSpPr/>
          <p:nvPr/>
        </p:nvSpPr>
        <p:spPr>
          <a:xfrm>
            <a:off x="4875745" y="6207406"/>
            <a:ext cx="1092591" cy="464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7FE074-615F-4B11-B8DF-4049A7AF2109}"/>
              </a:ext>
            </a:extLst>
          </p:cNvPr>
          <p:cNvSpPr txBox="1"/>
          <p:nvPr/>
        </p:nvSpPr>
        <p:spPr>
          <a:xfrm>
            <a:off x="4977290" y="6268016"/>
            <a:ext cx="9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C9B2C7-8C83-4E4F-A754-E7859289BF49}"/>
              </a:ext>
            </a:extLst>
          </p:cNvPr>
          <p:cNvSpPr/>
          <p:nvPr/>
        </p:nvSpPr>
        <p:spPr>
          <a:xfrm>
            <a:off x="-26119" y="0"/>
            <a:ext cx="12192000" cy="6858000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FCEC5D0-D5DC-4445-B114-A835C0927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82"/>
          <a:stretch/>
        </p:blipFill>
        <p:spPr>
          <a:xfrm>
            <a:off x="3795047" y="1077605"/>
            <a:ext cx="4751305" cy="3886677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1449C91-9F18-4EE5-8C93-DB82DEABBE77}"/>
              </a:ext>
            </a:extLst>
          </p:cNvPr>
          <p:cNvGrpSpPr/>
          <p:nvPr/>
        </p:nvGrpSpPr>
        <p:grpSpPr>
          <a:xfrm>
            <a:off x="3795047" y="5092527"/>
            <a:ext cx="4751305" cy="452940"/>
            <a:chOff x="3413227" y="5738622"/>
            <a:chExt cx="5610744" cy="54225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CB1847-2A25-4983-8821-778D08F9D0FF}"/>
                </a:ext>
              </a:extLst>
            </p:cNvPr>
            <p:cNvSpPr/>
            <p:nvPr/>
          </p:nvSpPr>
          <p:spPr>
            <a:xfrm>
              <a:off x="3413227" y="5738622"/>
              <a:ext cx="5610744" cy="542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DA50DA-3676-47B3-931F-AA7ED8561A23}"/>
                </a:ext>
              </a:extLst>
            </p:cNvPr>
            <p:cNvSpPr txBox="1"/>
            <p:nvPr/>
          </p:nvSpPr>
          <p:spPr>
            <a:xfrm>
              <a:off x="4532075" y="5805300"/>
              <a:ext cx="4328172" cy="442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Share with friend by Messenger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60E9557-BA61-4A6A-AA6E-5E8B5D2D8A80}"/>
              </a:ext>
            </a:extLst>
          </p:cNvPr>
          <p:cNvSpPr/>
          <p:nvPr/>
        </p:nvSpPr>
        <p:spPr>
          <a:xfrm>
            <a:off x="3795047" y="5651470"/>
            <a:ext cx="4751306" cy="40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BDD271-73CD-441A-8BE7-58169ECA990D}"/>
              </a:ext>
            </a:extLst>
          </p:cNvPr>
          <p:cNvSpPr txBox="1"/>
          <p:nvPr/>
        </p:nvSpPr>
        <p:spPr>
          <a:xfrm>
            <a:off x="4742513" y="5668833"/>
            <a:ext cx="380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 with friend by Gmail</a:t>
            </a:r>
          </a:p>
        </p:txBody>
      </p:sp>
      <p:pic>
        <p:nvPicPr>
          <p:cNvPr id="40" name="Picture 39" descr="A close up of a sign&#10;&#10;Description generated with high confidence">
            <a:extLst>
              <a:ext uri="{FF2B5EF4-FFF2-40B4-BE49-F238E27FC236}">
                <a16:creationId xmlns:a16="http://schemas.microsoft.com/office/drawing/2014/main" id="{3F70B988-552F-411C-B84E-8F8C8C1C0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39349" y="5718128"/>
            <a:ext cx="410498" cy="28673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25D3621-4C7D-46BC-A6AB-4B76CBE75039}"/>
              </a:ext>
            </a:extLst>
          </p:cNvPr>
          <p:cNvSpPr/>
          <p:nvPr/>
        </p:nvSpPr>
        <p:spPr>
          <a:xfrm>
            <a:off x="8722056" y="1044214"/>
            <a:ext cx="401141" cy="3798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19F125-B846-4637-B5DA-8489EA1E4422}"/>
              </a:ext>
            </a:extLst>
          </p:cNvPr>
          <p:cNvSpPr txBox="1"/>
          <p:nvPr/>
        </p:nvSpPr>
        <p:spPr>
          <a:xfrm>
            <a:off x="8778078" y="1054709"/>
            <a:ext cx="34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0798F2-FADE-4D5F-B8AB-1EE924FD1BB3}"/>
              </a:ext>
            </a:extLst>
          </p:cNvPr>
          <p:cNvSpPr/>
          <p:nvPr/>
        </p:nvSpPr>
        <p:spPr>
          <a:xfrm>
            <a:off x="4977289" y="6191399"/>
            <a:ext cx="2536693" cy="3853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9AB65A-85C5-4A0F-9289-A59E88FA268F}"/>
              </a:ext>
            </a:extLst>
          </p:cNvPr>
          <p:cNvSpPr txBox="1"/>
          <p:nvPr/>
        </p:nvSpPr>
        <p:spPr>
          <a:xfrm>
            <a:off x="5666977" y="6207406"/>
            <a:ext cx="188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image</a:t>
            </a:r>
          </a:p>
        </p:txBody>
      </p:sp>
      <p:pic>
        <p:nvPicPr>
          <p:cNvPr id="29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DBDC0D-317B-4DCD-AD07-544C85F50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84645" y="6207405"/>
            <a:ext cx="356328" cy="356328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285318A-6F14-4104-BEC6-048FA8B53648}"/>
              </a:ext>
            </a:extLst>
          </p:cNvPr>
          <p:cNvSpPr/>
          <p:nvPr/>
        </p:nvSpPr>
        <p:spPr>
          <a:xfrm>
            <a:off x="4674955" y="330210"/>
            <a:ext cx="30183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did it!</a:t>
            </a:r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E50613AE-F1BC-404B-A9E3-117616861E41}"/>
              </a:ext>
            </a:extLst>
          </p:cNvPr>
          <p:cNvSpPr/>
          <p:nvPr/>
        </p:nvSpPr>
        <p:spPr>
          <a:xfrm>
            <a:off x="7616534" y="407140"/>
            <a:ext cx="689774" cy="59353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xplosion: 8 Points 55">
            <a:extLst>
              <a:ext uri="{FF2B5EF4-FFF2-40B4-BE49-F238E27FC236}">
                <a16:creationId xmlns:a16="http://schemas.microsoft.com/office/drawing/2014/main" id="{A0B621EB-1C48-40AA-9742-E81A995C5747}"/>
              </a:ext>
            </a:extLst>
          </p:cNvPr>
          <p:cNvSpPr/>
          <p:nvPr/>
        </p:nvSpPr>
        <p:spPr>
          <a:xfrm>
            <a:off x="4032857" y="413913"/>
            <a:ext cx="689774" cy="59353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60" name="Picture 5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567C5E7-48C4-4EF9-9CD6-555430D4D3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15971" y="5105597"/>
            <a:ext cx="392920" cy="3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7B0A-948A-4C7B-9B36-BE43D370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38" y="344506"/>
            <a:ext cx="3217365" cy="1325563"/>
          </a:xfrm>
        </p:spPr>
        <p:txBody>
          <a:bodyPr>
            <a:normAutofit/>
          </a:bodyPr>
          <a:lstStyle/>
          <a:p>
            <a:r>
              <a:rPr lang="en-US" dirty="0"/>
              <a:t>Mobile Site</a:t>
            </a:r>
          </a:p>
        </p:txBody>
      </p:sp>
      <p:pic>
        <p:nvPicPr>
          <p:cNvPr id="5" name="Content Placeholder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155DE1-B359-4F5E-B95A-8A614037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27513" y="0"/>
            <a:ext cx="3641831" cy="688740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EBA2EF-F6F7-4652-A294-C480EADC0395}"/>
              </a:ext>
            </a:extLst>
          </p:cNvPr>
          <p:cNvSpPr/>
          <p:nvPr/>
        </p:nvSpPr>
        <p:spPr>
          <a:xfrm>
            <a:off x="3432313" y="1155837"/>
            <a:ext cx="3034748" cy="4558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9D543C8-1BD0-4D96-B918-5D14454347CF}"/>
              </a:ext>
            </a:extLst>
          </p:cNvPr>
          <p:cNvSpPr txBox="1">
            <a:spLocks/>
          </p:cNvSpPr>
          <p:nvPr/>
        </p:nvSpPr>
        <p:spPr>
          <a:xfrm>
            <a:off x="3783580" y="1554377"/>
            <a:ext cx="1252632" cy="351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o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f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l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e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57F4A92B-26BA-424F-ADBB-24B75F150339}"/>
              </a:ext>
            </a:extLst>
          </p:cNvPr>
          <p:cNvSpPr txBox="1">
            <a:spLocks/>
          </p:cNvSpPr>
          <p:nvPr/>
        </p:nvSpPr>
        <p:spPr>
          <a:xfrm>
            <a:off x="4834980" y="1597429"/>
            <a:ext cx="1536654" cy="32316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 Prank your friend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1C2F5E-4947-49E6-AA7A-603ED633E3F3}"/>
              </a:ext>
            </a:extLst>
          </p:cNvPr>
          <p:cNvSpPr txBox="1"/>
          <p:nvPr/>
        </p:nvSpPr>
        <p:spPr>
          <a:xfrm>
            <a:off x="3539238" y="1817925"/>
            <a:ext cx="286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a </a:t>
            </a:r>
            <a:r>
              <a:rPr lang="en-US" sz="1400" i="1" dirty="0">
                <a:solidFill>
                  <a:srgbClr val="FF0000"/>
                </a:solidFill>
              </a:rPr>
              <a:t>fake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image featuring</a:t>
            </a:r>
          </a:p>
          <a:p>
            <a:pPr algn="ctr"/>
            <a:r>
              <a:rPr lang="en-US" sz="1400" dirty="0"/>
              <a:t> </a:t>
            </a:r>
            <a:r>
              <a:rPr lang="en-US" sz="1400" i="1" dirty="0"/>
              <a:t>your friend </a:t>
            </a:r>
            <a:r>
              <a:rPr lang="en-US" sz="1400" dirty="0"/>
              <a:t>as Google’s #1 hit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3999A2-C084-431D-AA04-487004DD7CAB}"/>
              </a:ext>
            </a:extLst>
          </p:cNvPr>
          <p:cNvSpPr/>
          <p:nvPr/>
        </p:nvSpPr>
        <p:spPr>
          <a:xfrm>
            <a:off x="3516957" y="2435511"/>
            <a:ext cx="2865054" cy="31285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3C7489-E864-42EC-ADFE-118360FCF585}"/>
              </a:ext>
            </a:extLst>
          </p:cNvPr>
          <p:cNvSpPr txBox="1"/>
          <p:nvPr/>
        </p:nvSpPr>
        <p:spPr>
          <a:xfrm>
            <a:off x="3905091" y="2454728"/>
            <a:ext cx="207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friend’s name: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2C99F6-1D87-4CB8-B9E4-4DCED3E34560}"/>
              </a:ext>
            </a:extLst>
          </p:cNvPr>
          <p:cNvSpPr txBox="1"/>
          <p:nvPr/>
        </p:nvSpPr>
        <p:spPr>
          <a:xfrm>
            <a:off x="3978719" y="2738377"/>
            <a:ext cx="198236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Ex: Rachel Smith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E47BA6-5DBC-45C1-A0FA-BA8923059286}"/>
              </a:ext>
            </a:extLst>
          </p:cNvPr>
          <p:cNvSpPr txBox="1"/>
          <p:nvPr/>
        </p:nvSpPr>
        <p:spPr>
          <a:xfrm>
            <a:off x="3479929" y="3096136"/>
            <a:ext cx="260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a category? (select one)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53DCC02-1087-4FF6-B383-427DC3C11B63}"/>
              </a:ext>
            </a:extLst>
          </p:cNvPr>
          <p:cNvGrpSpPr/>
          <p:nvPr/>
        </p:nvGrpSpPr>
        <p:grpSpPr>
          <a:xfrm>
            <a:off x="5166963" y="3711544"/>
            <a:ext cx="2156437" cy="307777"/>
            <a:chOff x="4079630" y="4745963"/>
            <a:chExt cx="2156437" cy="30777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FB9E286-44F1-470C-9BBB-852AB6B1E20E}"/>
                </a:ext>
              </a:extLst>
            </p:cNvPr>
            <p:cNvSpPr txBox="1"/>
            <p:nvPr/>
          </p:nvSpPr>
          <p:spPr>
            <a:xfrm>
              <a:off x="4170564" y="4745963"/>
              <a:ext cx="2065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Best Shopper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0FACC92-B896-4989-A720-5F48E00DF7F2}"/>
                </a:ext>
              </a:extLst>
            </p:cNvPr>
            <p:cNvSpPr/>
            <p:nvPr/>
          </p:nvSpPr>
          <p:spPr>
            <a:xfrm>
              <a:off x="4079630" y="4846256"/>
              <a:ext cx="159638" cy="1759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AA347A-F280-4CC0-9624-2C88A50D58B8}"/>
              </a:ext>
            </a:extLst>
          </p:cNvPr>
          <p:cNvGrpSpPr/>
          <p:nvPr/>
        </p:nvGrpSpPr>
        <p:grpSpPr>
          <a:xfrm>
            <a:off x="3658209" y="3722611"/>
            <a:ext cx="2171481" cy="307777"/>
            <a:chOff x="4079630" y="4772617"/>
            <a:chExt cx="2171481" cy="30777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81645E-0CD2-4960-8C44-475D1B1FF092}"/>
                </a:ext>
              </a:extLst>
            </p:cNvPr>
            <p:cNvSpPr txBox="1"/>
            <p:nvPr/>
          </p:nvSpPr>
          <p:spPr>
            <a:xfrm>
              <a:off x="4185608" y="4772617"/>
              <a:ext cx="2065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Smelliest farter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1BF3B04-40E4-44F0-995E-1D2FDFFB1F3E}"/>
                </a:ext>
              </a:extLst>
            </p:cNvPr>
            <p:cNvSpPr/>
            <p:nvPr/>
          </p:nvSpPr>
          <p:spPr>
            <a:xfrm>
              <a:off x="4079630" y="4846256"/>
              <a:ext cx="159638" cy="1759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87A879F-800A-48A0-9416-411031BB0EAA}"/>
              </a:ext>
            </a:extLst>
          </p:cNvPr>
          <p:cNvGrpSpPr/>
          <p:nvPr/>
        </p:nvGrpSpPr>
        <p:grpSpPr>
          <a:xfrm>
            <a:off x="5206720" y="3353785"/>
            <a:ext cx="2181282" cy="307777"/>
            <a:chOff x="4079630" y="4772732"/>
            <a:chExt cx="2181282" cy="30777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319C192-054D-44AC-90CF-EE69E545492D}"/>
                </a:ext>
              </a:extLst>
            </p:cNvPr>
            <p:cNvSpPr txBox="1"/>
            <p:nvPr/>
          </p:nvSpPr>
          <p:spPr>
            <a:xfrm>
              <a:off x="4195409" y="4772732"/>
              <a:ext cx="2065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Cutest Baby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718AAB2-F76F-443E-A540-E348CADF86A7}"/>
                </a:ext>
              </a:extLst>
            </p:cNvPr>
            <p:cNvSpPr/>
            <p:nvPr/>
          </p:nvSpPr>
          <p:spPr>
            <a:xfrm>
              <a:off x="4079630" y="4846256"/>
              <a:ext cx="159638" cy="1759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2215F1-E656-4752-90C4-4FCC462C0496}"/>
              </a:ext>
            </a:extLst>
          </p:cNvPr>
          <p:cNvGrpSpPr/>
          <p:nvPr/>
        </p:nvGrpSpPr>
        <p:grpSpPr>
          <a:xfrm>
            <a:off x="3658209" y="3378776"/>
            <a:ext cx="2190308" cy="307777"/>
            <a:chOff x="4079630" y="4785061"/>
            <a:chExt cx="2190308" cy="30777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ADDF8A-E7F3-4112-8657-3AE4952BA619}"/>
                </a:ext>
              </a:extLst>
            </p:cNvPr>
            <p:cNvSpPr txBox="1"/>
            <p:nvPr/>
          </p:nvSpPr>
          <p:spPr>
            <a:xfrm>
              <a:off x="4204435" y="4785061"/>
              <a:ext cx="2065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Strongest Person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89DB8E-0839-4D6C-94FE-9244F1C5F85E}"/>
                </a:ext>
              </a:extLst>
            </p:cNvPr>
            <p:cNvSpPr/>
            <p:nvPr/>
          </p:nvSpPr>
          <p:spPr>
            <a:xfrm>
              <a:off x="4079630" y="4846256"/>
              <a:ext cx="159638" cy="1759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C2BF48B5-09A8-4B0E-AEF3-B01949F84FAA}"/>
              </a:ext>
            </a:extLst>
          </p:cNvPr>
          <p:cNvSpPr txBox="1"/>
          <p:nvPr/>
        </p:nvSpPr>
        <p:spPr>
          <a:xfrm>
            <a:off x="3652586" y="4201292"/>
            <a:ext cx="2543751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Upload friend’s </a:t>
            </a:r>
            <a:r>
              <a:rPr lang="en-US" sz="1400" b="1" dirty="0">
                <a:solidFill>
                  <a:srgbClr val="FFFF00"/>
                </a:solidFill>
              </a:rPr>
              <a:t>profile picture</a:t>
            </a:r>
          </a:p>
        </p:txBody>
      </p:sp>
      <p:sp>
        <p:nvSpPr>
          <p:cNvPr id="106" name="Rectangle 31">
            <a:extLst>
              <a:ext uri="{FF2B5EF4-FFF2-40B4-BE49-F238E27FC236}">
                <a16:creationId xmlns:a16="http://schemas.microsoft.com/office/drawing/2014/main" id="{5431F80A-941B-426A-ADBB-E398B45C6E73}"/>
              </a:ext>
            </a:extLst>
          </p:cNvPr>
          <p:cNvSpPr/>
          <p:nvPr/>
        </p:nvSpPr>
        <p:spPr>
          <a:xfrm>
            <a:off x="3904079" y="4604731"/>
            <a:ext cx="2084034" cy="5951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264051-D342-4BD0-9214-3E6E02534B65}"/>
              </a:ext>
            </a:extLst>
          </p:cNvPr>
          <p:cNvSpPr txBox="1"/>
          <p:nvPr/>
        </p:nvSpPr>
        <p:spPr>
          <a:xfrm>
            <a:off x="3610362" y="4600185"/>
            <a:ext cx="2680881" cy="64698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Submit &amp; create</a:t>
            </a:r>
          </a:p>
          <a:p>
            <a:pPr algn="ctr"/>
            <a:r>
              <a:rPr lang="en-US" sz="1600" b="1" dirty="0">
                <a:solidFill>
                  <a:srgbClr val="FFFF00"/>
                </a:solidFill>
              </a:rPr>
              <a:t>FAKE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Google image</a:t>
            </a:r>
          </a:p>
        </p:txBody>
      </p:sp>
      <p:pic>
        <p:nvPicPr>
          <p:cNvPr id="111" name="Picture 1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B3E6218-B02E-4FD8-B9B2-616D70D49B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82"/>
          <a:stretch/>
        </p:blipFill>
        <p:spPr>
          <a:xfrm>
            <a:off x="7231106" y="2439124"/>
            <a:ext cx="3572883" cy="2922701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83A420F-8D83-42A7-B0E9-225DB038269A}"/>
              </a:ext>
            </a:extLst>
          </p:cNvPr>
          <p:cNvSpPr txBox="1"/>
          <p:nvPr/>
        </p:nvSpPr>
        <p:spPr>
          <a:xfrm>
            <a:off x="8301592" y="1978844"/>
            <a:ext cx="13685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Example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F28C6C-C75B-4A1D-9930-CA5C1B690492}"/>
              </a:ext>
            </a:extLst>
          </p:cNvPr>
          <p:cNvSpPr/>
          <p:nvPr/>
        </p:nvSpPr>
        <p:spPr>
          <a:xfrm>
            <a:off x="3432314" y="1155837"/>
            <a:ext cx="3034748" cy="387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33FDC15-0FCF-4A7E-ABA9-F18D2D25EAD8}"/>
              </a:ext>
            </a:extLst>
          </p:cNvPr>
          <p:cNvSpPr/>
          <p:nvPr/>
        </p:nvSpPr>
        <p:spPr>
          <a:xfrm>
            <a:off x="3764187" y="1198097"/>
            <a:ext cx="1801726" cy="262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www.goofle.com</a:t>
            </a:r>
          </a:p>
        </p:txBody>
      </p:sp>
      <p:sp>
        <p:nvSpPr>
          <p:cNvPr id="118" name="Arrow: Circular 117">
            <a:extLst>
              <a:ext uri="{FF2B5EF4-FFF2-40B4-BE49-F238E27FC236}">
                <a16:creationId xmlns:a16="http://schemas.microsoft.com/office/drawing/2014/main" id="{4EC3B5BD-E4B9-4166-83D3-3975A540207E}"/>
              </a:ext>
            </a:extLst>
          </p:cNvPr>
          <p:cNvSpPr/>
          <p:nvPr/>
        </p:nvSpPr>
        <p:spPr>
          <a:xfrm rot="324658" flipH="1" flipV="1">
            <a:off x="5193233" y="5133457"/>
            <a:ext cx="2462604" cy="1635074"/>
          </a:xfrm>
          <a:prstGeom prst="circular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E6D226F-FFE8-4F26-8834-A7CA2A6F0D27}"/>
              </a:ext>
            </a:extLst>
          </p:cNvPr>
          <p:cNvSpPr/>
          <p:nvPr/>
        </p:nvSpPr>
        <p:spPr>
          <a:xfrm>
            <a:off x="8988872" y="5476947"/>
            <a:ext cx="1092591" cy="464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B72F058-8403-45DB-9F5B-AB37F9BEB57C}"/>
              </a:ext>
            </a:extLst>
          </p:cNvPr>
          <p:cNvSpPr txBox="1"/>
          <p:nvPr/>
        </p:nvSpPr>
        <p:spPr>
          <a:xfrm>
            <a:off x="9087411" y="5537556"/>
            <a:ext cx="9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0DD4C96-0F0A-4F3B-A9CA-99A4C05CCDE8}"/>
              </a:ext>
            </a:extLst>
          </p:cNvPr>
          <p:cNvSpPr/>
          <p:nvPr/>
        </p:nvSpPr>
        <p:spPr>
          <a:xfrm>
            <a:off x="7893275" y="5476946"/>
            <a:ext cx="1092591" cy="464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DF5590-E8AC-472E-9C01-3D1C20FA5572}"/>
              </a:ext>
            </a:extLst>
          </p:cNvPr>
          <p:cNvSpPr txBox="1"/>
          <p:nvPr/>
        </p:nvSpPr>
        <p:spPr>
          <a:xfrm>
            <a:off x="7994820" y="5537556"/>
            <a:ext cx="9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125631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7B0A-948A-4C7B-9B36-BE43D370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38" y="344506"/>
            <a:ext cx="3217365" cy="1325563"/>
          </a:xfrm>
        </p:spPr>
        <p:txBody>
          <a:bodyPr>
            <a:normAutofit/>
          </a:bodyPr>
          <a:lstStyle/>
          <a:p>
            <a:r>
              <a:rPr lang="en-US" dirty="0"/>
              <a:t>Mobile Site</a:t>
            </a:r>
          </a:p>
        </p:txBody>
      </p:sp>
      <p:pic>
        <p:nvPicPr>
          <p:cNvPr id="5" name="Content Placeholder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155DE1-B359-4F5E-B95A-8A614037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27513" y="0"/>
            <a:ext cx="3641831" cy="688740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EBA2EF-F6F7-4652-A294-C480EADC0395}"/>
              </a:ext>
            </a:extLst>
          </p:cNvPr>
          <p:cNvSpPr/>
          <p:nvPr/>
        </p:nvSpPr>
        <p:spPr>
          <a:xfrm>
            <a:off x="3432313" y="1155837"/>
            <a:ext cx="3034748" cy="4558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9D543C8-1BD0-4D96-B918-5D14454347CF}"/>
              </a:ext>
            </a:extLst>
          </p:cNvPr>
          <p:cNvSpPr txBox="1">
            <a:spLocks/>
          </p:cNvSpPr>
          <p:nvPr/>
        </p:nvSpPr>
        <p:spPr>
          <a:xfrm>
            <a:off x="3783580" y="1554377"/>
            <a:ext cx="1252632" cy="351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o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f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l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e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57F4A92B-26BA-424F-ADBB-24B75F150339}"/>
              </a:ext>
            </a:extLst>
          </p:cNvPr>
          <p:cNvSpPr txBox="1">
            <a:spLocks/>
          </p:cNvSpPr>
          <p:nvPr/>
        </p:nvSpPr>
        <p:spPr>
          <a:xfrm>
            <a:off x="4834980" y="1597429"/>
            <a:ext cx="1536654" cy="32316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 Prank your friend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1C2F5E-4947-49E6-AA7A-603ED633E3F3}"/>
              </a:ext>
            </a:extLst>
          </p:cNvPr>
          <p:cNvSpPr txBox="1"/>
          <p:nvPr/>
        </p:nvSpPr>
        <p:spPr>
          <a:xfrm>
            <a:off x="3539238" y="1817925"/>
            <a:ext cx="286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a </a:t>
            </a:r>
            <a:r>
              <a:rPr lang="en-US" sz="1400" i="1" dirty="0">
                <a:solidFill>
                  <a:srgbClr val="FF0000"/>
                </a:solidFill>
              </a:rPr>
              <a:t>fake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image featuring</a:t>
            </a:r>
          </a:p>
          <a:p>
            <a:pPr algn="ctr"/>
            <a:r>
              <a:rPr lang="en-US" sz="1400" dirty="0"/>
              <a:t> </a:t>
            </a:r>
            <a:r>
              <a:rPr lang="en-US" sz="1400" i="1" dirty="0"/>
              <a:t>your friend </a:t>
            </a:r>
            <a:r>
              <a:rPr lang="en-US" sz="1400" dirty="0"/>
              <a:t>as Google’s #1 hit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3999A2-C084-431D-AA04-487004DD7CAB}"/>
              </a:ext>
            </a:extLst>
          </p:cNvPr>
          <p:cNvSpPr/>
          <p:nvPr/>
        </p:nvSpPr>
        <p:spPr>
          <a:xfrm>
            <a:off x="3516957" y="2435511"/>
            <a:ext cx="2865054" cy="31285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3C7489-E864-42EC-ADFE-118360FCF585}"/>
              </a:ext>
            </a:extLst>
          </p:cNvPr>
          <p:cNvSpPr txBox="1"/>
          <p:nvPr/>
        </p:nvSpPr>
        <p:spPr>
          <a:xfrm>
            <a:off x="3905091" y="2454728"/>
            <a:ext cx="207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friend’s name: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2C99F6-1D87-4CB8-B9E4-4DCED3E34560}"/>
              </a:ext>
            </a:extLst>
          </p:cNvPr>
          <p:cNvSpPr txBox="1"/>
          <p:nvPr/>
        </p:nvSpPr>
        <p:spPr>
          <a:xfrm>
            <a:off x="3978719" y="2738377"/>
            <a:ext cx="198236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Ex: Rachel Smith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E47BA6-5DBC-45C1-A0FA-BA8923059286}"/>
              </a:ext>
            </a:extLst>
          </p:cNvPr>
          <p:cNvSpPr txBox="1"/>
          <p:nvPr/>
        </p:nvSpPr>
        <p:spPr>
          <a:xfrm>
            <a:off x="3479929" y="3096136"/>
            <a:ext cx="260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a category? (select one)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53DCC02-1087-4FF6-B383-427DC3C11B63}"/>
              </a:ext>
            </a:extLst>
          </p:cNvPr>
          <p:cNvGrpSpPr/>
          <p:nvPr/>
        </p:nvGrpSpPr>
        <p:grpSpPr>
          <a:xfrm>
            <a:off x="5166963" y="3711544"/>
            <a:ext cx="2156437" cy="307777"/>
            <a:chOff x="4079630" y="4745963"/>
            <a:chExt cx="2156437" cy="30777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FB9E286-44F1-470C-9BBB-852AB6B1E20E}"/>
                </a:ext>
              </a:extLst>
            </p:cNvPr>
            <p:cNvSpPr txBox="1"/>
            <p:nvPr/>
          </p:nvSpPr>
          <p:spPr>
            <a:xfrm>
              <a:off x="4170564" y="4745963"/>
              <a:ext cx="2065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Best Shopper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0FACC92-B896-4989-A720-5F48E00DF7F2}"/>
                </a:ext>
              </a:extLst>
            </p:cNvPr>
            <p:cNvSpPr/>
            <p:nvPr/>
          </p:nvSpPr>
          <p:spPr>
            <a:xfrm>
              <a:off x="4079630" y="4846256"/>
              <a:ext cx="159638" cy="1759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AA347A-F280-4CC0-9624-2C88A50D58B8}"/>
              </a:ext>
            </a:extLst>
          </p:cNvPr>
          <p:cNvGrpSpPr/>
          <p:nvPr/>
        </p:nvGrpSpPr>
        <p:grpSpPr>
          <a:xfrm>
            <a:off x="3658209" y="3722611"/>
            <a:ext cx="2171481" cy="307777"/>
            <a:chOff x="4079630" y="4772617"/>
            <a:chExt cx="2171481" cy="30777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81645E-0CD2-4960-8C44-475D1B1FF092}"/>
                </a:ext>
              </a:extLst>
            </p:cNvPr>
            <p:cNvSpPr txBox="1"/>
            <p:nvPr/>
          </p:nvSpPr>
          <p:spPr>
            <a:xfrm>
              <a:off x="4185608" y="4772617"/>
              <a:ext cx="2065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Smelliest farter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1BF3B04-40E4-44F0-995E-1D2FDFFB1F3E}"/>
                </a:ext>
              </a:extLst>
            </p:cNvPr>
            <p:cNvSpPr/>
            <p:nvPr/>
          </p:nvSpPr>
          <p:spPr>
            <a:xfrm>
              <a:off x="4079630" y="4846256"/>
              <a:ext cx="159638" cy="1759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87A879F-800A-48A0-9416-411031BB0EAA}"/>
              </a:ext>
            </a:extLst>
          </p:cNvPr>
          <p:cNvGrpSpPr/>
          <p:nvPr/>
        </p:nvGrpSpPr>
        <p:grpSpPr>
          <a:xfrm>
            <a:off x="5206720" y="3353785"/>
            <a:ext cx="2181282" cy="307777"/>
            <a:chOff x="4079630" y="4772732"/>
            <a:chExt cx="2181282" cy="30777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319C192-054D-44AC-90CF-EE69E545492D}"/>
                </a:ext>
              </a:extLst>
            </p:cNvPr>
            <p:cNvSpPr txBox="1"/>
            <p:nvPr/>
          </p:nvSpPr>
          <p:spPr>
            <a:xfrm>
              <a:off x="4195409" y="4772732"/>
              <a:ext cx="2065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Cutest Baby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718AAB2-F76F-443E-A540-E348CADF86A7}"/>
                </a:ext>
              </a:extLst>
            </p:cNvPr>
            <p:cNvSpPr/>
            <p:nvPr/>
          </p:nvSpPr>
          <p:spPr>
            <a:xfrm>
              <a:off x="4079630" y="4846256"/>
              <a:ext cx="159638" cy="1759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2215F1-E656-4752-90C4-4FCC462C0496}"/>
              </a:ext>
            </a:extLst>
          </p:cNvPr>
          <p:cNvGrpSpPr/>
          <p:nvPr/>
        </p:nvGrpSpPr>
        <p:grpSpPr>
          <a:xfrm>
            <a:off x="3658209" y="3378776"/>
            <a:ext cx="2190308" cy="307777"/>
            <a:chOff x="4079630" y="4785061"/>
            <a:chExt cx="2190308" cy="30777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ADDF8A-E7F3-4112-8657-3AE4952BA619}"/>
                </a:ext>
              </a:extLst>
            </p:cNvPr>
            <p:cNvSpPr txBox="1"/>
            <p:nvPr/>
          </p:nvSpPr>
          <p:spPr>
            <a:xfrm>
              <a:off x="4204435" y="4785061"/>
              <a:ext cx="2065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Strongest Person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89DB8E-0839-4D6C-94FE-9244F1C5F85E}"/>
                </a:ext>
              </a:extLst>
            </p:cNvPr>
            <p:cNvSpPr/>
            <p:nvPr/>
          </p:nvSpPr>
          <p:spPr>
            <a:xfrm>
              <a:off x="4079630" y="4846256"/>
              <a:ext cx="159638" cy="1759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C2BF48B5-09A8-4B0E-AEF3-B01949F84FAA}"/>
              </a:ext>
            </a:extLst>
          </p:cNvPr>
          <p:cNvSpPr txBox="1"/>
          <p:nvPr/>
        </p:nvSpPr>
        <p:spPr>
          <a:xfrm>
            <a:off x="3652586" y="4201292"/>
            <a:ext cx="2543751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Upload friend’s </a:t>
            </a:r>
            <a:r>
              <a:rPr lang="en-US" sz="1400" b="1" dirty="0">
                <a:solidFill>
                  <a:srgbClr val="FFFF00"/>
                </a:solidFill>
              </a:rPr>
              <a:t>profile picture</a:t>
            </a:r>
          </a:p>
        </p:txBody>
      </p:sp>
      <p:sp>
        <p:nvSpPr>
          <p:cNvPr id="106" name="Rectangle 31">
            <a:extLst>
              <a:ext uri="{FF2B5EF4-FFF2-40B4-BE49-F238E27FC236}">
                <a16:creationId xmlns:a16="http://schemas.microsoft.com/office/drawing/2014/main" id="{5431F80A-941B-426A-ADBB-E398B45C6E73}"/>
              </a:ext>
            </a:extLst>
          </p:cNvPr>
          <p:cNvSpPr/>
          <p:nvPr/>
        </p:nvSpPr>
        <p:spPr>
          <a:xfrm>
            <a:off x="3904079" y="4604731"/>
            <a:ext cx="2084034" cy="5951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264051-D342-4BD0-9214-3E6E02534B65}"/>
              </a:ext>
            </a:extLst>
          </p:cNvPr>
          <p:cNvSpPr txBox="1"/>
          <p:nvPr/>
        </p:nvSpPr>
        <p:spPr>
          <a:xfrm>
            <a:off x="3610362" y="4600185"/>
            <a:ext cx="2680881" cy="64698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Submit &amp; create</a:t>
            </a:r>
          </a:p>
          <a:p>
            <a:pPr algn="ctr"/>
            <a:r>
              <a:rPr lang="en-US" sz="1600" b="1" dirty="0">
                <a:solidFill>
                  <a:srgbClr val="FFFF00"/>
                </a:solidFill>
              </a:rPr>
              <a:t>FAKE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Google image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F28C6C-C75B-4A1D-9930-CA5C1B690492}"/>
              </a:ext>
            </a:extLst>
          </p:cNvPr>
          <p:cNvSpPr/>
          <p:nvPr/>
        </p:nvSpPr>
        <p:spPr>
          <a:xfrm>
            <a:off x="3432314" y="1155837"/>
            <a:ext cx="3034748" cy="387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33FDC15-0FCF-4A7E-ABA9-F18D2D25EAD8}"/>
              </a:ext>
            </a:extLst>
          </p:cNvPr>
          <p:cNvSpPr/>
          <p:nvPr/>
        </p:nvSpPr>
        <p:spPr>
          <a:xfrm>
            <a:off x="3764187" y="1198097"/>
            <a:ext cx="1801726" cy="262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www.goofle.com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A14ADF-133D-46CA-977A-1BB1473F0A94}"/>
              </a:ext>
            </a:extLst>
          </p:cNvPr>
          <p:cNvSpPr/>
          <p:nvPr/>
        </p:nvSpPr>
        <p:spPr>
          <a:xfrm>
            <a:off x="3418544" y="1543766"/>
            <a:ext cx="3048517" cy="4170819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DA9A359-BEB8-4D06-A060-FF2D40DD93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82"/>
          <a:stretch/>
        </p:blipFill>
        <p:spPr>
          <a:xfrm>
            <a:off x="3610362" y="2149728"/>
            <a:ext cx="2682120" cy="2194036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34" name="Explosion: 8 Points 33">
            <a:extLst>
              <a:ext uri="{FF2B5EF4-FFF2-40B4-BE49-F238E27FC236}">
                <a16:creationId xmlns:a16="http://schemas.microsoft.com/office/drawing/2014/main" id="{B7F71AFC-1B6F-4439-8CAD-140507C3A48A}"/>
              </a:ext>
            </a:extLst>
          </p:cNvPr>
          <p:cNvSpPr/>
          <p:nvPr/>
        </p:nvSpPr>
        <p:spPr>
          <a:xfrm>
            <a:off x="3704041" y="1736545"/>
            <a:ext cx="374253" cy="40316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5" name="Explosion: 8 Points 34">
            <a:extLst>
              <a:ext uri="{FF2B5EF4-FFF2-40B4-BE49-F238E27FC236}">
                <a16:creationId xmlns:a16="http://schemas.microsoft.com/office/drawing/2014/main" id="{B4B97154-C6CA-45EE-8459-955314A364E8}"/>
              </a:ext>
            </a:extLst>
          </p:cNvPr>
          <p:cNvSpPr/>
          <p:nvPr/>
        </p:nvSpPr>
        <p:spPr>
          <a:xfrm>
            <a:off x="5450893" y="1744717"/>
            <a:ext cx="374253" cy="40316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13E80D-BA68-4185-9471-CC2360666D86}"/>
              </a:ext>
            </a:extLst>
          </p:cNvPr>
          <p:cNvSpPr/>
          <p:nvPr/>
        </p:nvSpPr>
        <p:spPr>
          <a:xfrm>
            <a:off x="3325707" y="1718693"/>
            <a:ext cx="28920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did it!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605BB3-8C52-4F05-AFCB-810F5E944374}"/>
              </a:ext>
            </a:extLst>
          </p:cNvPr>
          <p:cNvGrpSpPr/>
          <p:nvPr/>
        </p:nvGrpSpPr>
        <p:grpSpPr>
          <a:xfrm>
            <a:off x="3610363" y="4417481"/>
            <a:ext cx="2949535" cy="410286"/>
            <a:chOff x="3971453" y="5738625"/>
            <a:chExt cx="4932648" cy="54225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69B042F-72E9-4E8A-A415-05E0620745C6}"/>
                </a:ext>
              </a:extLst>
            </p:cNvPr>
            <p:cNvSpPr/>
            <p:nvPr/>
          </p:nvSpPr>
          <p:spPr>
            <a:xfrm>
              <a:off x="3971453" y="5738625"/>
              <a:ext cx="4488094" cy="542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944708-7B89-4C62-BF26-D111455A7CB1}"/>
                </a:ext>
              </a:extLst>
            </p:cNvPr>
            <p:cNvSpPr txBox="1"/>
            <p:nvPr/>
          </p:nvSpPr>
          <p:spPr>
            <a:xfrm>
              <a:off x="4394529" y="5804731"/>
              <a:ext cx="4509572" cy="4067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Share with friend by Messenger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D989209-DD9C-4552-ACEA-ECBD4813CA96}"/>
              </a:ext>
            </a:extLst>
          </p:cNvPr>
          <p:cNvSpPr/>
          <p:nvPr/>
        </p:nvSpPr>
        <p:spPr>
          <a:xfrm>
            <a:off x="3607533" y="4896897"/>
            <a:ext cx="2683709" cy="360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sign&#10;&#10;Description generated with high confidence">
            <a:extLst>
              <a:ext uri="{FF2B5EF4-FFF2-40B4-BE49-F238E27FC236}">
                <a16:creationId xmlns:a16="http://schemas.microsoft.com/office/drawing/2014/main" id="{AC503AE2-722B-4BF6-9759-FF6192E7C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96719" y="5001060"/>
            <a:ext cx="220518" cy="15403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1D06283-D227-4B21-9E0D-2DBE5733FEF4}"/>
              </a:ext>
            </a:extLst>
          </p:cNvPr>
          <p:cNvSpPr txBox="1"/>
          <p:nvPr/>
        </p:nvSpPr>
        <p:spPr>
          <a:xfrm>
            <a:off x="3897778" y="4915512"/>
            <a:ext cx="217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 with friend by Gmail</a:t>
            </a:r>
          </a:p>
        </p:txBody>
      </p:sp>
      <p:pic>
        <p:nvPicPr>
          <p:cNvPr id="45" name="Picture 4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038C0A5-BD54-4E19-B3DD-DB51EF099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652585" y="4505893"/>
            <a:ext cx="266795" cy="26679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BA4B74A-1A64-4DD0-B67D-403B8D30B1BC}"/>
              </a:ext>
            </a:extLst>
          </p:cNvPr>
          <p:cNvSpPr/>
          <p:nvPr/>
        </p:nvSpPr>
        <p:spPr>
          <a:xfrm>
            <a:off x="3943682" y="5355527"/>
            <a:ext cx="2130185" cy="2870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536EA0F-63B9-469C-AF92-0370D39321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028869" y="5371016"/>
            <a:ext cx="269313" cy="26931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B3C2548-056A-4EAD-A133-927723AC85EE}"/>
              </a:ext>
            </a:extLst>
          </p:cNvPr>
          <p:cNvSpPr txBox="1"/>
          <p:nvPr/>
        </p:nvSpPr>
        <p:spPr>
          <a:xfrm>
            <a:off x="4366751" y="5334765"/>
            <a:ext cx="1889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Download image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12E404-75B3-4F3F-8721-1E2FBD693083}"/>
              </a:ext>
            </a:extLst>
          </p:cNvPr>
          <p:cNvSpPr/>
          <p:nvPr/>
        </p:nvSpPr>
        <p:spPr>
          <a:xfrm>
            <a:off x="6114373" y="1814183"/>
            <a:ext cx="302283" cy="259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B40871-E747-498C-A7DE-B1B25082A4A2}"/>
              </a:ext>
            </a:extLst>
          </p:cNvPr>
          <p:cNvSpPr txBox="1"/>
          <p:nvPr/>
        </p:nvSpPr>
        <p:spPr>
          <a:xfrm>
            <a:off x="6121942" y="1789818"/>
            <a:ext cx="345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pic>
        <p:nvPicPr>
          <p:cNvPr id="54" name="Picture 5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C7F895E-416E-481F-BA0E-E40F24CDA8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82"/>
          <a:stretch/>
        </p:blipFill>
        <p:spPr>
          <a:xfrm>
            <a:off x="7231106" y="2439124"/>
            <a:ext cx="3572883" cy="2922701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8A8BBCF-32AB-4587-B4B7-623D9F8BE492}"/>
              </a:ext>
            </a:extLst>
          </p:cNvPr>
          <p:cNvSpPr txBox="1"/>
          <p:nvPr/>
        </p:nvSpPr>
        <p:spPr>
          <a:xfrm>
            <a:off x="8301592" y="1978844"/>
            <a:ext cx="13685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Example</a:t>
            </a:r>
          </a:p>
        </p:txBody>
      </p:sp>
      <p:sp>
        <p:nvSpPr>
          <p:cNvPr id="56" name="Arrow: Circular 55">
            <a:extLst>
              <a:ext uri="{FF2B5EF4-FFF2-40B4-BE49-F238E27FC236}">
                <a16:creationId xmlns:a16="http://schemas.microsoft.com/office/drawing/2014/main" id="{89AAB61F-A9C2-408D-A0C5-917ECD0CFC1A}"/>
              </a:ext>
            </a:extLst>
          </p:cNvPr>
          <p:cNvSpPr/>
          <p:nvPr/>
        </p:nvSpPr>
        <p:spPr>
          <a:xfrm rot="324658" flipH="1" flipV="1">
            <a:off x="5193233" y="5133457"/>
            <a:ext cx="2462604" cy="1635074"/>
          </a:xfrm>
          <a:prstGeom prst="circular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981E26-C1CE-4E8A-BC69-DE35CCED2D34}"/>
              </a:ext>
            </a:extLst>
          </p:cNvPr>
          <p:cNvSpPr/>
          <p:nvPr/>
        </p:nvSpPr>
        <p:spPr>
          <a:xfrm>
            <a:off x="8988872" y="5476947"/>
            <a:ext cx="1092591" cy="464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AF0815-BDEB-40C8-9B93-BC6A756FC011}"/>
              </a:ext>
            </a:extLst>
          </p:cNvPr>
          <p:cNvSpPr txBox="1"/>
          <p:nvPr/>
        </p:nvSpPr>
        <p:spPr>
          <a:xfrm>
            <a:off x="9087411" y="5537556"/>
            <a:ext cx="9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3749DA9-5206-44A7-AEFD-2ADEC9B09466}"/>
              </a:ext>
            </a:extLst>
          </p:cNvPr>
          <p:cNvSpPr/>
          <p:nvPr/>
        </p:nvSpPr>
        <p:spPr>
          <a:xfrm>
            <a:off x="7893275" y="5476946"/>
            <a:ext cx="1092591" cy="464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A63ADA-BFE8-42CD-9589-EDEDD1FD834A}"/>
              </a:ext>
            </a:extLst>
          </p:cNvPr>
          <p:cNvSpPr txBox="1"/>
          <p:nvPr/>
        </p:nvSpPr>
        <p:spPr>
          <a:xfrm>
            <a:off x="7994820" y="5537556"/>
            <a:ext cx="9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365635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5141AC-83DC-4313-B984-D9EA4E09837B}"/>
              </a:ext>
            </a:extLst>
          </p:cNvPr>
          <p:cNvSpPr/>
          <p:nvPr/>
        </p:nvSpPr>
        <p:spPr>
          <a:xfrm>
            <a:off x="1851102" y="4316215"/>
            <a:ext cx="2408663" cy="8490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553F6-8E66-4D03-B85E-C74E726E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786" y="243936"/>
            <a:ext cx="3354659" cy="93844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0D6A-1658-48D3-A91C-09E006FA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898" y="1182381"/>
            <a:ext cx="10515600" cy="2172972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1. </a:t>
            </a:r>
            <a:r>
              <a:rPr lang="en-US" sz="1600" dirty="0"/>
              <a:t>Each category must have a million different image possibilities.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	</a:t>
            </a:r>
            <a:r>
              <a:rPr lang="en-US" sz="1400" b="1" dirty="0"/>
              <a:t>Hint: </a:t>
            </a:r>
            <a:r>
              <a:rPr lang="en-US" sz="1400" dirty="0"/>
              <a:t>String together different variables by </a:t>
            </a:r>
            <a:r>
              <a:rPr lang="en-US" sz="1400" i="1" dirty="0"/>
              <a:t>random</a:t>
            </a:r>
            <a:r>
              <a:rPr lang="en-US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b="1" dirty="0"/>
              <a:t>Required variables: </a:t>
            </a:r>
            <a:r>
              <a:rPr lang="en-US" sz="1400" dirty="0"/>
              <a:t>1. Name put into form, 2. uploaded profile picture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b="1" dirty="0"/>
              <a:t>Optional Variables: </a:t>
            </a:r>
            <a:r>
              <a:rPr lang="en-US" sz="1400" dirty="0"/>
              <a:t>1.</a:t>
            </a:r>
            <a:r>
              <a:rPr lang="en-US" sz="1400" b="1" dirty="0"/>
              <a:t> </a:t>
            </a:r>
            <a:r>
              <a:rPr lang="en-US" sz="1400" dirty="0"/>
              <a:t>Google search text, 2. Celebrity names, 3. Website titles, 4. Homepage Urls, 5. 				Subdomain Urls, 6. Possible quote boxes, 7. Website summary sentences, 8. 					Article dates…etc.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2. Bonus: </a:t>
            </a:r>
            <a:r>
              <a:rPr lang="en-US" sz="1600" dirty="0"/>
              <a:t>Animation of ‘Creating Image’ should appear (</a:t>
            </a:r>
            <a:r>
              <a:rPr lang="en-US" sz="1600" i="1" dirty="0"/>
              <a:t>Example: see Image 1 below</a:t>
            </a:r>
            <a:r>
              <a:rPr lang="en-US" sz="1600" dirty="0"/>
              <a:t>)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3. Bonus: </a:t>
            </a:r>
            <a:r>
              <a:rPr lang="en-US" sz="1600" dirty="0"/>
              <a:t>20% of generated images will have profile picture on right-hand side (</a:t>
            </a:r>
            <a:r>
              <a:rPr lang="en-US" sz="1600" i="1" dirty="0"/>
              <a:t>see image 2 below</a:t>
            </a:r>
            <a:r>
              <a:rPr lang="en-US" sz="1600" dirty="0"/>
              <a:t>)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4. Bonus: </a:t>
            </a:r>
            <a:r>
              <a:rPr lang="en-US" sz="1600" dirty="0"/>
              <a:t>Generated image should have tabs on top like a regular google search (</a:t>
            </a:r>
            <a:r>
              <a:rPr lang="en-US" sz="1600" i="1" dirty="0"/>
              <a:t>see image 2 below</a:t>
            </a:r>
            <a:r>
              <a:rPr lang="en-US" sz="1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5. </a:t>
            </a:r>
            <a:r>
              <a:rPr lang="en-US" sz="1600" b="1" dirty="0"/>
              <a:t>Bonus</a:t>
            </a:r>
            <a:r>
              <a:rPr lang="en-US" sz="1600" dirty="0"/>
              <a:t>: photoshop profile picture onto other images, create funny memes regarding name/profile picture put into form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417EE-AEAD-49ED-B160-4734BA0A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14" y="3769112"/>
            <a:ext cx="4601874" cy="2587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4B0FA-8A48-4983-A8ED-D355761A0BE3}"/>
              </a:ext>
            </a:extLst>
          </p:cNvPr>
          <p:cNvSpPr txBox="1"/>
          <p:nvPr/>
        </p:nvSpPr>
        <p:spPr>
          <a:xfrm>
            <a:off x="8732573" y="6356403"/>
            <a:ext cx="97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57754-4DFB-4332-9F26-F34931651B9E}"/>
              </a:ext>
            </a:extLst>
          </p:cNvPr>
          <p:cNvSpPr txBox="1"/>
          <p:nvPr/>
        </p:nvSpPr>
        <p:spPr>
          <a:xfrm>
            <a:off x="2572211" y="5165306"/>
            <a:ext cx="97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B952DA-C557-4669-AD77-4CBCA7CFB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63200"/>
              </p:ext>
            </p:extLst>
          </p:nvPr>
        </p:nvGraphicFramePr>
        <p:xfrm>
          <a:off x="2015890" y="4738685"/>
          <a:ext cx="2082800" cy="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157197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2217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36666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93711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3136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90415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2311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5680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25056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8539683"/>
                    </a:ext>
                  </a:extLst>
                </a:gridCol>
              </a:tblGrid>
              <a:tr h="193561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327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91A4CAB-A92B-478F-B164-5A3F8DFAAD17}"/>
              </a:ext>
            </a:extLst>
          </p:cNvPr>
          <p:cNvSpPr txBox="1"/>
          <p:nvPr/>
        </p:nvSpPr>
        <p:spPr>
          <a:xfrm>
            <a:off x="2254402" y="4400131"/>
            <a:ext cx="160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Creating image…</a:t>
            </a:r>
          </a:p>
        </p:txBody>
      </p:sp>
    </p:spTree>
    <p:extLst>
      <p:ext uri="{BB962C8B-B14F-4D97-AF65-F5344CB8AC3E}">
        <p14:creationId xmlns:p14="http://schemas.microsoft.com/office/powerpoint/2010/main" val="225576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395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Wedding Livestream</vt:lpstr>
      <vt:lpstr>PowerPoint Presentation</vt:lpstr>
      <vt:lpstr>PowerPoint Presentation</vt:lpstr>
      <vt:lpstr>Mobile Site</vt:lpstr>
      <vt:lpstr>Mobile Site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Goofle</dc:title>
  <dc:creator>Moshe Siegel</dc:creator>
  <cp:lastModifiedBy>Moshe Siegel</cp:lastModifiedBy>
  <cp:revision>52</cp:revision>
  <dcterms:created xsi:type="dcterms:W3CDTF">2017-09-12T18:22:13Z</dcterms:created>
  <dcterms:modified xsi:type="dcterms:W3CDTF">2017-09-28T19:36:01Z</dcterms:modified>
</cp:coreProperties>
</file>