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he Siegel" initials="MS" lastIdx="1" clrIdx="0">
    <p:extLst>
      <p:ext uri="{19B8F6BF-5375-455C-9EA6-DF929625EA0E}">
        <p15:presenceInfo xmlns:p15="http://schemas.microsoft.com/office/powerpoint/2012/main" userId="d90e3974a8defb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FF66"/>
    <a:srgbClr val="202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68546-9FA8-4244-A842-CCE482F8CAC5}" v="5690" dt="2018-08-31T19:34:5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291" autoAdjust="0"/>
  </p:normalViewPr>
  <p:slideViewPr>
    <p:cSldViewPr snapToGrid="0">
      <p:cViewPr>
        <p:scale>
          <a:sx n="100" d="100"/>
          <a:sy n="100" d="100"/>
        </p:scale>
        <p:origin x="1296"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Siegel" userId="d90e3974a8defb63" providerId="LiveId" clId="{4D468546-9FA8-4244-A842-CCE482F8CAC5}"/>
    <pc:docChg chg="undo redo custSel addSld delSld modSld">
      <pc:chgData name="Moshe Siegel" userId="d90e3974a8defb63" providerId="LiveId" clId="{4D468546-9FA8-4244-A842-CCE482F8CAC5}" dt="2018-08-31T19:34:52.118" v="5678" actId="478"/>
      <pc:docMkLst>
        <pc:docMk/>
      </pc:docMkLst>
      <pc:sldChg chg="addSp delSp modSp">
        <pc:chgData name="Moshe Siegel" userId="d90e3974a8defb63" providerId="LiveId" clId="{4D468546-9FA8-4244-A842-CCE482F8CAC5}" dt="2018-08-31T17:23:33.203" v="4148"/>
        <pc:sldMkLst>
          <pc:docMk/>
          <pc:sldMk cId="385665329" sldId="256"/>
        </pc:sldMkLst>
        <pc:spChg chg="mod">
          <ac:chgData name="Moshe Siegel" userId="d90e3974a8defb63" providerId="LiveId" clId="{4D468546-9FA8-4244-A842-CCE482F8CAC5}" dt="2018-08-30T14:20:13.166" v="3897" actId="20577"/>
          <ac:spMkLst>
            <pc:docMk/>
            <pc:sldMk cId="385665329" sldId="256"/>
            <ac:spMk id="6" creationId="{BB3056ED-621F-4A1F-9693-AED0B8603D4C}"/>
          </ac:spMkLst>
        </pc:spChg>
        <pc:spChg chg="mod">
          <ac:chgData name="Moshe Siegel" userId="d90e3974a8defb63" providerId="LiveId" clId="{4D468546-9FA8-4244-A842-CCE482F8CAC5}" dt="2018-08-30T16:39:55.692" v="4020" actId="1076"/>
          <ac:spMkLst>
            <pc:docMk/>
            <pc:sldMk cId="385665329" sldId="256"/>
            <ac:spMk id="21" creationId="{37119AFA-07FB-45F9-8DB7-21DA2B91EFE6}"/>
          </ac:spMkLst>
        </pc:spChg>
        <pc:spChg chg="add del">
          <ac:chgData name="Moshe Siegel" userId="d90e3974a8defb63" providerId="LiveId" clId="{4D468546-9FA8-4244-A842-CCE482F8CAC5}" dt="2018-08-31T17:23:33.203" v="4148"/>
          <ac:spMkLst>
            <pc:docMk/>
            <pc:sldMk cId="385665329" sldId="256"/>
            <ac:spMk id="23" creationId="{00A20120-1CCE-4AEE-9954-66CD18BE4C48}"/>
          </ac:spMkLst>
        </pc:spChg>
        <pc:grpChg chg="add mod">
          <ac:chgData name="Moshe Siegel" userId="d90e3974a8defb63" providerId="LiveId" clId="{4D468546-9FA8-4244-A842-CCE482F8CAC5}" dt="2018-08-30T16:56:06.301" v="4060" actId="164"/>
          <ac:grpSpMkLst>
            <pc:docMk/>
            <pc:sldMk cId="385665329" sldId="256"/>
            <ac:grpSpMk id="4" creationId="{7C81E495-1A29-4C79-85D1-0EC2CD827A9C}"/>
          </ac:grpSpMkLst>
        </pc:grpChg>
        <pc:grpChg chg="add mod">
          <ac:chgData name="Moshe Siegel" userId="d90e3974a8defb63" providerId="LiveId" clId="{4D468546-9FA8-4244-A842-CCE482F8CAC5}" dt="2018-08-30T16:56:16.669" v="4061" actId="164"/>
          <ac:grpSpMkLst>
            <pc:docMk/>
            <pc:sldMk cId="385665329" sldId="256"/>
            <ac:grpSpMk id="7" creationId="{42FE723C-7E5A-45AC-949B-F02F63150792}"/>
          </ac:grpSpMkLst>
        </pc:grpChg>
        <pc:picChg chg="add del mod">
          <ac:chgData name="Moshe Siegel" userId="d90e3974a8defb63" providerId="LiveId" clId="{4D468546-9FA8-4244-A842-CCE482F8CAC5}" dt="2018-08-30T16:41:14.188" v="4042" actId="1076"/>
          <ac:picMkLst>
            <pc:docMk/>
            <pc:sldMk cId="385665329" sldId="256"/>
            <ac:picMk id="2" creationId="{11A9A7B5-6A5E-4E54-9A59-49C0DD455881}"/>
          </ac:picMkLst>
        </pc:picChg>
        <pc:picChg chg="add del mod">
          <ac:chgData name="Moshe Siegel" userId="d90e3974a8defb63" providerId="LiveId" clId="{4D468546-9FA8-4244-A842-CCE482F8CAC5}" dt="2018-08-30T16:52:14.297" v="4056"/>
          <ac:picMkLst>
            <pc:docMk/>
            <pc:sldMk cId="385665329" sldId="256"/>
            <ac:picMk id="3" creationId="{4824F88D-3850-4CDB-8F66-D1AD37D7E775}"/>
          </ac:picMkLst>
        </pc:picChg>
        <pc:picChg chg="add del mod">
          <ac:chgData name="Moshe Siegel" userId="d90e3974a8defb63" providerId="LiveId" clId="{4D468546-9FA8-4244-A842-CCE482F8CAC5}" dt="2018-08-30T16:42:03.797" v="4052" actId="478"/>
          <ac:picMkLst>
            <pc:docMk/>
            <pc:sldMk cId="385665329" sldId="256"/>
            <ac:picMk id="15" creationId="{61AE6B83-BBFD-4157-BE9C-530AAE91B3CC}"/>
          </ac:picMkLst>
        </pc:picChg>
        <pc:picChg chg="mod">
          <ac:chgData name="Moshe Siegel" userId="d90e3974a8defb63" providerId="LiveId" clId="{4D468546-9FA8-4244-A842-CCE482F8CAC5}" dt="2018-08-30T16:56:16.669" v="4061" actId="164"/>
          <ac:picMkLst>
            <pc:docMk/>
            <pc:sldMk cId="385665329" sldId="256"/>
            <ac:picMk id="16" creationId="{28C71E4A-3203-4088-B170-861A30A9DB0F}"/>
          </ac:picMkLst>
        </pc:picChg>
        <pc:picChg chg="mod">
          <ac:chgData name="Moshe Siegel" userId="d90e3974a8defb63" providerId="LiveId" clId="{4D468546-9FA8-4244-A842-CCE482F8CAC5}" dt="2018-08-30T16:56:16.669" v="4061" actId="164"/>
          <ac:picMkLst>
            <pc:docMk/>
            <pc:sldMk cId="385665329" sldId="256"/>
            <ac:picMk id="19" creationId="{9E8CF55D-255E-49E2-86A7-AFD3DC3CFE5C}"/>
          </ac:picMkLst>
        </pc:picChg>
        <pc:picChg chg="mod">
          <ac:chgData name="Moshe Siegel" userId="d90e3974a8defb63" providerId="LiveId" clId="{4D468546-9FA8-4244-A842-CCE482F8CAC5}" dt="2018-08-30T16:56:16.669" v="4061" actId="164"/>
          <ac:picMkLst>
            <pc:docMk/>
            <pc:sldMk cId="385665329" sldId="256"/>
            <ac:picMk id="1026" creationId="{A6268A20-CD6D-48A7-AB5E-2AF50915AD39}"/>
          </ac:picMkLst>
        </pc:picChg>
        <pc:picChg chg="add del mod">
          <ac:chgData name="Moshe Siegel" userId="d90e3974a8defb63" providerId="LiveId" clId="{4D468546-9FA8-4244-A842-CCE482F8CAC5}" dt="2018-08-30T16:41:11.472" v="4041" actId="478"/>
          <ac:picMkLst>
            <pc:docMk/>
            <pc:sldMk cId="385665329" sldId="256"/>
            <ac:picMk id="1028" creationId="{82EB8B96-FD43-4535-956D-17723ED4B054}"/>
          </ac:picMkLst>
        </pc:picChg>
      </pc:sldChg>
      <pc:sldChg chg="addSp delSp modSp">
        <pc:chgData name="Moshe Siegel" userId="d90e3974a8defb63" providerId="LiveId" clId="{4D468546-9FA8-4244-A842-CCE482F8CAC5}" dt="2018-08-31T17:54:20.422" v="5444" actId="20577"/>
        <pc:sldMkLst>
          <pc:docMk/>
          <pc:sldMk cId="2467410818" sldId="257"/>
        </pc:sldMkLst>
        <pc:spChg chg="add mod">
          <ac:chgData name="Moshe Siegel" userId="d90e3974a8defb63" providerId="LiveId" clId="{4D468546-9FA8-4244-A842-CCE482F8CAC5}" dt="2018-08-30T14:25:10.012" v="3976" actId="1076"/>
          <ac:spMkLst>
            <pc:docMk/>
            <pc:sldMk cId="2467410818" sldId="257"/>
            <ac:spMk id="2" creationId="{ADD57BFE-9555-490F-9C69-EB24A629A24D}"/>
          </ac:spMkLst>
        </pc:spChg>
        <pc:spChg chg="mod">
          <ac:chgData name="Moshe Siegel" userId="d90e3974a8defb63" providerId="LiveId" clId="{4D468546-9FA8-4244-A842-CCE482F8CAC5}" dt="2018-08-31T17:48:20.750" v="5443" actId="113"/>
          <ac:spMkLst>
            <pc:docMk/>
            <pc:sldMk cId="2467410818" sldId="257"/>
            <ac:spMk id="4" creationId="{F986BEC6-5C1E-4926-88A1-A6FF2DD649ED}"/>
          </ac:spMkLst>
        </pc:spChg>
        <pc:spChg chg="del mod">
          <ac:chgData name="Moshe Siegel" userId="d90e3974a8defb63" providerId="LiveId" clId="{4D468546-9FA8-4244-A842-CCE482F8CAC5}" dt="2018-08-31T17:38:47.295" v="4701" actId="478"/>
          <ac:spMkLst>
            <pc:docMk/>
            <pc:sldMk cId="2467410818" sldId="257"/>
            <ac:spMk id="5" creationId="{F92A267D-8A1E-40EF-B623-A2840121860C}"/>
          </ac:spMkLst>
        </pc:spChg>
        <pc:spChg chg="mod">
          <ac:chgData name="Moshe Siegel" userId="d90e3974a8defb63" providerId="LiveId" clId="{4D468546-9FA8-4244-A842-CCE482F8CAC5}" dt="2018-08-31T17:54:20.422" v="5444" actId="20577"/>
          <ac:spMkLst>
            <pc:docMk/>
            <pc:sldMk cId="2467410818" sldId="257"/>
            <ac:spMk id="6" creationId="{39188865-C23E-46C4-A3DE-D603D8DC2AA2}"/>
          </ac:spMkLst>
        </pc:spChg>
        <pc:spChg chg="add del mod">
          <ac:chgData name="Moshe Siegel" userId="d90e3974a8defb63" providerId="LiveId" clId="{4D468546-9FA8-4244-A842-CCE482F8CAC5}" dt="2018-08-31T17:38:52.060" v="4702" actId="478"/>
          <ac:spMkLst>
            <pc:docMk/>
            <pc:sldMk cId="2467410818" sldId="257"/>
            <ac:spMk id="8" creationId="{549C54FE-EB02-44A8-8940-D90D12A50B83}"/>
          </ac:spMkLst>
        </pc:spChg>
        <pc:picChg chg="add del mod">
          <ac:chgData name="Moshe Siegel" userId="d90e3974a8defb63" providerId="LiveId" clId="{4D468546-9FA8-4244-A842-CCE482F8CAC5}" dt="2018-08-30T16:40:39.478" v="4032"/>
          <ac:picMkLst>
            <pc:docMk/>
            <pc:sldMk cId="2467410818" sldId="257"/>
            <ac:picMk id="7" creationId="{860580EC-ECA5-44E0-AEF7-4DFFF6749BB4}"/>
          </ac:picMkLst>
        </pc:picChg>
      </pc:sldChg>
      <pc:sldChg chg="addSp delSp modSp add">
        <pc:chgData name="Moshe Siegel" userId="d90e3974a8defb63" providerId="LiveId" clId="{4D468546-9FA8-4244-A842-CCE482F8CAC5}" dt="2018-08-31T19:34:52.118" v="5678" actId="478"/>
        <pc:sldMkLst>
          <pc:docMk/>
          <pc:sldMk cId="4046853090" sldId="258"/>
        </pc:sldMkLst>
        <pc:spChg chg="add del mod">
          <ac:chgData name="Moshe Siegel" userId="d90e3974a8defb63" providerId="LiveId" clId="{4D468546-9FA8-4244-A842-CCE482F8CAC5}" dt="2018-08-30T00:07:36.189" v="311"/>
          <ac:spMkLst>
            <pc:docMk/>
            <pc:sldMk cId="4046853090" sldId="258"/>
            <ac:spMk id="2" creationId="{5B745FA1-F1E4-451B-B485-78FBDCED3F60}"/>
          </ac:spMkLst>
        </pc:spChg>
        <pc:spChg chg="del">
          <ac:chgData name="Moshe Siegel" userId="d90e3974a8defb63" providerId="LiveId" clId="{4D468546-9FA8-4244-A842-CCE482F8CAC5}" dt="2018-08-27T20:47:52.396" v="119" actId="478"/>
          <ac:spMkLst>
            <pc:docMk/>
            <pc:sldMk cId="4046853090" sldId="258"/>
            <ac:spMk id="2" creationId="{94628CE4-971A-404F-A796-DEC528254BB5}"/>
          </ac:spMkLst>
        </pc:spChg>
        <pc:spChg chg="del">
          <ac:chgData name="Moshe Siegel" userId="d90e3974a8defb63" providerId="LiveId" clId="{4D468546-9FA8-4244-A842-CCE482F8CAC5}" dt="2018-08-27T20:47:50.838" v="118" actId="478"/>
          <ac:spMkLst>
            <pc:docMk/>
            <pc:sldMk cId="4046853090" sldId="258"/>
            <ac:spMk id="3" creationId="{12440D20-CA8C-4455-B39D-C8B4224082DA}"/>
          </ac:spMkLst>
        </pc:spChg>
        <pc:spChg chg="add mod">
          <ac:chgData name="Moshe Siegel" userId="d90e3974a8defb63" providerId="LiveId" clId="{4D468546-9FA8-4244-A842-CCE482F8CAC5}" dt="2018-08-31T18:45:16.183" v="5464" actId="20577"/>
          <ac:spMkLst>
            <pc:docMk/>
            <pc:sldMk cId="4046853090" sldId="258"/>
            <ac:spMk id="3" creationId="{FB606CA0-7DFD-4357-A6D8-0D9A7602A44A}"/>
          </ac:spMkLst>
        </pc:spChg>
        <pc:spChg chg="add del mod">
          <ac:chgData name="Moshe Siegel" userId="d90e3974a8defb63" providerId="LiveId" clId="{4D468546-9FA8-4244-A842-CCE482F8CAC5}" dt="2018-08-30T13:43:02.394" v="1975" actId="478"/>
          <ac:spMkLst>
            <pc:docMk/>
            <pc:sldMk cId="4046853090" sldId="258"/>
            <ac:spMk id="4" creationId="{997AE94F-6375-4B56-B294-F8E9EBC3677E}"/>
          </ac:spMkLst>
        </pc:spChg>
        <pc:spChg chg="add del mod">
          <ac:chgData name="Moshe Siegel" userId="d90e3974a8defb63" providerId="LiveId" clId="{4D468546-9FA8-4244-A842-CCE482F8CAC5}" dt="2018-08-30T14:16:53.924" v="3717" actId="478"/>
          <ac:spMkLst>
            <pc:docMk/>
            <pc:sldMk cId="4046853090" sldId="258"/>
            <ac:spMk id="5" creationId="{42A8E4B9-9B06-4AE0-849B-FAE0E098CA6E}"/>
          </ac:spMkLst>
        </pc:spChg>
        <pc:spChg chg="add del mod">
          <ac:chgData name="Moshe Siegel" userId="d90e3974a8defb63" providerId="LiveId" clId="{4D468546-9FA8-4244-A842-CCE482F8CAC5}" dt="2018-08-30T00:15:31.226" v="389" actId="478"/>
          <ac:spMkLst>
            <pc:docMk/>
            <pc:sldMk cId="4046853090" sldId="258"/>
            <ac:spMk id="6" creationId="{19BDE101-5139-48F2-89A2-FD90F4AAF710}"/>
          </ac:spMkLst>
        </pc:spChg>
        <pc:spChg chg="add del mod">
          <ac:chgData name="Moshe Siegel" userId="d90e3974a8defb63" providerId="LiveId" clId="{4D468546-9FA8-4244-A842-CCE482F8CAC5}" dt="2018-08-30T13:55:16.711" v="2078" actId="478"/>
          <ac:spMkLst>
            <pc:docMk/>
            <pc:sldMk cId="4046853090" sldId="258"/>
            <ac:spMk id="6" creationId="{DC120961-9BAE-4705-BEA1-F9ABF547E033}"/>
          </ac:spMkLst>
        </pc:spChg>
        <pc:spChg chg="add mod">
          <ac:chgData name="Moshe Siegel" userId="d90e3974a8defb63" providerId="LiveId" clId="{4D468546-9FA8-4244-A842-CCE482F8CAC5}" dt="2018-08-30T00:15:42.236" v="411" actId="1076"/>
          <ac:spMkLst>
            <pc:docMk/>
            <pc:sldMk cId="4046853090" sldId="258"/>
            <ac:spMk id="7" creationId="{C70402C4-FA53-44D1-9464-E9F526A3FF77}"/>
          </ac:spMkLst>
        </pc:spChg>
        <pc:spChg chg="add del mod">
          <ac:chgData name="Moshe Siegel" userId="d90e3974a8defb63" providerId="LiveId" clId="{4D468546-9FA8-4244-A842-CCE482F8CAC5}" dt="2018-08-30T11:28:45.847" v="798" actId="478"/>
          <ac:spMkLst>
            <pc:docMk/>
            <pc:sldMk cId="4046853090" sldId="258"/>
            <ac:spMk id="8" creationId="{B122FEAD-3C98-4BF4-A797-B6590B437F9E}"/>
          </ac:spMkLst>
        </pc:spChg>
        <pc:spChg chg="add del mod topLvl">
          <ac:chgData name="Moshe Siegel" userId="d90e3974a8defb63" providerId="LiveId" clId="{4D468546-9FA8-4244-A842-CCE482F8CAC5}" dt="2018-08-30T11:54:48.727" v="1752" actId="478"/>
          <ac:spMkLst>
            <pc:docMk/>
            <pc:sldMk cId="4046853090" sldId="258"/>
            <ac:spMk id="9" creationId="{0DF598BD-EF52-4A2E-AAEE-EBF719A1F7AE}"/>
          </ac:spMkLst>
        </pc:spChg>
        <pc:spChg chg="add del mod">
          <ac:chgData name="Moshe Siegel" userId="d90e3974a8defb63" providerId="LiveId" clId="{4D468546-9FA8-4244-A842-CCE482F8CAC5}" dt="2018-08-30T13:55:18.444" v="2079" actId="478"/>
          <ac:spMkLst>
            <pc:docMk/>
            <pc:sldMk cId="4046853090" sldId="258"/>
            <ac:spMk id="10" creationId="{8282FE96-5080-4779-8260-8A11E637ED47}"/>
          </ac:spMkLst>
        </pc:spChg>
        <pc:spChg chg="add mod">
          <ac:chgData name="Moshe Siegel" userId="d90e3974a8defb63" providerId="LiveId" clId="{4D468546-9FA8-4244-A842-CCE482F8CAC5}" dt="2018-08-30T14:16:58.259" v="3718" actId="14100"/>
          <ac:spMkLst>
            <pc:docMk/>
            <pc:sldMk cId="4046853090" sldId="258"/>
            <ac:spMk id="12" creationId="{223F3680-2948-4CDA-B514-30E004C8A0F5}"/>
          </ac:spMkLst>
        </pc:spChg>
        <pc:spChg chg="add del mod">
          <ac:chgData name="Moshe Siegel" userId="d90e3974a8defb63" providerId="LiveId" clId="{4D468546-9FA8-4244-A842-CCE482F8CAC5}" dt="2018-08-30T11:34:10.869" v="809" actId="478"/>
          <ac:spMkLst>
            <pc:docMk/>
            <pc:sldMk cId="4046853090" sldId="258"/>
            <ac:spMk id="12" creationId="{23258597-49F3-4776-931C-BEFCC0A2E217}"/>
          </ac:spMkLst>
        </pc:spChg>
        <pc:spChg chg="add mod">
          <ac:chgData name="Moshe Siegel" userId="d90e3974a8defb63" providerId="LiveId" clId="{4D468546-9FA8-4244-A842-CCE482F8CAC5}" dt="2018-08-30T14:24:05.878" v="3973" actId="20577"/>
          <ac:spMkLst>
            <pc:docMk/>
            <pc:sldMk cId="4046853090" sldId="258"/>
            <ac:spMk id="13" creationId="{BDDB3225-6338-4942-A4FD-0C61497D2B0B}"/>
          </ac:spMkLst>
        </pc:spChg>
        <pc:spChg chg="add del mod">
          <ac:chgData name="Moshe Siegel" userId="d90e3974a8defb63" providerId="LiveId" clId="{4D468546-9FA8-4244-A842-CCE482F8CAC5}" dt="2018-08-30T11:34:08.327" v="808" actId="478"/>
          <ac:spMkLst>
            <pc:docMk/>
            <pc:sldMk cId="4046853090" sldId="258"/>
            <ac:spMk id="15" creationId="{119BE1E2-AB83-4B6A-B7E0-080B32513ADF}"/>
          </ac:spMkLst>
        </pc:spChg>
        <pc:spChg chg="add del mod">
          <ac:chgData name="Moshe Siegel" userId="d90e3974a8defb63" providerId="LiveId" clId="{4D468546-9FA8-4244-A842-CCE482F8CAC5}" dt="2018-08-30T11:46:09.419" v="830" actId="478"/>
          <ac:spMkLst>
            <pc:docMk/>
            <pc:sldMk cId="4046853090" sldId="258"/>
            <ac:spMk id="16" creationId="{968CF6F2-BB9C-4515-A4AC-491265D0AACC}"/>
          </ac:spMkLst>
        </pc:spChg>
        <pc:spChg chg="add del mod">
          <ac:chgData name="Moshe Siegel" userId="d90e3974a8defb63" providerId="LiveId" clId="{4D468546-9FA8-4244-A842-CCE482F8CAC5}" dt="2018-08-31T18:56:59.897" v="5580" actId="478"/>
          <ac:spMkLst>
            <pc:docMk/>
            <pc:sldMk cId="4046853090" sldId="258"/>
            <ac:spMk id="16" creationId="{AF6CB774-4800-41A7-8367-9F3714D5F361}"/>
          </ac:spMkLst>
        </pc:spChg>
        <pc:spChg chg="add del">
          <ac:chgData name="Moshe Siegel" userId="d90e3974a8defb63" providerId="LiveId" clId="{4D468546-9FA8-4244-A842-CCE482F8CAC5}" dt="2018-08-30T11:46:05.139" v="829"/>
          <ac:spMkLst>
            <pc:docMk/>
            <pc:sldMk cId="4046853090" sldId="258"/>
            <ac:spMk id="18" creationId="{272A7A98-5D9C-4E79-9943-261F42A13791}"/>
          </ac:spMkLst>
        </pc:spChg>
        <pc:spChg chg="add del mod">
          <ac:chgData name="Moshe Siegel" userId="d90e3974a8defb63" providerId="LiveId" clId="{4D468546-9FA8-4244-A842-CCE482F8CAC5}" dt="2018-08-31T18:56:58.359" v="5579" actId="478"/>
          <ac:spMkLst>
            <pc:docMk/>
            <pc:sldMk cId="4046853090" sldId="258"/>
            <ac:spMk id="19" creationId="{75C06C59-34CE-4929-B055-CCD4625F4AF0}"/>
          </ac:spMkLst>
        </pc:spChg>
        <pc:spChg chg="add del mod">
          <ac:chgData name="Moshe Siegel" userId="d90e3974a8defb63" providerId="LiveId" clId="{4D468546-9FA8-4244-A842-CCE482F8CAC5}" dt="2018-08-30T11:46:23.177" v="838"/>
          <ac:spMkLst>
            <pc:docMk/>
            <pc:sldMk cId="4046853090" sldId="258"/>
            <ac:spMk id="20" creationId="{AF7A4945-CE4B-4EC9-9D9D-BFA7377B16FF}"/>
          </ac:spMkLst>
        </pc:spChg>
        <pc:spChg chg="add mod">
          <ac:chgData name="Moshe Siegel" userId="d90e3974a8defb63" providerId="LiveId" clId="{4D468546-9FA8-4244-A842-CCE482F8CAC5}" dt="2018-08-31T19:31:31.956" v="5661" actId="20577"/>
          <ac:spMkLst>
            <pc:docMk/>
            <pc:sldMk cId="4046853090" sldId="258"/>
            <ac:spMk id="21" creationId="{A4CA1E86-8197-4928-AD5B-112ED3ED44FC}"/>
          </ac:spMkLst>
        </pc:spChg>
        <pc:spChg chg="mod">
          <ac:chgData name="Moshe Siegel" userId="d90e3974a8defb63" providerId="LiveId" clId="{4D468546-9FA8-4244-A842-CCE482F8CAC5}" dt="2018-08-30T11:47:19.322" v="905" actId="15"/>
          <ac:spMkLst>
            <pc:docMk/>
            <pc:sldMk cId="4046853090" sldId="258"/>
            <ac:spMk id="22" creationId="{B3D7D774-A611-424E-82BF-4C6F42807B6E}"/>
          </ac:spMkLst>
        </pc:spChg>
        <pc:spChg chg="add mod">
          <ac:chgData name="Moshe Siegel" userId="d90e3974a8defb63" providerId="LiveId" clId="{4D468546-9FA8-4244-A842-CCE482F8CAC5}" dt="2018-08-31T18:49:41.063" v="5573" actId="20577"/>
          <ac:spMkLst>
            <pc:docMk/>
            <pc:sldMk cId="4046853090" sldId="258"/>
            <ac:spMk id="24" creationId="{0E3EB567-EF86-4B8C-A444-28A11B707EF2}"/>
          </ac:spMkLst>
        </pc:spChg>
        <pc:spChg chg="mod">
          <ac:chgData name="Moshe Siegel" userId="d90e3974a8defb63" providerId="LiveId" clId="{4D468546-9FA8-4244-A842-CCE482F8CAC5}" dt="2018-08-30T11:55:44.826" v="1783" actId="20577"/>
          <ac:spMkLst>
            <pc:docMk/>
            <pc:sldMk cId="4046853090" sldId="258"/>
            <ac:spMk id="26" creationId="{DAC3B65B-D22D-4AEB-A6F7-6A4C2220DE25}"/>
          </ac:spMkLst>
        </pc:spChg>
        <pc:spChg chg="add del mod">
          <ac:chgData name="Moshe Siegel" userId="d90e3974a8defb63" providerId="LiveId" clId="{4D468546-9FA8-4244-A842-CCE482F8CAC5}" dt="2018-08-30T14:14:09.063" v="3555"/>
          <ac:spMkLst>
            <pc:docMk/>
            <pc:sldMk cId="4046853090" sldId="258"/>
            <ac:spMk id="28" creationId="{32A60BF7-B637-49FF-8EDA-95B4BD3EBCCA}"/>
          </ac:spMkLst>
        </pc:spChg>
        <pc:spChg chg="mod">
          <ac:chgData name="Moshe Siegel" userId="d90e3974a8defb63" providerId="LiveId" clId="{4D468546-9FA8-4244-A842-CCE482F8CAC5}" dt="2018-08-30T11:54:42.726" v="1751" actId="20577"/>
          <ac:spMkLst>
            <pc:docMk/>
            <pc:sldMk cId="4046853090" sldId="258"/>
            <ac:spMk id="29" creationId="{4C1169B8-E7A0-4597-9B12-F28976ABFB47}"/>
          </ac:spMkLst>
        </pc:spChg>
        <pc:spChg chg="add del mod">
          <ac:chgData name="Moshe Siegel" userId="d90e3974a8defb63" providerId="LiveId" clId="{4D468546-9FA8-4244-A842-CCE482F8CAC5}" dt="2018-08-31T19:34:12.383" v="5672" actId="478"/>
          <ac:spMkLst>
            <pc:docMk/>
            <pc:sldMk cId="4046853090" sldId="258"/>
            <ac:spMk id="30" creationId="{25B9116E-68C0-43F9-8E10-8B3695310415}"/>
          </ac:spMkLst>
        </pc:spChg>
        <pc:spChg chg="mod">
          <ac:chgData name="Moshe Siegel" userId="d90e3974a8defb63" providerId="LiveId" clId="{4D468546-9FA8-4244-A842-CCE482F8CAC5}" dt="2018-08-30T11:56:10.774" v="1806" actId="20577"/>
          <ac:spMkLst>
            <pc:docMk/>
            <pc:sldMk cId="4046853090" sldId="258"/>
            <ac:spMk id="32" creationId="{852F3B4F-AFD8-4CFD-997E-07889542C850}"/>
          </ac:spMkLst>
        </pc:spChg>
        <pc:spChg chg="add del mod">
          <ac:chgData name="Moshe Siegel" userId="d90e3974a8defb63" providerId="LiveId" clId="{4D468546-9FA8-4244-A842-CCE482F8CAC5}" dt="2018-08-30T13:45:23.159" v="2005" actId="478"/>
          <ac:spMkLst>
            <pc:docMk/>
            <pc:sldMk cId="4046853090" sldId="258"/>
            <ac:spMk id="34" creationId="{F2CC89D7-75A1-4BD7-9013-CD14A7429518}"/>
          </ac:spMkLst>
        </pc:spChg>
        <pc:spChg chg="add del mod">
          <ac:chgData name="Moshe Siegel" userId="d90e3974a8defb63" providerId="LiveId" clId="{4D468546-9FA8-4244-A842-CCE482F8CAC5}" dt="2018-08-30T14:00:51.941" v="2392" actId="478"/>
          <ac:spMkLst>
            <pc:docMk/>
            <pc:sldMk cId="4046853090" sldId="258"/>
            <ac:spMk id="35" creationId="{EFE97B17-FD81-406B-B133-FA2AAF346918}"/>
          </ac:spMkLst>
        </pc:spChg>
        <pc:spChg chg="mod topLvl">
          <ac:chgData name="Moshe Siegel" userId="d90e3974a8defb63" providerId="LiveId" clId="{4D468546-9FA8-4244-A842-CCE482F8CAC5}" dt="2018-08-30T14:01:05.237" v="2395" actId="1076"/>
          <ac:spMkLst>
            <pc:docMk/>
            <pc:sldMk cId="4046853090" sldId="258"/>
            <ac:spMk id="37" creationId="{141C65A9-026E-4D0F-B59E-FC7296EB2DE4}"/>
          </ac:spMkLst>
        </pc:spChg>
        <pc:spChg chg="add del mod">
          <ac:chgData name="Moshe Siegel" userId="d90e3974a8defb63" providerId="LiveId" clId="{4D468546-9FA8-4244-A842-CCE482F8CAC5}" dt="2018-08-31T19:34:11.010" v="5671" actId="478"/>
          <ac:spMkLst>
            <pc:docMk/>
            <pc:sldMk cId="4046853090" sldId="258"/>
            <ac:spMk id="38" creationId="{CCE80984-CF25-4042-ACD2-23D367BB88F8}"/>
          </ac:spMkLst>
        </pc:spChg>
        <pc:grpChg chg="add mod">
          <ac:chgData name="Moshe Siegel" userId="d90e3974a8defb63" providerId="LiveId" clId="{4D468546-9FA8-4244-A842-CCE482F8CAC5}" dt="2018-08-30T14:01:09.036" v="2396" actId="1076"/>
          <ac:grpSpMkLst>
            <pc:docMk/>
            <pc:sldMk cId="4046853090" sldId="258"/>
            <ac:grpSpMk id="11" creationId="{BA138DDA-465B-4B08-B4C9-8A83E7E192C0}"/>
          </ac:grpSpMkLst>
        </pc:grpChg>
        <pc:grpChg chg="add del mod">
          <ac:chgData name="Moshe Siegel" userId="d90e3974a8defb63" providerId="LiveId" clId="{4D468546-9FA8-4244-A842-CCE482F8CAC5}" dt="2018-08-30T11:54:48.727" v="1752" actId="478"/>
          <ac:grpSpMkLst>
            <pc:docMk/>
            <pc:sldMk cId="4046853090" sldId="258"/>
            <ac:grpSpMk id="19" creationId="{A3E1747B-908B-4FED-A8C4-8EE4FBE9B60B}"/>
          </ac:grpSpMkLst>
        </pc:grpChg>
        <pc:grpChg chg="add del mod">
          <ac:chgData name="Moshe Siegel" userId="d90e3974a8defb63" providerId="LiveId" clId="{4D468546-9FA8-4244-A842-CCE482F8CAC5}" dt="2018-08-30T11:49:10.716" v="993" actId="478"/>
          <ac:grpSpMkLst>
            <pc:docMk/>
            <pc:sldMk cId="4046853090" sldId="258"/>
            <ac:grpSpMk id="21" creationId="{349CC2FF-6516-45F2-8F15-C10740B63F14}"/>
          </ac:grpSpMkLst>
        </pc:grpChg>
        <pc:grpChg chg="add mod">
          <ac:chgData name="Moshe Siegel" userId="d90e3974a8defb63" providerId="LiveId" clId="{4D468546-9FA8-4244-A842-CCE482F8CAC5}" dt="2018-08-31T18:55:45.262" v="5574" actId="1076"/>
          <ac:grpSpMkLst>
            <pc:docMk/>
            <pc:sldMk cId="4046853090" sldId="258"/>
            <ac:grpSpMk id="25" creationId="{37AE0FC9-8671-482F-B460-2971ED8192A9}"/>
          </ac:grpSpMkLst>
        </pc:grpChg>
        <pc:grpChg chg="add del mod">
          <ac:chgData name="Moshe Siegel" userId="d90e3974a8defb63" providerId="LiveId" clId="{4D468546-9FA8-4244-A842-CCE482F8CAC5}" dt="2018-08-30T11:55:59.927" v="1787" actId="478"/>
          <ac:grpSpMkLst>
            <pc:docMk/>
            <pc:sldMk cId="4046853090" sldId="258"/>
            <ac:grpSpMk id="28" creationId="{64A39680-47FE-41A9-8AC5-E81670ABAD8C}"/>
          </ac:grpSpMkLst>
        </pc:grpChg>
        <pc:grpChg chg="add mod">
          <ac:chgData name="Moshe Siegel" userId="d90e3974a8defb63" providerId="LiveId" clId="{4D468546-9FA8-4244-A842-CCE482F8CAC5}" dt="2018-08-30T11:56:05.477" v="1790" actId="1076"/>
          <ac:grpSpMkLst>
            <pc:docMk/>
            <pc:sldMk cId="4046853090" sldId="258"/>
            <ac:grpSpMk id="31" creationId="{62067CC5-C58C-441A-B0BC-9887FCADE87F}"/>
          </ac:grpSpMkLst>
        </pc:grpChg>
        <pc:grpChg chg="add del mod">
          <ac:chgData name="Moshe Siegel" userId="d90e3974a8defb63" providerId="LiveId" clId="{4D468546-9FA8-4244-A842-CCE482F8CAC5}" dt="2018-08-30T13:45:31.282" v="2008" actId="478"/>
          <ac:grpSpMkLst>
            <pc:docMk/>
            <pc:sldMk cId="4046853090" sldId="258"/>
            <ac:grpSpMk id="36" creationId="{628AF9BC-089E-407E-8FFA-5BE8FD7F5731}"/>
          </ac:grpSpMkLst>
        </pc:grpChg>
        <pc:picChg chg="add mod modCrop">
          <ac:chgData name="Moshe Siegel" userId="d90e3974a8defb63" providerId="LiveId" clId="{4D468546-9FA8-4244-A842-CCE482F8CAC5}" dt="2018-08-30T14:00:42.202" v="2389" actId="164"/>
          <ac:picMkLst>
            <pc:docMk/>
            <pc:sldMk cId="4046853090" sldId="258"/>
            <ac:picMk id="4" creationId="{5E62F7B1-4324-421A-8416-4E9C5ADD4B80}"/>
          </ac:picMkLst>
        </pc:picChg>
        <pc:picChg chg="add del mod">
          <ac:chgData name="Moshe Siegel" userId="d90e3974a8defb63" providerId="LiveId" clId="{4D468546-9FA8-4244-A842-CCE482F8CAC5}" dt="2018-08-30T13:55:13.898" v="2077" actId="478"/>
          <ac:picMkLst>
            <pc:docMk/>
            <pc:sldMk cId="4046853090" sldId="258"/>
            <ac:picMk id="9" creationId="{927A1F46-8CE2-413A-8373-9B9A016893B3}"/>
          </ac:picMkLst>
        </pc:picChg>
        <pc:picChg chg="add del mod topLvl">
          <ac:chgData name="Moshe Siegel" userId="d90e3974a8defb63" providerId="LiveId" clId="{4D468546-9FA8-4244-A842-CCE482F8CAC5}" dt="2018-08-30T11:54:49.792" v="1753" actId="478"/>
          <ac:picMkLst>
            <pc:docMk/>
            <pc:sldMk cId="4046853090" sldId="258"/>
            <ac:picMk id="11" creationId="{ADE080D5-CA5D-4FCF-AB8F-FA81D10B87B3}"/>
          </ac:picMkLst>
        </pc:picChg>
        <pc:picChg chg="add del mod">
          <ac:chgData name="Moshe Siegel" userId="d90e3974a8defb63" providerId="LiveId" clId="{4D468546-9FA8-4244-A842-CCE482F8CAC5}" dt="2018-08-30T11:34:05.383" v="806" actId="478"/>
          <ac:picMkLst>
            <pc:docMk/>
            <pc:sldMk cId="4046853090" sldId="258"/>
            <ac:picMk id="14" creationId="{4169304C-46B6-4FBA-8A05-8A8473BB2519}"/>
          </ac:picMkLst>
        </pc:picChg>
        <pc:picChg chg="add del mod">
          <ac:chgData name="Moshe Siegel" userId="d90e3974a8defb63" providerId="LiveId" clId="{4D468546-9FA8-4244-A842-CCE482F8CAC5}" dt="2018-08-31T19:26:33.877" v="5610" actId="478"/>
          <ac:picMkLst>
            <pc:docMk/>
            <pc:sldMk cId="4046853090" sldId="258"/>
            <ac:picMk id="15" creationId="{E8F8C0B8-330C-4BCD-A548-B37FA883084E}"/>
          </ac:picMkLst>
        </pc:picChg>
        <pc:picChg chg="add del mod">
          <ac:chgData name="Moshe Siegel" userId="d90e3974a8defb63" providerId="LiveId" clId="{4D468546-9FA8-4244-A842-CCE482F8CAC5}" dt="2018-08-30T11:46:10.128" v="831" actId="478"/>
          <ac:picMkLst>
            <pc:docMk/>
            <pc:sldMk cId="4046853090" sldId="258"/>
            <ac:picMk id="17" creationId="{A92DA26A-9289-475C-868C-E31A63D367D7}"/>
          </ac:picMkLst>
        </pc:picChg>
        <pc:picChg chg="add del mod">
          <ac:chgData name="Moshe Siegel" userId="d90e3974a8defb63" providerId="LiveId" clId="{4D468546-9FA8-4244-A842-CCE482F8CAC5}" dt="2018-08-31T18:56:56.452" v="5578" actId="478"/>
          <ac:picMkLst>
            <pc:docMk/>
            <pc:sldMk cId="4046853090" sldId="258"/>
            <ac:picMk id="18" creationId="{35618E79-20C0-4CD2-8362-612BE7E19915}"/>
          </ac:picMkLst>
        </pc:picChg>
        <pc:picChg chg="add del mod">
          <ac:chgData name="Moshe Siegel" userId="d90e3974a8defb63" providerId="LiveId" clId="{4D468546-9FA8-4244-A842-CCE482F8CAC5}" dt="2018-08-31T19:26:33.014" v="5609" actId="478"/>
          <ac:picMkLst>
            <pc:docMk/>
            <pc:sldMk cId="4046853090" sldId="258"/>
            <ac:picMk id="22" creationId="{B949B536-A666-4934-9539-DD9C70777425}"/>
          </ac:picMkLst>
        </pc:picChg>
        <pc:picChg chg="mod">
          <ac:chgData name="Moshe Siegel" userId="d90e3974a8defb63" providerId="LiveId" clId="{4D468546-9FA8-4244-A842-CCE482F8CAC5}" dt="2018-08-30T11:55:56.572" v="1786" actId="1076"/>
          <ac:picMkLst>
            <pc:docMk/>
            <pc:sldMk cId="4046853090" sldId="258"/>
            <ac:picMk id="27" creationId="{BF6BA39B-0906-4172-A8C3-5C9E3FDC058F}"/>
          </ac:picMkLst>
        </pc:picChg>
        <pc:picChg chg="add del mod">
          <ac:chgData name="Moshe Siegel" userId="d90e3974a8defb63" providerId="LiveId" clId="{4D468546-9FA8-4244-A842-CCE482F8CAC5}" dt="2018-08-31T19:34:52.118" v="5678" actId="478"/>
          <ac:picMkLst>
            <pc:docMk/>
            <pc:sldMk cId="4046853090" sldId="258"/>
            <ac:picMk id="29" creationId="{55E62486-0F32-4F6D-A113-B5174408020F}"/>
          </ac:picMkLst>
        </pc:picChg>
        <pc:picChg chg="add del mod">
          <ac:chgData name="Moshe Siegel" userId="d90e3974a8defb63" providerId="LiveId" clId="{4D468546-9FA8-4244-A842-CCE482F8CAC5}" dt="2018-08-31T19:34:07.659" v="5669" actId="478"/>
          <ac:picMkLst>
            <pc:docMk/>
            <pc:sldMk cId="4046853090" sldId="258"/>
            <ac:picMk id="36" creationId="{7C9D8CF1-9794-4503-AA19-2DC95E9D8AE6}"/>
          </ac:picMkLst>
        </pc:picChg>
        <pc:picChg chg="del mod topLvl">
          <ac:chgData name="Moshe Siegel" userId="d90e3974a8defb63" providerId="LiveId" clId="{4D468546-9FA8-4244-A842-CCE482F8CAC5}" dt="2018-08-30T13:45:31.282" v="2008" actId="478"/>
          <ac:picMkLst>
            <pc:docMk/>
            <pc:sldMk cId="4046853090" sldId="258"/>
            <ac:picMk id="38" creationId="{B9AF25EF-1780-472D-B4FD-E56754DE9B44}"/>
          </ac:picMkLst>
        </pc:picChg>
        <pc:picChg chg="add del mod">
          <ac:chgData name="Moshe Siegel" userId="d90e3974a8defb63" providerId="LiveId" clId="{4D468546-9FA8-4244-A842-CCE482F8CAC5}" dt="2018-08-30T13:56:09.452" v="2095" actId="478"/>
          <ac:picMkLst>
            <pc:docMk/>
            <pc:sldMk cId="4046853090" sldId="258"/>
            <ac:picMk id="40" creationId="{33794044-62F3-46C5-A4FA-E37DCD5C4608}"/>
          </ac:picMkLst>
        </pc:picChg>
      </pc:sldChg>
      <pc:sldChg chg="add del">
        <pc:chgData name="Moshe Siegel" userId="d90e3974a8defb63" providerId="LiveId" clId="{4D468546-9FA8-4244-A842-CCE482F8CAC5}" dt="2018-08-30T17:54:13.671" v="4063" actId="2696"/>
        <pc:sldMkLst>
          <pc:docMk/>
          <pc:sldMk cId="3036107418"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3230-6AA6-4891-9508-3BF417764B68}"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425545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3230-6AA6-4891-9508-3BF417764B68}"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194230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3230-6AA6-4891-9508-3BF417764B68}"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395884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3230-6AA6-4891-9508-3BF417764B68}"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10315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3230-6AA6-4891-9508-3BF417764B68}"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348034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B3230-6AA6-4891-9508-3BF417764B68}"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107517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B3230-6AA6-4891-9508-3BF417764B68}"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255112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B3230-6AA6-4891-9508-3BF417764B68}"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36142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B3230-6AA6-4891-9508-3BF417764B68}"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24565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41B3230-6AA6-4891-9508-3BF417764B68}"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127576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41B3230-6AA6-4891-9508-3BF417764B68}"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9000-B8FA-4FB8-B4CB-9A2EFFD39676}" type="slidenum">
              <a:rPr lang="en-US" smtClean="0"/>
              <a:t>‹#›</a:t>
            </a:fld>
            <a:endParaRPr lang="en-US"/>
          </a:p>
        </p:txBody>
      </p:sp>
    </p:spTree>
    <p:extLst>
      <p:ext uri="{BB962C8B-B14F-4D97-AF65-F5344CB8AC3E}">
        <p14:creationId xmlns:p14="http://schemas.microsoft.com/office/powerpoint/2010/main" val="359524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C41B3230-6AA6-4891-9508-3BF417764B68}" type="datetimeFigureOut">
              <a:rPr lang="en-US" smtClean="0"/>
              <a:t>8/30/2018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0BE9000-B8FA-4FB8-B4CB-9A2EFFD39676}" type="slidenum">
              <a:rPr lang="en-US" smtClean="0"/>
              <a:t>‹#›</a:t>
            </a:fld>
            <a:endParaRPr lang="en-US"/>
          </a:p>
        </p:txBody>
      </p:sp>
    </p:spTree>
    <p:extLst>
      <p:ext uri="{BB962C8B-B14F-4D97-AF65-F5344CB8AC3E}">
        <p14:creationId xmlns:p14="http://schemas.microsoft.com/office/powerpoint/2010/main" val="3224971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bikekrakow.com/2011/06/18/automatyczna-detekcja-rowerzystow-vs-zikit/pdf_icon/" TargetMode="External"/><Relationship Id="rId7" Type="http://schemas.openxmlformats.org/officeDocument/2006/relationships/hyperlink" Target="https://www.paypal.me/moshesiegel/15"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mailto:Siegel.MosheS@gmail.com" TargetMode="External"/><Relationship Id="rId5" Type="http://schemas.openxmlformats.org/officeDocument/2006/relationships/hyperlink" Target="http://www.xtnd.it/marketplace/facebook-company-opts-flat-redesigning/" TargetMode="Externa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6636134-5882-46CE-86F3-05030982EBA3}"/>
              </a:ext>
            </a:extLst>
          </p:cNvPr>
          <p:cNvCxnSpPr/>
          <p:nvPr/>
        </p:nvCxnSpPr>
        <p:spPr>
          <a:xfrm>
            <a:off x="-1" y="742950"/>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B3056ED-621F-4A1F-9693-AED0B8603D4C}"/>
              </a:ext>
            </a:extLst>
          </p:cNvPr>
          <p:cNvSpPr/>
          <p:nvPr/>
        </p:nvSpPr>
        <p:spPr>
          <a:xfrm>
            <a:off x="1337642" y="35064"/>
            <a:ext cx="4182713"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Stream2Site</a:t>
            </a:r>
          </a:p>
        </p:txBody>
      </p:sp>
      <p:grpSp>
        <p:nvGrpSpPr>
          <p:cNvPr id="7" name="Group 6">
            <a:extLst>
              <a:ext uri="{FF2B5EF4-FFF2-40B4-BE49-F238E27FC236}">
                <a16:creationId xmlns:a16="http://schemas.microsoft.com/office/drawing/2014/main" id="{42FE723C-7E5A-45AC-949B-F02F63150792}"/>
              </a:ext>
            </a:extLst>
          </p:cNvPr>
          <p:cNvGrpSpPr/>
          <p:nvPr/>
        </p:nvGrpSpPr>
        <p:grpSpPr>
          <a:xfrm>
            <a:off x="-1" y="742949"/>
            <a:ext cx="6858001" cy="3952873"/>
            <a:chOff x="-1" y="742949"/>
            <a:chExt cx="6858001" cy="3952873"/>
          </a:xfrm>
        </p:grpSpPr>
        <p:pic>
          <p:nvPicPr>
            <p:cNvPr id="1026" name="Picture 2" descr="https://images.unsplash.com/photo-1532456164788-984c62717cf8?ixlib=rb-0.3.5&amp;ixid=eyJhcHBfaWQiOjEyMDd9&amp;s=0838abbb3ba84f99c3557f51d2e4256f&amp;dpr=1&amp;auto=format&amp;fit=crop&amp;w=1000&amp;q=80&amp;cs=tinysrgb">
              <a:extLst>
                <a:ext uri="{FF2B5EF4-FFF2-40B4-BE49-F238E27FC236}">
                  <a16:creationId xmlns:a16="http://schemas.microsoft.com/office/drawing/2014/main" id="{A6268A20-CD6D-48A7-AB5E-2AF50915AD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9" t="16343" r="8275" b="11598"/>
            <a:stretch/>
          </p:blipFill>
          <p:spPr bwMode="auto">
            <a:xfrm>
              <a:off x="-1" y="742949"/>
              <a:ext cx="6858001" cy="39528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images.unsplash.com/photo-1532456164788-984c62717cf8?ixlib=rb-0.3.5&amp;ixid=eyJhcHBfaWQiOjEyMDd9&amp;s=0838abbb3ba84f99c3557f51d2e4256f&amp;dpr=1&amp;auto=format&amp;fit=crop&amp;w=1000&amp;q=80&amp;cs=tinysrgb">
              <a:extLst>
                <a:ext uri="{FF2B5EF4-FFF2-40B4-BE49-F238E27FC236}">
                  <a16:creationId xmlns:a16="http://schemas.microsoft.com/office/drawing/2014/main" id="{28C71E4A-3203-4088-B170-861A30A9D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197" t="22735" r="56749" b="75755"/>
            <a:stretch/>
          </p:blipFill>
          <p:spPr bwMode="auto">
            <a:xfrm flipV="1">
              <a:off x="3283292" y="1113539"/>
              <a:ext cx="679971" cy="1330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lose up of a flower&#10;&#10;Description generated with high confidence">
              <a:extLst>
                <a:ext uri="{FF2B5EF4-FFF2-40B4-BE49-F238E27FC236}">
                  <a16:creationId xmlns:a16="http://schemas.microsoft.com/office/drawing/2014/main" id="{9E8CF55D-255E-49E2-86A7-AFD3DC3CFE5C}"/>
                </a:ext>
              </a:extLst>
            </p:cNvPr>
            <p:cNvPicPr>
              <a:picLocks noChangeAspect="1"/>
            </p:cNvPicPr>
            <p:nvPr/>
          </p:nvPicPr>
          <p:blipFill rotWithShape="1">
            <a:blip r:embed="rId3">
              <a:extLst>
                <a:ext uri="{28A0092B-C50C-407E-A947-70E740481C1C}">
                  <a14:useLocalDpi xmlns:a14="http://schemas.microsoft.com/office/drawing/2010/main" val="0"/>
                </a:ext>
              </a:extLst>
            </a:blip>
            <a:srcRect t="14130" b="4771"/>
            <a:stretch/>
          </p:blipFill>
          <p:spPr>
            <a:xfrm>
              <a:off x="1413841" y="1400176"/>
              <a:ext cx="4182713" cy="2261383"/>
            </a:xfrm>
            <a:prstGeom prst="rect">
              <a:avLst/>
            </a:prstGeom>
          </p:spPr>
        </p:pic>
      </p:grpSp>
      <p:sp>
        <p:nvSpPr>
          <p:cNvPr id="20" name="TextBox 19">
            <a:extLst>
              <a:ext uri="{FF2B5EF4-FFF2-40B4-BE49-F238E27FC236}">
                <a16:creationId xmlns:a16="http://schemas.microsoft.com/office/drawing/2014/main" id="{4A6A7F3B-BA7A-4FCB-A56F-B7A4742B8D6D}"/>
              </a:ext>
            </a:extLst>
          </p:cNvPr>
          <p:cNvSpPr txBox="1"/>
          <p:nvPr/>
        </p:nvSpPr>
        <p:spPr>
          <a:xfrm>
            <a:off x="376234" y="4793962"/>
            <a:ext cx="6257925" cy="369332"/>
          </a:xfrm>
          <a:prstGeom prst="rect">
            <a:avLst/>
          </a:prstGeom>
          <a:noFill/>
        </p:spPr>
        <p:txBody>
          <a:bodyPr wrap="square" rtlCol="0">
            <a:spAutoFit/>
          </a:bodyPr>
          <a:lstStyle/>
          <a:p>
            <a:r>
              <a:rPr lang="en-US" dirty="0"/>
              <a:t>Free Livestream  - create your own website and livestream to it</a:t>
            </a:r>
          </a:p>
        </p:txBody>
      </p:sp>
      <p:sp>
        <p:nvSpPr>
          <p:cNvPr id="21" name="TextBox 20">
            <a:extLst>
              <a:ext uri="{FF2B5EF4-FFF2-40B4-BE49-F238E27FC236}">
                <a16:creationId xmlns:a16="http://schemas.microsoft.com/office/drawing/2014/main" id="{37119AFA-07FB-45F9-8DB7-21DA2B91EFE6}"/>
              </a:ext>
            </a:extLst>
          </p:cNvPr>
          <p:cNvSpPr txBox="1"/>
          <p:nvPr/>
        </p:nvSpPr>
        <p:spPr>
          <a:xfrm>
            <a:off x="1066800" y="5261434"/>
            <a:ext cx="5410200" cy="923330"/>
          </a:xfrm>
          <a:prstGeom prst="rect">
            <a:avLst/>
          </a:prstGeom>
          <a:noFill/>
        </p:spPr>
        <p:txBody>
          <a:bodyPr wrap="square" rtlCol="0">
            <a:spAutoFit/>
          </a:bodyPr>
          <a:lstStyle/>
          <a:p>
            <a:r>
              <a:rPr lang="en-US" dirty="0"/>
              <a:t>Live stream any event – weddings, parties, etc.</a:t>
            </a:r>
          </a:p>
          <a:p>
            <a:r>
              <a:rPr lang="en-US" dirty="0"/>
              <a:t>Sets up in less than 5 minutes</a:t>
            </a:r>
          </a:p>
          <a:p>
            <a:r>
              <a:rPr lang="en-US" dirty="0"/>
              <a:t>Uses Facebook Live so its completely FREE</a:t>
            </a:r>
          </a:p>
        </p:txBody>
      </p:sp>
      <p:sp>
        <p:nvSpPr>
          <p:cNvPr id="22" name="TextBox 21">
            <a:extLst>
              <a:ext uri="{FF2B5EF4-FFF2-40B4-BE49-F238E27FC236}">
                <a16:creationId xmlns:a16="http://schemas.microsoft.com/office/drawing/2014/main" id="{FE666F31-D8BD-4183-A98A-28D896BECEB9}"/>
              </a:ext>
            </a:extLst>
          </p:cNvPr>
          <p:cNvSpPr txBox="1"/>
          <p:nvPr/>
        </p:nvSpPr>
        <p:spPr>
          <a:xfrm>
            <a:off x="2071687" y="6468570"/>
            <a:ext cx="3267076" cy="369332"/>
          </a:xfrm>
          <a:prstGeom prst="rect">
            <a:avLst/>
          </a:prstGeom>
          <a:noFill/>
        </p:spPr>
        <p:txBody>
          <a:bodyPr wrap="square" rtlCol="0">
            <a:spAutoFit/>
          </a:bodyPr>
          <a:lstStyle/>
          <a:p>
            <a:r>
              <a:rPr lang="en-US" dirty="0"/>
              <a:t>Do it yourself – All for FREE</a:t>
            </a:r>
          </a:p>
        </p:txBody>
      </p:sp>
      <p:sp>
        <p:nvSpPr>
          <p:cNvPr id="26" name="TextBox 25">
            <a:extLst>
              <a:ext uri="{FF2B5EF4-FFF2-40B4-BE49-F238E27FC236}">
                <a16:creationId xmlns:a16="http://schemas.microsoft.com/office/drawing/2014/main" id="{8DADEEEC-161C-4670-A3FE-1FA8B7921CAD}"/>
              </a:ext>
            </a:extLst>
          </p:cNvPr>
          <p:cNvSpPr txBox="1"/>
          <p:nvPr/>
        </p:nvSpPr>
        <p:spPr>
          <a:xfrm>
            <a:off x="1066800" y="6837902"/>
            <a:ext cx="4943474" cy="369332"/>
          </a:xfrm>
          <a:prstGeom prst="rect">
            <a:avLst/>
          </a:prstGeom>
          <a:noFill/>
        </p:spPr>
        <p:txBody>
          <a:bodyPr wrap="square" rtlCol="0">
            <a:spAutoFit/>
          </a:bodyPr>
          <a:lstStyle/>
          <a:p>
            <a:r>
              <a:rPr lang="en-US" dirty="0"/>
              <a:t>Record straight from your phone, iPad, or tablet</a:t>
            </a:r>
          </a:p>
        </p:txBody>
      </p:sp>
      <p:pic>
        <p:nvPicPr>
          <p:cNvPr id="28" name="Picture 27" descr="A group of people standing in the grass&#10;&#10;Description generated with high confidence">
            <a:extLst>
              <a:ext uri="{FF2B5EF4-FFF2-40B4-BE49-F238E27FC236}">
                <a16:creationId xmlns:a16="http://schemas.microsoft.com/office/drawing/2014/main" id="{B766292A-DA03-43E0-BC9B-508D4C3BD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513" y="7304667"/>
            <a:ext cx="4210842" cy="2809234"/>
          </a:xfrm>
          <a:prstGeom prst="rect">
            <a:avLst/>
          </a:prstGeom>
        </p:spPr>
      </p:pic>
      <p:sp>
        <p:nvSpPr>
          <p:cNvPr id="29" name="TextBox 28">
            <a:extLst>
              <a:ext uri="{FF2B5EF4-FFF2-40B4-BE49-F238E27FC236}">
                <a16:creationId xmlns:a16="http://schemas.microsoft.com/office/drawing/2014/main" id="{B24FEE9C-89EB-40C6-9E92-BBB863806CF5}"/>
              </a:ext>
            </a:extLst>
          </p:cNvPr>
          <p:cNvSpPr txBox="1"/>
          <p:nvPr/>
        </p:nvSpPr>
        <p:spPr>
          <a:xfrm>
            <a:off x="1066800" y="10128727"/>
            <a:ext cx="4529754" cy="307777"/>
          </a:xfrm>
          <a:prstGeom prst="rect">
            <a:avLst/>
          </a:prstGeom>
          <a:noFill/>
        </p:spPr>
        <p:txBody>
          <a:bodyPr wrap="square" rtlCol="0">
            <a:spAutoFit/>
          </a:bodyPr>
          <a:lstStyle/>
          <a:p>
            <a:r>
              <a:rPr lang="en-US" sz="1400" dirty="0"/>
              <a:t>Woman using Facebook Live to record her friend’s wedding</a:t>
            </a:r>
          </a:p>
        </p:txBody>
      </p:sp>
      <p:pic>
        <p:nvPicPr>
          <p:cNvPr id="2" name="Picture 2" descr="application,internet,browser,earth,network,planet,world,globe">
            <a:extLst>
              <a:ext uri="{FF2B5EF4-FFF2-40B4-BE49-F238E27FC236}">
                <a16:creationId xmlns:a16="http://schemas.microsoft.com/office/drawing/2014/main" id="{11A9A7B5-6A5E-4E54-9A59-49C0DD4558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53" y="5316631"/>
            <a:ext cx="767383" cy="7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6BEC6-5C1E-4926-88A1-A6FF2DD649ED}"/>
              </a:ext>
            </a:extLst>
          </p:cNvPr>
          <p:cNvSpPr txBox="1"/>
          <p:nvPr/>
        </p:nvSpPr>
        <p:spPr>
          <a:xfrm>
            <a:off x="495299" y="671810"/>
            <a:ext cx="6019799" cy="1415772"/>
          </a:xfrm>
          <a:prstGeom prst="rect">
            <a:avLst/>
          </a:prstGeom>
          <a:noFill/>
        </p:spPr>
        <p:txBody>
          <a:bodyPr wrap="square" rtlCol="0">
            <a:spAutoFit/>
          </a:bodyPr>
          <a:lstStyle/>
          <a:p>
            <a:r>
              <a:rPr lang="en-US" b="1" dirty="0"/>
              <a:t>Our Role: </a:t>
            </a:r>
            <a:r>
              <a:rPr lang="en-US" dirty="0"/>
              <a:t>We stay updated on the simplest ways to livestream for free. By trying various apps ourselves, we do the research so you don’t have to.  Our current consensus: </a:t>
            </a:r>
            <a:r>
              <a:rPr lang="en-US" b="1" dirty="0"/>
              <a:t>Facebook Live is the #1 simplest way for FREE do-it-yourself livestreaming.    </a:t>
            </a:r>
            <a:r>
              <a:rPr lang="en-US" sz="1400" i="1" dirty="0"/>
              <a:t>Note: we last checked August 28</a:t>
            </a:r>
            <a:r>
              <a:rPr lang="en-US" sz="1400" i="1" baseline="30000" dirty="0"/>
              <a:t>th</a:t>
            </a:r>
            <a:r>
              <a:rPr lang="en-US" sz="1400" i="1" dirty="0"/>
              <a:t> 2018. </a:t>
            </a:r>
            <a:endParaRPr lang="en-US" dirty="0"/>
          </a:p>
        </p:txBody>
      </p:sp>
      <p:sp>
        <p:nvSpPr>
          <p:cNvPr id="6" name="TextBox 5">
            <a:extLst>
              <a:ext uri="{FF2B5EF4-FFF2-40B4-BE49-F238E27FC236}">
                <a16:creationId xmlns:a16="http://schemas.microsoft.com/office/drawing/2014/main" id="{39188865-C23E-46C4-A3DE-D603D8DC2AA2}"/>
              </a:ext>
            </a:extLst>
          </p:cNvPr>
          <p:cNvSpPr txBox="1"/>
          <p:nvPr/>
        </p:nvSpPr>
        <p:spPr>
          <a:xfrm>
            <a:off x="304801" y="3459519"/>
            <a:ext cx="6315074" cy="12280285"/>
          </a:xfrm>
          <a:prstGeom prst="rect">
            <a:avLst/>
          </a:prstGeom>
          <a:noFill/>
        </p:spPr>
        <p:txBody>
          <a:bodyPr wrap="square" rtlCol="0">
            <a:spAutoFit/>
          </a:bodyPr>
          <a:lstStyle/>
          <a:p>
            <a:r>
              <a:rPr lang="en-US" dirty="0"/>
              <a:t>Why Livestream at all?</a:t>
            </a:r>
          </a:p>
          <a:p>
            <a:r>
              <a:rPr lang="en-US" dirty="0"/>
              <a:t>So your guests who can’t make your event can still watch online. </a:t>
            </a:r>
          </a:p>
          <a:p>
            <a:r>
              <a:rPr lang="en-US" dirty="0"/>
              <a:t>What are benefits of Facebook Live?</a:t>
            </a:r>
          </a:p>
          <a:p>
            <a:r>
              <a:rPr lang="en-US" dirty="0"/>
              <a:t>It’s the best free, do-it-yourself way to livestream. Also, anyone you choose can watch your wedding, even people who don’t have Facebook accounts. </a:t>
            </a:r>
          </a:p>
          <a:p>
            <a:r>
              <a:rPr lang="en-US" dirty="0"/>
              <a:t>Is it really free?</a:t>
            </a:r>
          </a:p>
          <a:p>
            <a:r>
              <a:rPr lang="en-US" dirty="0"/>
              <a:t>Yes. 100% for free you can livestream any event, such as a wedding.</a:t>
            </a:r>
          </a:p>
          <a:p>
            <a:r>
              <a:rPr lang="en-US" dirty="0"/>
              <a:t>What will we need to take live video?</a:t>
            </a:r>
          </a:p>
          <a:p>
            <a:r>
              <a:rPr lang="en-US" dirty="0"/>
              <a:t>Any video-taking device that is connected to the internet and has the Facebook App installed. So any smartphone, iPad or tablet will work.</a:t>
            </a:r>
          </a:p>
          <a:p>
            <a:r>
              <a:rPr lang="en-US" dirty="0"/>
              <a:t>How and why do we create a Facebook Page in advance?</a:t>
            </a:r>
          </a:p>
          <a:p>
            <a:r>
              <a:rPr lang="en-US" dirty="0"/>
              <a:t>Creating your own Facebook Page will give you a www web address you can send people to. It also ensures anyone without Facebook can visit your web page and watch your livestream. </a:t>
            </a:r>
          </a:p>
          <a:p>
            <a:r>
              <a:rPr lang="en-US" dirty="0"/>
              <a:t>How would we know if its set up properly?</a:t>
            </a:r>
          </a:p>
          <a:p>
            <a:r>
              <a:rPr lang="en-US" dirty="0"/>
              <a:t>Easy! You can check by simply recording a practice video.</a:t>
            </a:r>
          </a:p>
          <a:p>
            <a:r>
              <a:rPr lang="en-US" dirty="0"/>
              <a:t>How long will it take to set everything up?</a:t>
            </a:r>
          </a:p>
          <a:p>
            <a:r>
              <a:rPr lang="en-US" dirty="0"/>
              <a:t>About 10 - 15 minutes one-time. If you don’t have a Facebook account, you will need to set one up which will take another 5 minutes.</a:t>
            </a:r>
          </a:p>
          <a:p>
            <a:r>
              <a:rPr lang="en-US" dirty="0"/>
              <a:t>Who will be the camera person?</a:t>
            </a:r>
          </a:p>
          <a:p>
            <a:r>
              <a:rPr lang="en-US" dirty="0"/>
              <a:t>That’s up to you. Any wedding guest or videographer can take the live video. </a:t>
            </a:r>
          </a:p>
          <a:p>
            <a:r>
              <a:rPr lang="en-US" dirty="0"/>
              <a:t>Can we pay someone to set this up for us?</a:t>
            </a:r>
          </a:p>
          <a:p>
            <a:r>
              <a:rPr lang="en-US" dirty="0"/>
              <a:t>If you really want us to set up everything for you it would be $250/event. However, we recommend you instead follow our free instructions yourself.</a:t>
            </a:r>
          </a:p>
          <a:p>
            <a:r>
              <a:rPr lang="en-US" dirty="0"/>
              <a:t>Can you summarize how it all works?</a:t>
            </a:r>
          </a:p>
          <a:p>
            <a:r>
              <a:rPr lang="en-US" dirty="0"/>
              <a:t> You’ll be creating your own Facebook Page. You can send your page’s www web address to anyone you choose. During your event, you can record and post live video using your Facebook App. Anyone visiting your Facebook Page, even those without Facebook accounts, will be able to watch your videos.  </a:t>
            </a:r>
          </a:p>
          <a:p>
            <a:r>
              <a:rPr lang="en-US" dirty="0"/>
              <a:t>How many videos can we take and how many viewers can watch at once?</a:t>
            </a:r>
          </a:p>
          <a:p>
            <a:r>
              <a:rPr lang="en-US" dirty="0"/>
              <a:t>There is no limit to how many viewers nor how many videos you can upload. However, no individual video can be longer than four hours. </a:t>
            </a:r>
          </a:p>
          <a:p>
            <a:r>
              <a:rPr lang="en-US" dirty="0"/>
              <a:t>How long will the video stay online?</a:t>
            </a:r>
          </a:p>
          <a:p>
            <a:r>
              <a:rPr lang="en-US" dirty="0"/>
              <a:t>It will stay online permanently unless you either delete it or delete your Facebook account.  </a:t>
            </a:r>
          </a:p>
        </p:txBody>
      </p:sp>
      <p:sp>
        <p:nvSpPr>
          <p:cNvPr id="2" name="Rectangle 1">
            <a:extLst>
              <a:ext uri="{FF2B5EF4-FFF2-40B4-BE49-F238E27FC236}">
                <a16:creationId xmlns:a16="http://schemas.microsoft.com/office/drawing/2014/main" id="{ADD57BFE-9555-490F-9C69-EB24A629A24D}"/>
              </a:ext>
            </a:extLst>
          </p:cNvPr>
          <p:cNvSpPr/>
          <p:nvPr/>
        </p:nvSpPr>
        <p:spPr>
          <a:xfrm>
            <a:off x="304801" y="2908923"/>
            <a:ext cx="5407249"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Frequently Asked Questions</a:t>
            </a:r>
          </a:p>
        </p:txBody>
      </p:sp>
    </p:spTree>
    <p:extLst>
      <p:ext uri="{BB962C8B-B14F-4D97-AF65-F5344CB8AC3E}">
        <p14:creationId xmlns:p14="http://schemas.microsoft.com/office/powerpoint/2010/main" val="246741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06CA0-7DFD-4357-A6D8-0D9A7602A44A}"/>
              </a:ext>
            </a:extLst>
          </p:cNvPr>
          <p:cNvSpPr txBox="1"/>
          <p:nvPr/>
        </p:nvSpPr>
        <p:spPr>
          <a:xfrm>
            <a:off x="785446" y="1416294"/>
            <a:ext cx="5043854" cy="892552"/>
          </a:xfrm>
          <a:prstGeom prst="rect">
            <a:avLst/>
          </a:prstGeom>
          <a:noFill/>
        </p:spPr>
        <p:txBody>
          <a:bodyPr wrap="square" rtlCol="0">
            <a:spAutoFit/>
          </a:bodyPr>
          <a:lstStyle/>
          <a:p>
            <a:r>
              <a:rPr lang="en-US" sz="2000" dirty="0"/>
              <a:t>1) Set Up Your Website:</a:t>
            </a:r>
          </a:p>
          <a:p>
            <a:r>
              <a:rPr lang="en-US" dirty="0"/>
              <a:t>	</a:t>
            </a:r>
            <a:r>
              <a:rPr lang="en-US" sz="1400" dirty="0"/>
              <a:t>Your website will be a Facebook Page. Use these PDF instructions to Set Up Your Page.</a:t>
            </a:r>
          </a:p>
        </p:txBody>
      </p:sp>
      <p:sp>
        <p:nvSpPr>
          <p:cNvPr id="7" name="Rectangle 6">
            <a:extLst>
              <a:ext uri="{FF2B5EF4-FFF2-40B4-BE49-F238E27FC236}">
                <a16:creationId xmlns:a16="http://schemas.microsoft.com/office/drawing/2014/main" id="{C70402C4-FA53-44D1-9464-E9F526A3FF77}"/>
              </a:ext>
            </a:extLst>
          </p:cNvPr>
          <p:cNvSpPr/>
          <p:nvPr/>
        </p:nvSpPr>
        <p:spPr>
          <a:xfrm>
            <a:off x="559402" y="520170"/>
            <a:ext cx="2828210"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How </a:t>
            </a:r>
            <a:r>
              <a:rPr lang="en-US" sz="3600" dirty="0">
                <a:ln w="0"/>
                <a:solidFill>
                  <a:schemeClr val="accent1"/>
                </a:solidFill>
                <a:effectLst>
                  <a:outerShdw blurRad="38100" dist="25400" dir="5400000" algn="ctr" rotWithShape="0">
                    <a:srgbClr val="6E747A">
                      <a:alpha val="43000"/>
                    </a:srgbClr>
                  </a:outerShdw>
                </a:effectLst>
              </a:rPr>
              <a:t>It Works:</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24" name="TextBox 23">
            <a:extLst>
              <a:ext uri="{FF2B5EF4-FFF2-40B4-BE49-F238E27FC236}">
                <a16:creationId xmlns:a16="http://schemas.microsoft.com/office/drawing/2014/main" id="{0E3EB567-EF86-4B8C-A444-28A11B707EF2}"/>
              </a:ext>
            </a:extLst>
          </p:cNvPr>
          <p:cNvSpPr txBox="1"/>
          <p:nvPr/>
        </p:nvSpPr>
        <p:spPr>
          <a:xfrm>
            <a:off x="785446" y="3195191"/>
            <a:ext cx="5043854" cy="892552"/>
          </a:xfrm>
          <a:prstGeom prst="rect">
            <a:avLst/>
          </a:prstGeom>
          <a:noFill/>
        </p:spPr>
        <p:txBody>
          <a:bodyPr wrap="square" rtlCol="0">
            <a:spAutoFit/>
          </a:bodyPr>
          <a:lstStyle/>
          <a:p>
            <a:r>
              <a:rPr lang="en-US" sz="2000" dirty="0"/>
              <a:t>2) Livestream With Facebook:</a:t>
            </a:r>
          </a:p>
          <a:p>
            <a:r>
              <a:rPr lang="en-US" dirty="0"/>
              <a:t>	</a:t>
            </a:r>
            <a:r>
              <a:rPr lang="en-US" sz="1400" dirty="0"/>
              <a:t>You can stream from any device using Facebook Live. Here are PDF instructions on how to Stream With Facebook.</a:t>
            </a:r>
          </a:p>
        </p:txBody>
      </p:sp>
      <p:grpSp>
        <p:nvGrpSpPr>
          <p:cNvPr id="25" name="Group 24">
            <a:extLst>
              <a:ext uri="{FF2B5EF4-FFF2-40B4-BE49-F238E27FC236}">
                <a16:creationId xmlns:a16="http://schemas.microsoft.com/office/drawing/2014/main" id="{37AE0FC9-8671-482F-B460-2971ED8192A9}"/>
              </a:ext>
            </a:extLst>
          </p:cNvPr>
          <p:cNvGrpSpPr/>
          <p:nvPr/>
        </p:nvGrpSpPr>
        <p:grpSpPr>
          <a:xfrm>
            <a:off x="1732084" y="4203415"/>
            <a:ext cx="2847976" cy="514305"/>
            <a:chOff x="1743075" y="2322283"/>
            <a:chExt cx="2632392" cy="514305"/>
          </a:xfrm>
        </p:grpSpPr>
        <p:sp>
          <p:nvSpPr>
            <p:cNvPr id="26" name="Rectangle: Rounded Corners 25">
              <a:extLst>
                <a:ext uri="{FF2B5EF4-FFF2-40B4-BE49-F238E27FC236}">
                  <a16:creationId xmlns:a16="http://schemas.microsoft.com/office/drawing/2014/main" id="{DAC3B65B-D22D-4AEB-A6F7-6A4C2220DE25}"/>
                </a:ext>
              </a:extLst>
            </p:cNvPr>
            <p:cNvSpPr/>
            <p:nvPr/>
          </p:nvSpPr>
          <p:spPr>
            <a:xfrm>
              <a:off x="1743075" y="2322283"/>
              <a:ext cx="2632392" cy="51430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lumMod val="85000"/>
                      <a:lumOff val="15000"/>
                    </a:schemeClr>
                  </a:solidFill>
                </a:rPr>
                <a:t>Stream With Facebook</a:t>
              </a:r>
            </a:p>
          </p:txBody>
        </p:sp>
        <p:pic>
          <p:nvPicPr>
            <p:cNvPr id="27" name="Picture 26">
              <a:extLst>
                <a:ext uri="{FF2B5EF4-FFF2-40B4-BE49-F238E27FC236}">
                  <a16:creationId xmlns:a16="http://schemas.microsoft.com/office/drawing/2014/main" id="{BF6BA39B-0906-4172-A8C3-5C9E3FDC05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3075" y="2346363"/>
              <a:ext cx="490225" cy="490225"/>
            </a:xfrm>
            <a:prstGeom prst="rect">
              <a:avLst/>
            </a:prstGeom>
          </p:spPr>
        </p:pic>
      </p:grpSp>
      <p:grpSp>
        <p:nvGrpSpPr>
          <p:cNvPr id="31" name="Group 30">
            <a:extLst>
              <a:ext uri="{FF2B5EF4-FFF2-40B4-BE49-F238E27FC236}">
                <a16:creationId xmlns:a16="http://schemas.microsoft.com/office/drawing/2014/main" id="{62067CC5-C58C-441A-B0BC-9887FCADE87F}"/>
              </a:ext>
            </a:extLst>
          </p:cNvPr>
          <p:cNvGrpSpPr/>
          <p:nvPr/>
        </p:nvGrpSpPr>
        <p:grpSpPr>
          <a:xfrm>
            <a:off x="1744898" y="2414530"/>
            <a:ext cx="2847976" cy="514305"/>
            <a:chOff x="1743075" y="2322283"/>
            <a:chExt cx="2632392" cy="514305"/>
          </a:xfrm>
        </p:grpSpPr>
        <p:sp>
          <p:nvSpPr>
            <p:cNvPr id="32" name="Rectangle: Rounded Corners 31">
              <a:extLst>
                <a:ext uri="{FF2B5EF4-FFF2-40B4-BE49-F238E27FC236}">
                  <a16:creationId xmlns:a16="http://schemas.microsoft.com/office/drawing/2014/main" id="{852F3B4F-AFD8-4CFD-997E-07889542C850}"/>
                </a:ext>
              </a:extLst>
            </p:cNvPr>
            <p:cNvSpPr/>
            <p:nvPr/>
          </p:nvSpPr>
          <p:spPr>
            <a:xfrm>
              <a:off x="1743075" y="2322283"/>
              <a:ext cx="2632392" cy="51430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lumMod val="85000"/>
                      <a:lumOff val="15000"/>
                    </a:schemeClr>
                  </a:solidFill>
                </a:rPr>
                <a:t>Set Up Your Page</a:t>
              </a:r>
            </a:p>
          </p:txBody>
        </p:sp>
        <p:pic>
          <p:nvPicPr>
            <p:cNvPr id="33" name="Picture 32">
              <a:extLst>
                <a:ext uri="{FF2B5EF4-FFF2-40B4-BE49-F238E27FC236}">
                  <a16:creationId xmlns:a16="http://schemas.microsoft.com/office/drawing/2014/main" id="{C3353C3B-15B2-4E96-B2AA-0C1863C45F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3075" y="2346363"/>
              <a:ext cx="490225" cy="490225"/>
            </a:xfrm>
            <a:prstGeom prst="rect">
              <a:avLst/>
            </a:prstGeom>
          </p:spPr>
        </p:pic>
      </p:grpSp>
      <p:grpSp>
        <p:nvGrpSpPr>
          <p:cNvPr id="11" name="Group 10">
            <a:extLst>
              <a:ext uri="{FF2B5EF4-FFF2-40B4-BE49-F238E27FC236}">
                <a16:creationId xmlns:a16="http://schemas.microsoft.com/office/drawing/2014/main" id="{BA138DDA-465B-4B08-B4C9-8A83E7E192C0}"/>
              </a:ext>
            </a:extLst>
          </p:cNvPr>
          <p:cNvGrpSpPr/>
          <p:nvPr/>
        </p:nvGrpSpPr>
        <p:grpSpPr>
          <a:xfrm>
            <a:off x="1744898" y="6064463"/>
            <a:ext cx="2835162" cy="514305"/>
            <a:chOff x="1744898" y="6205343"/>
            <a:chExt cx="2835162" cy="514305"/>
          </a:xfrm>
        </p:grpSpPr>
        <p:sp>
          <p:nvSpPr>
            <p:cNvPr id="37" name="Rectangle: Rounded Corners 36">
              <a:extLst>
                <a:ext uri="{FF2B5EF4-FFF2-40B4-BE49-F238E27FC236}">
                  <a16:creationId xmlns:a16="http://schemas.microsoft.com/office/drawing/2014/main" id="{141C65A9-026E-4D0F-B59E-FC7296EB2DE4}"/>
                </a:ext>
              </a:extLst>
            </p:cNvPr>
            <p:cNvSpPr/>
            <p:nvPr/>
          </p:nvSpPr>
          <p:spPr>
            <a:xfrm>
              <a:off x="1744898" y="6205343"/>
              <a:ext cx="2835162" cy="51430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lumMod val="85000"/>
                      <a:lumOff val="15000"/>
                    </a:schemeClr>
                  </a:solidFill>
                </a:rPr>
                <a:t>Sample Facebook Page</a:t>
              </a:r>
            </a:p>
          </p:txBody>
        </p:sp>
        <p:pic>
          <p:nvPicPr>
            <p:cNvPr id="4" name="Picture 3" descr="A picture containing clipart&#10;&#10;Description generated with very high confidence">
              <a:extLst>
                <a:ext uri="{FF2B5EF4-FFF2-40B4-BE49-F238E27FC236}">
                  <a16:creationId xmlns:a16="http://schemas.microsoft.com/office/drawing/2014/main" id="{5E62F7B1-4324-421A-8416-4E9C5ADD4B80}"/>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8139" t="11256" r="27390" b="7695"/>
            <a:stretch/>
          </p:blipFill>
          <p:spPr>
            <a:xfrm>
              <a:off x="1857412" y="6311561"/>
              <a:ext cx="305343" cy="311629"/>
            </a:xfrm>
            <a:prstGeom prst="rect">
              <a:avLst/>
            </a:prstGeom>
          </p:spPr>
        </p:pic>
      </p:grpSp>
      <p:sp>
        <p:nvSpPr>
          <p:cNvPr id="21" name="TextBox 20">
            <a:extLst>
              <a:ext uri="{FF2B5EF4-FFF2-40B4-BE49-F238E27FC236}">
                <a16:creationId xmlns:a16="http://schemas.microsoft.com/office/drawing/2014/main" id="{A4CA1E86-8197-4928-AD5B-112ED3ED44FC}"/>
              </a:ext>
            </a:extLst>
          </p:cNvPr>
          <p:cNvSpPr txBox="1"/>
          <p:nvPr/>
        </p:nvSpPr>
        <p:spPr>
          <a:xfrm>
            <a:off x="785446" y="5070946"/>
            <a:ext cx="5043854" cy="892552"/>
          </a:xfrm>
          <a:prstGeom prst="rect">
            <a:avLst/>
          </a:prstGeom>
          <a:noFill/>
        </p:spPr>
        <p:txBody>
          <a:bodyPr wrap="square" rtlCol="0">
            <a:spAutoFit/>
          </a:bodyPr>
          <a:lstStyle/>
          <a:p>
            <a:r>
              <a:rPr lang="en-US" sz="2000" dirty="0"/>
              <a:t>Final Result:</a:t>
            </a:r>
          </a:p>
          <a:p>
            <a:r>
              <a:rPr lang="en-US" dirty="0"/>
              <a:t>	</a:t>
            </a:r>
            <a:r>
              <a:rPr lang="en-US" sz="1400" dirty="0"/>
              <a:t>Here’s a sample Facebook website. This one happened to be made for a wedding. </a:t>
            </a:r>
          </a:p>
        </p:txBody>
      </p:sp>
      <p:sp>
        <p:nvSpPr>
          <p:cNvPr id="12" name="Rectangle 11">
            <a:extLst>
              <a:ext uri="{FF2B5EF4-FFF2-40B4-BE49-F238E27FC236}">
                <a16:creationId xmlns:a16="http://schemas.microsoft.com/office/drawing/2014/main" id="{223F3680-2948-4CDA-B514-30E004C8A0F5}"/>
              </a:ext>
            </a:extLst>
          </p:cNvPr>
          <p:cNvSpPr/>
          <p:nvPr/>
        </p:nvSpPr>
        <p:spPr>
          <a:xfrm>
            <a:off x="179" y="7295535"/>
            <a:ext cx="6858000" cy="22485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DB3225-6338-4942-A4FD-0C61497D2B0B}"/>
              </a:ext>
            </a:extLst>
          </p:cNvPr>
          <p:cNvSpPr txBox="1"/>
          <p:nvPr/>
        </p:nvSpPr>
        <p:spPr>
          <a:xfrm>
            <a:off x="85724" y="7381875"/>
            <a:ext cx="6610351" cy="2031325"/>
          </a:xfrm>
          <a:prstGeom prst="rect">
            <a:avLst/>
          </a:prstGeom>
          <a:noFill/>
        </p:spPr>
        <p:txBody>
          <a:bodyPr wrap="square" rtlCol="0">
            <a:spAutoFit/>
          </a:bodyPr>
          <a:lstStyle/>
          <a:p>
            <a:r>
              <a:rPr lang="en-US" dirty="0"/>
              <a:t>ABOUT</a:t>
            </a:r>
          </a:p>
          <a:p>
            <a:r>
              <a:rPr lang="en-US" sz="1200" dirty="0"/>
              <a:t>Stream2Site was founded (September 2018) by someone, just like you, who wanted to livestream an important event in their life (their wedding day). Our site serves as an up-to-date resource on free do-it-yourself livestreaming. We are not sponsored by nor receive commission by any company we promote. Our opinions are our own.</a:t>
            </a:r>
          </a:p>
          <a:p>
            <a:endParaRPr lang="en-US" sz="1200" dirty="0"/>
          </a:p>
          <a:p>
            <a:r>
              <a:rPr lang="en-US" dirty="0"/>
              <a:t>Contact: </a:t>
            </a:r>
            <a:r>
              <a:rPr lang="en-US" sz="1200" dirty="0"/>
              <a:t>Our email is </a:t>
            </a:r>
            <a:r>
              <a:rPr lang="en-US" sz="1200" dirty="0">
                <a:hlinkClick r:id="rId6"/>
              </a:rPr>
              <a:t>Siegel.MosheS@gmail.com</a:t>
            </a:r>
            <a:r>
              <a:rPr lang="en-US" sz="1200" dirty="0"/>
              <a:t> We’ll gladly help with any questions you have.</a:t>
            </a:r>
          </a:p>
          <a:p>
            <a:endParaRPr lang="en-US" sz="1200" dirty="0"/>
          </a:p>
          <a:p>
            <a:r>
              <a:rPr lang="en-US" dirty="0"/>
              <a:t>Donate: </a:t>
            </a:r>
            <a:r>
              <a:rPr lang="en-US" sz="1200" dirty="0"/>
              <a:t>Donations can be made via </a:t>
            </a:r>
            <a:r>
              <a:rPr lang="en-US" sz="1200" dirty="0" err="1"/>
              <a:t>Paypal</a:t>
            </a:r>
            <a:r>
              <a:rPr lang="en-US" sz="1200" dirty="0"/>
              <a:t> at: </a:t>
            </a:r>
            <a:r>
              <a:rPr lang="en-US" sz="1200" dirty="0">
                <a:hlinkClick r:id="rId7"/>
              </a:rPr>
              <a:t>https://www.paypal.me/moshesiegel/15</a:t>
            </a:r>
            <a:r>
              <a:rPr lang="en-US" sz="1200" dirty="0"/>
              <a:t>  </a:t>
            </a:r>
          </a:p>
        </p:txBody>
      </p:sp>
    </p:spTree>
    <p:extLst>
      <p:ext uri="{BB962C8B-B14F-4D97-AF65-F5344CB8AC3E}">
        <p14:creationId xmlns:p14="http://schemas.microsoft.com/office/powerpoint/2010/main" val="4046853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2709</TotalTime>
  <Words>672</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Moshe Siegel</dc:creator>
  <cp:lastModifiedBy>Moshe Siegel</cp:lastModifiedBy>
  <cp:revision>14</cp:revision>
  <dcterms:created xsi:type="dcterms:W3CDTF">2018-08-27T19:07:35Z</dcterms:created>
  <dcterms:modified xsi:type="dcterms:W3CDTF">2018-08-31T19:35:01Z</dcterms:modified>
</cp:coreProperties>
</file>