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9F8A-023D-4929-B13D-7C14E3C5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4DBD5-6280-44DB-BA4A-7F521DEA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ED64-7D6B-4CD0-BCAD-0690055D02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A7B82-278F-476B-BB74-6F41B6E4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0CA2D-BE95-40C3-BCE6-99B10B42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6F14-B3B4-40F5-892E-CE985B04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2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63E1D4-1124-471B-B8DF-C3BBD060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BC4B4-ABDD-46E4-9E6D-AAB558F0B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0BEA2-7920-419C-8248-611AA26D7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FED64-7D6B-4CD0-BCAD-0690055D02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700EF-237D-41E8-83BE-27EBCB748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ED198-D42C-4041-9E96-30EFFE80A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C6F14-B3B4-40F5-892E-CE985B042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2.05629" TargetMode="External"/><Relationship Id="rId2" Type="http://schemas.openxmlformats.org/officeDocument/2006/relationships/hyperlink" Target="https://docs.nvidia.com/clara/tlt-mi/federated-learning/fl_background_and_arch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hyperlink" Target="https://arxiv.org/abs/2002.06440" TargetMode="External"/><Relationship Id="rId4" Type="http://schemas.openxmlformats.org/officeDocument/2006/relationships/hyperlink" Target="https://arxiv.org/abs/1912.00818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D85F11C-83EA-426D-A52E-EC38656F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FEDERATED LEARNING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B9B0FD-89DF-4732-8DC0-91DC53AB93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9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38F2FA0-7BB7-489A-9BF4-498B1FF9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PLAN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94EC69-2D4D-459A-9FED-7F459DE2E4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35274DC-BE0D-4867-A22E-667BB401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PLAN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49FDA5-4BA8-4A37-84EC-F916B6CA30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9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ED20350-6796-431B-91D2-AD1BFB35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PLAN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3013E4-4E64-435E-B94A-07610206AE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6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BED21E1-8D20-4F81-881D-9E8BDE18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THANK YOU!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66F3C0-03C8-40E6-AC48-1ACF3E8677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80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F36A60B-92A1-42FB-A24D-20F0FEEC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100" b="0">
                <a:ea typeface="Roboto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https://docs.nvidia.com/clara/tlt-mi/federated-learning/fl_background_and_arch.html</a:t>
            </a:r>
            <a:br>
              <a:rPr lang="en-US" sz="1100" b="0">
                <a:ea typeface="Roboto"/>
                <a:cs typeface="Segoe UI Light" panose="020B0502040204020203" pitchFamily="34" charset="0"/>
              </a:rPr>
            </a:br>
            <a:br>
              <a:rPr lang="en-US" sz="1100" b="0">
                <a:ea typeface="Roboto"/>
                <a:cs typeface="Segoe UI Light" panose="020B0502040204020203" pitchFamily="34" charset="0"/>
              </a:rPr>
            </a:br>
            <a:r>
              <a:rPr lang="en-US" sz="1100" b="0" i="0" u="none" strike="noStrike" baseline="0"/>
              <a:t>[1602.05629] Communication-Efficient Learning of Deep Networks from Decentralized Data ( </a:t>
            </a:r>
            <a:r>
              <a:rPr lang="en-US" sz="1100" b="0" i="0" u="none" strike="noStrike" baseline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https://arxiv.org/abs/1602.05629</a:t>
            </a:r>
            <a:r>
              <a:rPr lang="en-US" sz="1100" b="0" i="0" u="none" strike="noStrike" baseline="0"/>
              <a:t> ) </a:t>
            </a:r>
            <a:br>
              <a:rPr lang="en-US" sz="1100" b="0" i="0" u="none" strike="noStrike" baseline="0"/>
            </a:br>
            <a:br>
              <a:rPr lang="en-US" sz="1100" b="0" i="0" u="none" strike="noStrike" baseline="0"/>
            </a:br>
            <a:r>
              <a:rPr lang="en-US" sz="1100" b="0" i="0" u="none" strike="noStrike" baseline="0"/>
              <a:t>[1912.00818] Federated Learning with Personalization Layers ( </a:t>
            </a:r>
            <a:r>
              <a:rPr lang="en-US" sz="1100" b="0" i="0" u="none" strike="noStrike" baseline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https://arxiv.org/abs/1912.00818</a:t>
            </a:r>
            <a:r>
              <a:rPr lang="en-US" sz="1100" b="0" i="0" u="none" strike="noStrike" baseline="0"/>
              <a:t> )</a:t>
            </a:r>
            <a:br>
              <a:rPr lang="en-US" sz="1100" b="0" i="0" u="none" strike="noStrike" baseline="0"/>
            </a:br>
            <a:br>
              <a:rPr lang="en-US" sz="1100" b="0" i="0" u="none" strike="noStrike" baseline="0"/>
            </a:br>
            <a:r>
              <a:rPr lang="en-US" sz="1100" b="0" i="0" u="none" strike="noStrike" baseline="0"/>
              <a:t>[2002.06440] Federated Learning with Matched Averaging ( </a:t>
            </a:r>
            <a:r>
              <a:rPr lang="en-US" sz="1100" b="0" i="0" u="none" strike="noStrike" baseline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https://arxiv.org/abs/2002.06440</a:t>
            </a:r>
            <a:r>
              <a:rPr lang="en-US" sz="1100" b="0" i="0" u="none" strike="noStrike" baseline="0"/>
              <a:t> ) </a:t>
            </a:r>
            <a:br>
              <a:rPr lang="en-US" sz="1100" b="0" i="0" u="none" strike="noStrike" baseline="0"/>
            </a:br>
            <a:endParaRPr lang="en-US" sz="11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68982E-EA9C-4D65-8590-430717F9449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97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CEBD29E-0AB3-4373-BBDA-B4B96950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QUESTIONS?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9C36C-BE29-4324-B1BC-1CAA9EA9BE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C4ACB97-EECE-4F39-A70B-B688A5F0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AND MOTIVATION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BFA48-C577-4F40-B5EA-89E7B5B8E1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8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1BF663A-BB97-4D59-9DC8-76BD868A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AND MOTIVATION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0B4CBA-1CBD-4CE2-A78F-94EA472FBD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9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BEA35E0-7B11-4694-9804-0F6258B4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AND MOTIVATION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AF5019-5B4C-4428-AB8E-CE605ED909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4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6870313-ACA1-49B4-8E4B-BD211D13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02BBA9-4039-4EBA-AAD2-8F7C92B52F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9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854E832-30D6-4876-8F5A-D58CCB3F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STAKEHOLDERS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B946F8-B6AC-4263-B0EF-62784F7AA9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6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E43E9F2-E714-48B0-B40A-232C1C6E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AND SPECIFICATIONS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B89F8-0884-4F14-85F1-315907D6C7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5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C355697-E86D-441E-9083-34DC4E40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4A6D2-0D1E-4542-B9FC-E51353C33D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9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91CB1E1-1C96-416B-92E3-F97985B9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DIAGRAM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AA51BA-C8B0-4D16-9A4C-8A8559FC2E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57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5749866A30D8847823E0A06BE4632F7" ma:contentTypeVersion="12" ma:contentTypeDescription="Ein neues Dokument erstellen." ma:contentTypeScope="" ma:versionID="80a762fb7030b9f7df7cafb8c770331a">
  <xsd:schema xmlns:xsd="http://www.w3.org/2001/XMLSchema" xmlns:xs="http://www.w3.org/2001/XMLSchema" xmlns:p="http://schemas.microsoft.com/office/2006/metadata/properties" xmlns:ns3="23b78727-be84-4056-804f-3072a5b78480" xmlns:ns4="a56d977c-875e-4970-a944-e6f77825f55e" targetNamespace="http://schemas.microsoft.com/office/2006/metadata/properties" ma:root="true" ma:fieldsID="931a1644c6e9ffd12258a4c3936fdce6" ns3:_="" ns4:_="">
    <xsd:import namespace="23b78727-be84-4056-804f-3072a5b78480"/>
    <xsd:import namespace="a56d977c-875e-4970-a944-e6f77825f5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b78727-be84-4056-804f-3072a5b784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6d977c-875e-4970-a944-e6f77825f55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55A894-9C9D-44BF-A73B-6D9107469A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E66C07-13D9-40E6-A925-DEC910E2B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b78727-be84-4056-804f-3072a5b78480"/>
    <ds:schemaRef ds:uri="a56d977c-875e-4970-a944-e6f77825f5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14466F-5B08-4828-8978-F2637938FAC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56d977c-875e-4970-a944-e6f77825f55e"/>
    <ds:schemaRef ds:uri="23b78727-be84-4056-804f-3072a5b7848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On-screen Show (16:9)</PresentationFormat>
  <Paragraphs>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FEDERATED LEARNING</vt:lpstr>
      <vt:lpstr>BACKGROUND AND MOTIVATION</vt:lpstr>
      <vt:lpstr>BACKGROUND AND MOTIVATION</vt:lpstr>
      <vt:lpstr>BACKGROUND AND MOTIVATION</vt:lpstr>
      <vt:lpstr>PROBLEM</vt:lpstr>
      <vt:lpstr>STAKEHOLDERS</vt:lpstr>
      <vt:lpstr>REQUIREMENTS AND SPECIFICATIONS</vt:lpstr>
      <vt:lpstr>TASKS</vt:lpstr>
      <vt:lpstr>USE CASE DIAGRAM</vt:lpstr>
      <vt:lpstr>PROJECT PLAN</vt:lpstr>
      <vt:lpstr>PROJECT PLAN</vt:lpstr>
      <vt:lpstr>PROJECT PLAN</vt:lpstr>
      <vt:lpstr>THANK YOU!</vt:lpstr>
      <vt:lpstr>https://docs.nvidia.com/clara/tlt-mi/federated-learning/fl_background_and_arch.html  [1602.05629] Communication-Efficient Learning of Deep Networks from Decentralized Data ( https://arxiv.org/abs/1602.05629 )   [1912.00818] Federated Learning with Personalization Layers ( https://arxiv.org/abs/1912.00818 )  [2002.06440] Federated Learning with Matched Averaging ( https://arxiv.org/abs/2002.06440 ) 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FEDERATED LEARNING</dc:title>
  <dc:creator>Muhammad Khattab</dc:creator>
  <cp:lastModifiedBy>Muhammad Khattab</cp:lastModifiedBy>
  <cp:revision>2</cp:revision>
  <dcterms:created xsi:type="dcterms:W3CDTF">2021-04-26T16:10:26Z</dcterms:created>
  <dcterms:modified xsi:type="dcterms:W3CDTF">2021-05-18T09:20:37Z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0x01010065749866A30D8847823E0A06BE4632F7</vt:lpwstr>
  </property>
</Properties>
</file>