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9" d="100"/>
          <a:sy n="129" d="100"/>
        </p:scale>
        <p:origin x="560" y="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1" name="Shape 91"/>
          <p:cNvSpPr>
            <a:spLocks noGrp="1" noRot="1" noChangeAspect="1"/>
          </p:cNvSpPr>
          <p:nvPr>
            <p:ph type="sldImg"/>
          </p:nvPr>
        </p:nvSpPr>
        <p:spPr>
          <a:xfrm>
            <a:off x="1143000" y="685800"/>
            <a:ext cx="4572000" cy="3429000"/>
          </a:xfrm>
          <a:prstGeom prst="rect">
            <a:avLst/>
          </a:prstGeom>
        </p:spPr>
        <p:txBody>
          <a:bodyPr/>
          <a:lstStyle/>
          <a:p>
            <a:endParaRPr/>
          </a:p>
        </p:txBody>
      </p:sp>
      <p:sp>
        <p:nvSpPr>
          <p:cNvPr id="92" name="Shape 9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defRPr sz="1200">
        <a:latin typeface="+mn-lt"/>
        <a:ea typeface="+mn-ea"/>
        <a:cs typeface="+mn-cs"/>
        <a:sym typeface="Calibri"/>
      </a:defRPr>
    </a:lvl1pPr>
    <a:lvl2pPr indent="228600" defTabSz="457200" latinLnBrk="0">
      <a:defRPr sz="1200">
        <a:latin typeface="+mn-lt"/>
        <a:ea typeface="+mn-ea"/>
        <a:cs typeface="+mn-cs"/>
        <a:sym typeface="Calibri"/>
      </a:defRPr>
    </a:lvl2pPr>
    <a:lvl3pPr indent="457200" defTabSz="457200" latinLnBrk="0">
      <a:defRPr sz="1200">
        <a:latin typeface="+mn-lt"/>
        <a:ea typeface="+mn-ea"/>
        <a:cs typeface="+mn-cs"/>
        <a:sym typeface="Calibri"/>
      </a:defRPr>
    </a:lvl3pPr>
    <a:lvl4pPr indent="685800" defTabSz="457200" latinLnBrk="0">
      <a:defRPr sz="1200">
        <a:latin typeface="+mn-lt"/>
        <a:ea typeface="+mn-ea"/>
        <a:cs typeface="+mn-cs"/>
        <a:sym typeface="Calibri"/>
      </a:defRPr>
    </a:lvl4pPr>
    <a:lvl5pPr indent="914400" defTabSz="457200" latinLnBrk="0">
      <a:defRPr sz="1200">
        <a:latin typeface="+mn-lt"/>
        <a:ea typeface="+mn-ea"/>
        <a:cs typeface="+mn-cs"/>
        <a:sym typeface="Calibri"/>
      </a:defRPr>
    </a:lvl5pPr>
    <a:lvl6pPr indent="1143000" defTabSz="457200" latinLnBrk="0">
      <a:defRPr sz="1200">
        <a:latin typeface="+mn-lt"/>
        <a:ea typeface="+mn-ea"/>
        <a:cs typeface="+mn-cs"/>
        <a:sym typeface="Calibri"/>
      </a:defRPr>
    </a:lvl6pPr>
    <a:lvl7pPr indent="1371600" defTabSz="457200" latinLnBrk="0">
      <a:defRPr sz="1200">
        <a:latin typeface="+mn-lt"/>
        <a:ea typeface="+mn-ea"/>
        <a:cs typeface="+mn-cs"/>
        <a:sym typeface="Calibri"/>
      </a:defRPr>
    </a:lvl7pPr>
    <a:lvl8pPr indent="1600200" defTabSz="457200" latinLnBrk="0">
      <a:defRPr sz="1200">
        <a:latin typeface="+mn-lt"/>
        <a:ea typeface="+mn-ea"/>
        <a:cs typeface="+mn-cs"/>
        <a:sym typeface="Calibri"/>
      </a:defRPr>
    </a:lvl8pPr>
    <a:lvl9pPr indent="1828800" defTabSz="4572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685800" y="1597819"/>
            <a:ext cx="7772400" cy="1102520"/>
          </a:xfrm>
          <a:prstGeom prst="rect">
            <a:avLst/>
          </a:prstGeom>
        </p:spPr>
        <p:txBody>
          <a:bodyPr/>
          <a:lstStyle/>
          <a:p>
            <a:r>
              <a:t>Title Text</a:t>
            </a:r>
          </a:p>
        </p:txBody>
      </p:sp>
      <p:sp>
        <p:nvSpPr>
          <p:cNvPr id="12" name="Body Level One…"/>
          <p:cNvSpPr txBox="1">
            <a:spLocks noGrp="1"/>
          </p:cNvSpPr>
          <p:nvPr>
            <p:ph type="body" sz="quarter" idx="1"/>
          </p:nvPr>
        </p:nvSpPr>
        <p:spPr>
          <a:xfrm>
            <a:off x="1371600" y="2914650"/>
            <a:ext cx="6400800" cy="1314450"/>
          </a:xfrm>
          <a:prstGeom prst="rect">
            <a:avLst/>
          </a:prstGeom>
        </p:spPr>
        <p:txBody>
          <a:bodyPr/>
          <a:lstStyle>
            <a:lvl1pPr algn="ctr">
              <a:buFontTx/>
              <a:defRPr>
                <a:solidFill>
                  <a:srgbClr val="888888"/>
                </a:solidFill>
              </a:defRPr>
            </a:lvl1pPr>
            <a:lvl2pPr algn="ctr">
              <a:buFontTx/>
              <a:defRPr>
                <a:solidFill>
                  <a:srgbClr val="888888"/>
                </a:solidFill>
              </a:defRPr>
            </a:lvl2pPr>
            <a:lvl3pPr algn="ctr">
              <a:buFontTx/>
              <a:defRPr>
                <a:solidFill>
                  <a:srgbClr val="888888"/>
                </a:solidFill>
              </a:defRPr>
            </a:lvl3pPr>
            <a:lvl4pPr algn="ctr">
              <a:buFontTx/>
              <a:defRPr>
                <a:solidFill>
                  <a:srgbClr val="888888"/>
                </a:solidFill>
              </a:defRPr>
            </a:lvl4pPr>
            <a:lvl5pPr algn="ctr">
              <a:buFontTx/>
              <a:defRPr>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Title Text"/>
          <p:cNvSpPr txBox="1">
            <a:spLocks noGrp="1"/>
          </p:cNvSpPr>
          <p:nvPr>
            <p:ph type="title"/>
          </p:nvPr>
        </p:nvSpPr>
        <p:spPr>
          <a:prstGeom prst="rect">
            <a:avLst/>
          </a:prstGeom>
        </p:spPr>
        <p:txBody>
          <a:bodyPr/>
          <a:lstStyle/>
          <a:p>
            <a:r>
              <a:t>Title Text</a:t>
            </a:r>
          </a:p>
        </p:txBody>
      </p:sp>
      <p:sp>
        <p:nvSpPr>
          <p:cNvPr id="2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Title Text"/>
          <p:cNvSpPr txBox="1">
            <a:spLocks noGrp="1"/>
          </p:cNvSpPr>
          <p:nvPr>
            <p:ph type="title"/>
          </p:nvPr>
        </p:nvSpPr>
        <p:spPr>
          <a:xfrm>
            <a:off x="722312" y="3305176"/>
            <a:ext cx="7772401" cy="1021557"/>
          </a:xfrm>
          <a:prstGeom prst="rect">
            <a:avLst/>
          </a:prstGeom>
        </p:spPr>
        <p:txBody>
          <a:bodyPr anchor="t"/>
          <a:lstStyle>
            <a:lvl1pPr>
              <a:defRPr sz="3000" b="1" cap="all"/>
            </a:lvl1pPr>
          </a:lstStyle>
          <a:p>
            <a:r>
              <a:t>Title Text</a:t>
            </a:r>
          </a:p>
        </p:txBody>
      </p:sp>
      <p:sp>
        <p:nvSpPr>
          <p:cNvPr id="30" name="Body Level One…"/>
          <p:cNvSpPr txBox="1">
            <a:spLocks noGrp="1"/>
          </p:cNvSpPr>
          <p:nvPr>
            <p:ph type="body" sz="quarter" idx="1"/>
          </p:nvPr>
        </p:nvSpPr>
        <p:spPr>
          <a:xfrm>
            <a:off x="722312" y="2180034"/>
            <a:ext cx="7772401" cy="1125141"/>
          </a:xfrm>
          <a:prstGeom prst="rect">
            <a:avLst/>
          </a:prstGeom>
        </p:spPr>
        <p:txBody>
          <a:bodyPr anchor="b"/>
          <a:lstStyle>
            <a:lvl1pPr>
              <a:spcBef>
                <a:spcPts val="300"/>
              </a:spcBef>
              <a:buFontTx/>
              <a:defRPr sz="1500">
                <a:solidFill>
                  <a:srgbClr val="888888"/>
                </a:solidFill>
              </a:defRPr>
            </a:lvl1pPr>
            <a:lvl2pPr>
              <a:spcBef>
                <a:spcPts val="300"/>
              </a:spcBef>
              <a:buFontTx/>
              <a:defRPr sz="1500">
                <a:solidFill>
                  <a:srgbClr val="888888"/>
                </a:solidFill>
              </a:defRPr>
            </a:lvl2pPr>
            <a:lvl3pPr>
              <a:spcBef>
                <a:spcPts val="300"/>
              </a:spcBef>
              <a:buFontTx/>
              <a:defRPr sz="1500">
                <a:solidFill>
                  <a:srgbClr val="888888"/>
                </a:solidFill>
              </a:defRPr>
            </a:lvl3pPr>
            <a:lvl4pPr>
              <a:spcBef>
                <a:spcPts val="300"/>
              </a:spcBef>
              <a:buFontTx/>
              <a:defRPr sz="1500">
                <a:solidFill>
                  <a:srgbClr val="888888"/>
                </a:solidFill>
              </a:defRPr>
            </a:lvl4pPr>
            <a:lvl5pPr>
              <a:spcBef>
                <a:spcPts val="300"/>
              </a:spcBef>
              <a:buFontTx/>
              <a:defRPr sz="15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itle Text"/>
          <p:cNvSpPr txBox="1">
            <a:spLocks noGrp="1"/>
          </p:cNvSpPr>
          <p:nvPr>
            <p:ph type="title"/>
          </p:nvPr>
        </p:nvSpPr>
        <p:spPr>
          <a:prstGeom prst="rect">
            <a:avLst/>
          </a:prstGeom>
        </p:spPr>
        <p:txBody>
          <a:bodyPr/>
          <a:lstStyle/>
          <a:p>
            <a:r>
              <a:t>Title Text</a:t>
            </a:r>
          </a:p>
        </p:txBody>
      </p:sp>
      <p:sp>
        <p:nvSpPr>
          <p:cNvPr id="39" name="Body Level One…"/>
          <p:cNvSpPr txBox="1">
            <a:spLocks noGrp="1"/>
          </p:cNvSpPr>
          <p:nvPr>
            <p:ph type="body" sz="half" idx="1"/>
          </p:nvPr>
        </p:nvSpPr>
        <p:spPr>
          <a:xfrm>
            <a:off x="457200" y="1200150"/>
            <a:ext cx="4038600" cy="3394473"/>
          </a:xfrm>
          <a:prstGeom prst="rect">
            <a:avLst/>
          </a:prstGeom>
        </p:spPr>
        <p:txBody>
          <a:bodyPr/>
          <a:lstStyle>
            <a:lvl1pPr>
              <a:defRPr sz="2100"/>
            </a:lvl1pPr>
            <a:lvl2pPr>
              <a:defRPr sz="2100"/>
            </a:lvl2pPr>
            <a:lvl3pPr>
              <a:defRPr sz="2100"/>
            </a:lvl3pPr>
            <a:lvl4pPr>
              <a:defRPr sz="2100"/>
            </a:lvl4pPr>
            <a:lvl5pPr>
              <a:defRPr sz="2100"/>
            </a:lvl5p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itle Text"/>
          <p:cNvSpPr txBox="1">
            <a:spLocks noGrp="1"/>
          </p:cNvSpPr>
          <p:nvPr>
            <p:ph type="title"/>
          </p:nvPr>
        </p:nvSpPr>
        <p:spPr>
          <a:prstGeom prst="rect">
            <a:avLst/>
          </a:prstGeom>
        </p:spPr>
        <p:txBody>
          <a:bodyPr/>
          <a:lstStyle/>
          <a:p>
            <a:r>
              <a:t>Title Text</a:t>
            </a:r>
          </a:p>
        </p:txBody>
      </p:sp>
      <p:sp>
        <p:nvSpPr>
          <p:cNvPr id="48" name="Body Level One…"/>
          <p:cNvSpPr txBox="1">
            <a:spLocks noGrp="1"/>
          </p:cNvSpPr>
          <p:nvPr>
            <p:ph type="body" sz="quarter" idx="1"/>
          </p:nvPr>
        </p:nvSpPr>
        <p:spPr>
          <a:xfrm>
            <a:off x="457200" y="1151334"/>
            <a:ext cx="4040188" cy="479823"/>
          </a:xfrm>
          <a:prstGeom prst="rect">
            <a:avLst/>
          </a:prstGeom>
        </p:spPr>
        <p:txBody>
          <a:bodyPr anchor="b"/>
          <a:lstStyle>
            <a:lvl1pPr>
              <a:spcBef>
                <a:spcPts val="400"/>
              </a:spcBef>
              <a:buFontTx/>
              <a:defRPr sz="1800" b="1"/>
            </a:lvl1pPr>
            <a:lvl2pPr>
              <a:spcBef>
                <a:spcPts val="400"/>
              </a:spcBef>
              <a:buFontTx/>
              <a:defRPr sz="1800" b="1"/>
            </a:lvl2pPr>
            <a:lvl3pPr>
              <a:spcBef>
                <a:spcPts val="400"/>
              </a:spcBef>
              <a:buFontTx/>
              <a:defRPr sz="1800" b="1"/>
            </a:lvl3pPr>
            <a:lvl4pPr>
              <a:spcBef>
                <a:spcPts val="400"/>
              </a:spcBef>
              <a:buFontTx/>
              <a:defRPr sz="1800" b="1"/>
            </a:lvl4pPr>
            <a:lvl5pPr>
              <a:spcBef>
                <a:spcPts val="400"/>
              </a:spcBef>
              <a:buFontTx/>
              <a:defRPr sz="1800" b="1"/>
            </a:lvl5pPr>
          </a:lstStyle>
          <a:p>
            <a:r>
              <a:t>Body Level One</a:t>
            </a:r>
          </a:p>
          <a:p>
            <a:pPr lvl="1"/>
            <a:r>
              <a:t>Body Level Two</a:t>
            </a:r>
          </a:p>
          <a:p>
            <a:pPr lvl="2"/>
            <a:r>
              <a:t>Body Level Three</a:t>
            </a:r>
          </a:p>
          <a:p>
            <a:pPr lvl="3"/>
            <a:r>
              <a:t>Body Level Four</a:t>
            </a:r>
          </a:p>
          <a:p>
            <a:pPr lvl="4"/>
            <a:r>
              <a:t>Body Level Five</a:t>
            </a:r>
          </a:p>
        </p:txBody>
      </p:sp>
      <p:sp>
        <p:nvSpPr>
          <p:cNvPr id="49" name="Text Placeholder 4"/>
          <p:cNvSpPr>
            <a:spLocks noGrp="1"/>
          </p:cNvSpPr>
          <p:nvPr>
            <p:ph type="body" sz="quarter" idx="21"/>
          </p:nvPr>
        </p:nvSpPr>
        <p:spPr>
          <a:xfrm>
            <a:off x="4645026" y="1151334"/>
            <a:ext cx="4041776" cy="479823"/>
          </a:xfrm>
          <a:prstGeom prst="rect">
            <a:avLst/>
          </a:prstGeom>
        </p:spPr>
        <p:txBody>
          <a:bodyPr anchor="b"/>
          <a:lstStyle/>
          <a:p>
            <a:pPr>
              <a:spcBef>
                <a:spcPts val="400"/>
              </a:spcBef>
              <a:buFontTx/>
              <a:defRPr sz="1800" b="1"/>
            </a:pPr>
            <a:endParaRPr/>
          </a:p>
        </p:txBody>
      </p:sp>
      <p:sp>
        <p:nvSpPr>
          <p:cNvPr id="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Title Text"/>
          <p:cNvSpPr txBox="1">
            <a:spLocks noGrp="1"/>
          </p:cNvSpPr>
          <p:nvPr>
            <p:ph type="title"/>
          </p:nvPr>
        </p:nvSpPr>
        <p:spPr>
          <a:prstGeom prst="rect">
            <a:avLst/>
          </a:prstGeom>
        </p:spPr>
        <p:txBody>
          <a:bodyPr/>
          <a:lstStyle/>
          <a:p>
            <a:r>
              <a:t>Title Text</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Title Text"/>
          <p:cNvSpPr txBox="1">
            <a:spLocks noGrp="1"/>
          </p:cNvSpPr>
          <p:nvPr>
            <p:ph type="title"/>
          </p:nvPr>
        </p:nvSpPr>
        <p:spPr>
          <a:xfrm>
            <a:off x="457201" y="204786"/>
            <a:ext cx="3008314" cy="871539"/>
          </a:xfrm>
          <a:prstGeom prst="rect">
            <a:avLst/>
          </a:prstGeom>
        </p:spPr>
        <p:txBody>
          <a:bodyPr anchor="b"/>
          <a:lstStyle>
            <a:lvl1pPr>
              <a:defRPr sz="1500" b="1"/>
            </a:lvl1pPr>
          </a:lstStyle>
          <a:p>
            <a:r>
              <a:t>Title Text</a:t>
            </a:r>
          </a:p>
        </p:txBody>
      </p:sp>
      <p:sp>
        <p:nvSpPr>
          <p:cNvPr id="73" name="Body Level One…"/>
          <p:cNvSpPr txBox="1">
            <a:spLocks noGrp="1"/>
          </p:cNvSpPr>
          <p:nvPr>
            <p:ph type="body" idx="1"/>
          </p:nvPr>
        </p:nvSpPr>
        <p:spPr>
          <a:xfrm>
            <a:off x="3575050" y="204788"/>
            <a:ext cx="5111750" cy="438983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4" name="Text Placeholder 3"/>
          <p:cNvSpPr>
            <a:spLocks noGrp="1"/>
          </p:cNvSpPr>
          <p:nvPr>
            <p:ph type="body" sz="half" idx="21"/>
          </p:nvPr>
        </p:nvSpPr>
        <p:spPr>
          <a:xfrm>
            <a:off x="457200" y="1076326"/>
            <a:ext cx="3008315" cy="3518297"/>
          </a:xfrm>
          <a:prstGeom prst="rect">
            <a:avLst/>
          </a:prstGeom>
        </p:spPr>
        <p:txBody>
          <a:bodyPr/>
          <a:lstStyle/>
          <a:p>
            <a:pPr>
              <a:spcBef>
                <a:spcPts val="200"/>
              </a:spcBef>
              <a:buFontTx/>
              <a:defRPr sz="1000"/>
            </a:pPr>
            <a:endParaRPr/>
          </a:p>
        </p:txBody>
      </p:sp>
      <p:sp>
        <p:nvSpPr>
          <p:cNvPr id="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Title Text"/>
          <p:cNvSpPr txBox="1">
            <a:spLocks noGrp="1"/>
          </p:cNvSpPr>
          <p:nvPr>
            <p:ph type="title"/>
          </p:nvPr>
        </p:nvSpPr>
        <p:spPr>
          <a:xfrm>
            <a:off x="1792288" y="3600450"/>
            <a:ext cx="5486401" cy="425054"/>
          </a:xfrm>
          <a:prstGeom prst="rect">
            <a:avLst/>
          </a:prstGeom>
        </p:spPr>
        <p:txBody>
          <a:bodyPr anchor="b"/>
          <a:lstStyle>
            <a:lvl1pPr>
              <a:defRPr sz="1500" b="1"/>
            </a:lvl1pPr>
          </a:lstStyle>
          <a:p>
            <a:r>
              <a:t>Title Text</a:t>
            </a:r>
          </a:p>
        </p:txBody>
      </p:sp>
      <p:sp>
        <p:nvSpPr>
          <p:cNvPr id="83" name="Picture Placeholder 2"/>
          <p:cNvSpPr>
            <a:spLocks noGrp="1"/>
          </p:cNvSpPr>
          <p:nvPr>
            <p:ph type="pic" sz="half" idx="21"/>
          </p:nvPr>
        </p:nvSpPr>
        <p:spPr>
          <a:xfrm>
            <a:off x="1792288" y="459581"/>
            <a:ext cx="5486401" cy="3086101"/>
          </a:xfrm>
          <a:prstGeom prst="rect">
            <a:avLst/>
          </a:prstGeom>
        </p:spPr>
        <p:txBody>
          <a:bodyPr lIns="91439" rIns="91439">
            <a:noAutofit/>
          </a:bodyPr>
          <a:lstStyle/>
          <a:p>
            <a:endParaRPr/>
          </a:p>
        </p:txBody>
      </p:sp>
      <p:sp>
        <p:nvSpPr>
          <p:cNvPr id="84" name="Body Level One…"/>
          <p:cNvSpPr txBox="1">
            <a:spLocks noGrp="1"/>
          </p:cNvSpPr>
          <p:nvPr>
            <p:ph type="body" sz="quarter" idx="1"/>
          </p:nvPr>
        </p:nvSpPr>
        <p:spPr>
          <a:xfrm>
            <a:off x="1792288" y="4025503"/>
            <a:ext cx="5486401" cy="603648"/>
          </a:xfrm>
          <a:prstGeom prst="rect">
            <a:avLst/>
          </a:prstGeom>
        </p:spPr>
        <p:txBody>
          <a:bodyPr/>
          <a:lstStyle>
            <a:lvl1pPr>
              <a:spcBef>
                <a:spcPts val="200"/>
              </a:spcBef>
              <a:buFontTx/>
              <a:defRPr sz="1000"/>
            </a:lvl1pPr>
            <a:lvl2pPr>
              <a:spcBef>
                <a:spcPts val="200"/>
              </a:spcBef>
              <a:buFontTx/>
              <a:defRPr sz="1000"/>
            </a:lvl2pPr>
            <a:lvl3pPr>
              <a:spcBef>
                <a:spcPts val="200"/>
              </a:spcBef>
              <a:buFontTx/>
              <a:defRPr sz="1000"/>
            </a:lvl3pPr>
            <a:lvl4pPr>
              <a:spcBef>
                <a:spcPts val="200"/>
              </a:spcBef>
              <a:buFontTx/>
              <a:defRPr sz="1000"/>
            </a:lvl4pPr>
            <a:lvl5pPr>
              <a:spcBef>
                <a:spcPts val="200"/>
              </a:spcBef>
              <a:buFontTx/>
              <a:defRPr sz="1000"/>
            </a:lvl5pPr>
          </a:lstStyle>
          <a:p>
            <a:r>
              <a:t>Body Level One</a:t>
            </a:r>
          </a:p>
          <a:p>
            <a:pPr lvl="1"/>
            <a:r>
              <a:t>Body Level Two</a:t>
            </a:r>
          </a:p>
          <a:p>
            <a:pPr lvl="2"/>
            <a:r>
              <a:t>Body Level Three</a:t>
            </a:r>
          </a:p>
          <a:p>
            <a:pPr lvl="3"/>
            <a:r>
              <a:t>Body Level Four</a:t>
            </a:r>
          </a:p>
          <a:p>
            <a:pPr lvl="4"/>
            <a:r>
              <a:t>Body Level Five</a:t>
            </a:r>
          </a:p>
        </p:txBody>
      </p:sp>
      <p:sp>
        <p:nvSpPr>
          <p:cNvPr id="8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457200" y="205978"/>
            <a:ext cx="8229600" cy="8572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Title Text</a:t>
            </a:r>
          </a:p>
        </p:txBody>
      </p:sp>
      <p:sp>
        <p:nvSpPr>
          <p:cNvPr id="3" name="Body Level One…"/>
          <p:cNvSpPr txBox="1">
            <a:spLocks noGrp="1"/>
          </p:cNvSpPr>
          <p:nvPr>
            <p:ph type="body" idx="1"/>
          </p:nvPr>
        </p:nvSpPr>
        <p:spPr>
          <a:xfrm>
            <a:off x="457200" y="1200150"/>
            <a:ext cx="8229600" cy="339447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466797" y="4801228"/>
            <a:ext cx="220003" cy="205914"/>
          </a:xfrm>
          <a:prstGeom prst="rect">
            <a:avLst/>
          </a:prstGeom>
          <a:ln w="12700">
            <a:miter lim="400000"/>
          </a:ln>
        </p:spPr>
        <p:txBody>
          <a:bodyPr wrap="none" lIns="45719" rIns="45719" anchor="ctr">
            <a:spAutoFit/>
          </a:bodyPr>
          <a:lstStyle>
            <a:lvl1pPr algn="r">
              <a:defRPr sz="9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txStyles>
    <p:titleStyle>
      <a:lvl1pPr marL="0" marR="0" indent="0" algn="l" defTabSz="342900" rtl="0" latinLnBrk="0">
        <a:lnSpc>
          <a:spcPct val="100000"/>
        </a:lnSpc>
        <a:spcBef>
          <a:spcPts val="0"/>
        </a:spcBef>
        <a:spcAft>
          <a:spcPts val="0"/>
        </a:spcAft>
        <a:buClrTx/>
        <a:buSzTx/>
        <a:buFontTx/>
        <a:buNone/>
        <a:tabLst/>
        <a:defRPr sz="3300" b="0" i="0" u="none" strike="noStrike" cap="none" spc="0" baseline="0">
          <a:solidFill>
            <a:srgbClr val="000000"/>
          </a:solidFill>
          <a:uFillTx/>
          <a:latin typeface="+mn-lt"/>
          <a:ea typeface="+mn-ea"/>
          <a:cs typeface="+mn-cs"/>
          <a:sym typeface="Calibri"/>
        </a:defRPr>
      </a:lvl1pPr>
      <a:lvl2pPr marL="0" marR="0" indent="0" algn="l" defTabSz="342900" rtl="0" latinLnBrk="0">
        <a:lnSpc>
          <a:spcPct val="100000"/>
        </a:lnSpc>
        <a:spcBef>
          <a:spcPts val="0"/>
        </a:spcBef>
        <a:spcAft>
          <a:spcPts val="0"/>
        </a:spcAft>
        <a:buClrTx/>
        <a:buSzTx/>
        <a:buFontTx/>
        <a:buNone/>
        <a:tabLst/>
        <a:defRPr sz="3300" b="0" i="0" u="none" strike="noStrike" cap="none" spc="0" baseline="0">
          <a:solidFill>
            <a:srgbClr val="000000"/>
          </a:solidFill>
          <a:uFillTx/>
          <a:latin typeface="+mn-lt"/>
          <a:ea typeface="+mn-ea"/>
          <a:cs typeface="+mn-cs"/>
          <a:sym typeface="Calibri"/>
        </a:defRPr>
      </a:lvl2pPr>
      <a:lvl3pPr marL="0" marR="0" indent="0" algn="l" defTabSz="342900" rtl="0" latinLnBrk="0">
        <a:lnSpc>
          <a:spcPct val="100000"/>
        </a:lnSpc>
        <a:spcBef>
          <a:spcPts val="0"/>
        </a:spcBef>
        <a:spcAft>
          <a:spcPts val="0"/>
        </a:spcAft>
        <a:buClrTx/>
        <a:buSzTx/>
        <a:buFontTx/>
        <a:buNone/>
        <a:tabLst/>
        <a:defRPr sz="3300" b="0" i="0" u="none" strike="noStrike" cap="none" spc="0" baseline="0">
          <a:solidFill>
            <a:srgbClr val="000000"/>
          </a:solidFill>
          <a:uFillTx/>
          <a:latin typeface="+mn-lt"/>
          <a:ea typeface="+mn-ea"/>
          <a:cs typeface="+mn-cs"/>
          <a:sym typeface="Calibri"/>
        </a:defRPr>
      </a:lvl3pPr>
      <a:lvl4pPr marL="0" marR="0" indent="0" algn="l" defTabSz="342900" rtl="0" latinLnBrk="0">
        <a:lnSpc>
          <a:spcPct val="100000"/>
        </a:lnSpc>
        <a:spcBef>
          <a:spcPts val="0"/>
        </a:spcBef>
        <a:spcAft>
          <a:spcPts val="0"/>
        </a:spcAft>
        <a:buClrTx/>
        <a:buSzTx/>
        <a:buFontTx/>
        <a:buNone/>
        <a:tabLst/>
        <a:defRPr sz="3300" b="0" i="0" u="none" strike="noStrike" cap="none" spc="0" baseline="0">
          <a:solidFill>
            <a:srgbClr val="000000"/>
          </a:solidFill>
          <a:uFillTx/>
          <a:latin typeface="+mn-lt"/>
          <a:ea typeface="+mn-ea"/>
          <a:cs typeface="+mn-cs"/>
          <a:sym typeface="Calibri"/>
        </a:defRPr>
      </a:lvl4pPr>
      <a:lvl5pPr marL="0" marR="0" indent="0" algn="l" defTabSz="342900" rtl="0" latinLnBrk="0">
        <a:lnSpc>
          <a:spcPct val="100000"/>
        </a:lnSpc>
        <a:spcBef>
          <a:spcPts val="0"/>
        </a:spcBef>
        <a:spcAft>
          <a:spcPts val="0"/>
        </a:spcAft>
        <a:buClrTx/>
        <a:buSzTx/>
        <a:buFontTx/>
        <a:buNone/>
        <a:tabLst/>
        <a:defRPr sz="3300" b="0" i="0" u="none" strike="noStrike" cap="none" spc="0" baseline="0">
          <a:solidFill>
            <a:srgbClr val="000000"/>
          </a:solidFill>
          <a:uFillTx/>
          <a:latin typeface="+mn-lt"/>
          <a:ea typeface="+mn-ea"/>
          <a:cs typeface="+mn-cs"/>
          <a:sym typeface="Calibri"/>
        </a:defRPr>
      </a:lvl5pPr>
      <a:lvl6pPr marL="0" marR="0" indent="0" algn="l" defTabSz="342900" rtl="0" latinLnBrk="0">
        <a:lnSpc>
          <a:spcPct val="100000"/>
        </a:lnSpc>
        <a:spcBef>
          <a:spcPts val="0"/>
        </a:spcBef>
        <a:spcAft>
          <a:spcPts val="0"/>
        </a:spcAft>
        <a:buClrTx/>
        <a:buSzTx/>
        <a:buFontTx/>
        <a:buNone/>
        <a:tabLst/>
        <a:defRPr sz="3300" b="0" i="0" u="none" strike="noStrike" cap="none" spc="0" baseline="0">
          <a:solidFill>
            <a:srgbClr val="000000"/>
          </a:solidFill>
          <a:uFillTx/>
          <a:latin typeface="+mn-lt"/>
          <a:ea typeface="+mn-ea"/>
          <a:cs typeface="+mn-cs"/>
          <a:sym typeface="Calibri"/>
        </a:defRPr>
      </a:lvl6pPr>
      <a:lvl7pPr marL="0" marR="0" indent="0" algn="l" defTabSz="342900" rtl="0" latinLnBrk="0">
        <a:lnSpc>
          <a:spcPct val="100000"/>
        </a:lnSpc>
        <a:spcBef>
          <a:spcPts val="0"/>
        </a:spcBef>
        <a:spcAft>
          <a:spcPts val="0"/>
        </a:spcAft>
        <a:buClrTx/>
        <a:buSzTx/>
        <a:buFontTx/>
        <a:buNone/>
        <a:tabLst/>
        <a:defRPr sz="3300" b="0" i="0" u="none" strike="noStrike" cap="none" spc="0" baseline="0">
          <a:solidFill>
            <a:srgbClr val="000000"/>
          </a:solidFill>
          <a:uFillTx/>
          <a:latin typeface="+mn-lt"/>
          <a:ea typeface="+mn-ea"/>
          <a:cs typeface="+mn-cs"/>
          <a:sym typeface="Calibri"/>
        </a:defRPr>
      </a:lvl7pPr>
      <a:lvl8pPr marL="0" marR="0" indent="0" algn="l" defTabSz="342900" rtl="0" latinLnBrk="0">
        <a:lnSpc>
          <a:spcPct val="100000"/>
        </a:lnSpc>
        <a:spcBef>
          <a:spcPts val="0"/>
        </a:spcBef>
        <a:spcAft>
          <a:spcPts val="0"/>
        </a:spcAft>
        <a:buClrTx/>
        <a:buSzTx/>
        <a:buFontTx/>
        <a:buNone/>
        <a:tabLst/>
        <a:defRPr sz="3300" b="0" i="0" u="none" strike="noStrike" cap="none" spc="0" baseline="0">
          <a:solidFill>
            <a:srgbClr val="000000"/>
          </a:solidFill>
          <a:uFillTx/>
          <a:latin typeface="+mn-lt"/>
          <a:ea typeface="+mn-ea"/>
          <a:cs typeface="+mn-cs"/>
          <a:sym typeface="Calibri"/>
        </a:defRPr>
      </a:lvl8pPr>
      <a:lvl9pPr marL="0" marR="0" indent="0" algn="l" defTabSz="342900" rtl="0" latinLnBrk="0">
        <a:lnSpc>
          <a:spcPct val="100000"/>
        </a:lnSpc>
        <a:spcBef>
          <a:spcPts val="0"/>
        </a:spcBef>
        <a:spcAft>
          <a:spcPts val="0"/>
        </a:spcAft>
        <a:buClrTx/>
        <a:buSzTx/>
        <a:buFontTx/>
        <a:buNone/>
        <a:tabLst/>
        <a:defRPr sz="3300" b="0" i="0" u="none" strike="noStrike" cap="none" spc="0" baseline="0">
          <a:solidFill>
            <a:srgbClr val="000000"/>
          </a:solidFill>
          <a:uFillTx/>
          <a:latin typeface="+mn-lt"/>
          <a:ea typeface="+mn-ea"/>
          <a:cs typeface="+mn-cs"/>
          <a:sym typeface="Calibri"/>
        </a:defRPr>
      </a:lvl9pPr>
    </p:titleStyle>
    <p:bodyStyle>
      <a:lvl1pPr marL="0" marR="0" indent="0" algn="l" defTabSz="342900" rtl="0" latinLnBrk="0">
        <a:lnSpc>
          <a:spcPct val="100000"/>
        </a:lnSpc>
        <a:spcBef>
          <a:spcPts val="500"/>
        </a:spcBef>
        <a:spcAft>
          <a:spcPts val="0"/>
        </a:spcAft>
        <a:buClrTx/>
        <a:buSzTx/>
        <a:buFont typeface="Arial"/>
        <a:buNone/>
        <a:tabLst/>
        <a:defRPr sz="2400" b="0" i="0" u="none" strike="noStrike" cap="none" spc="0" baseline="0">
          <a:solidFill>
            <a:srgbClr val="000000"/>
          </a:solidFill>
          <a:uFillTx/>
          <a:latin typeface="+mn-lt"/>
          <a:ea typeface="+mn-ea"/>
          <a:cs typeface="+mn-cs"/>
          <a:sym typeface="Calibri"/>
        </a:defRPr>
      </a:lvl1pPr>
      <a:lvl2pPr marL="0" marR="0" indent="342900" algn="l" defTabSz="342900" rtl="0" latinLnBrk="0">
        <a:lnSpc>
          <a:spcPct val="100000"/>
        </a:lnSpc>
        <a:spcBef>
          <a:spcPts val="500"/>
        </a:spcBef>
        <a:spcAft>
          <a:spcPts val="0"/>
        </a:spcAft>
        <a:buClrTx/>
        <a:buSzTx/>
        <a:buFont typeface="Arial"/>
        <a:buNone/>
        <a:tabLst/>
        <a:defRPr sz="2400" b="0" i="0" u="none" strike="noStrike" cap="none" spc="0" baseline="0">
          <a:solidFill>
            <a:srgbClr val="000000"/>
          </a:solidFill>
          <a:uFillTx/>
          <a:latin typeface="+mn-lt"/>
          <a:ea typeface="+mn-ea"/>
          <a:cs typeface="+mn-cs"/>
          <a:sym typeface="Calibri"/>
        </a:defRPr>
      </a:lvl2pPr>
      <a:lvl3pPr marL="0" marR="0" indent="685800" algn="l" defTabSz="342900" rtl="0" latinLnBrk="0">
        <a:lnSpc>
          <a:spcPct val="100000"/>
        </a:lnSpc>
        <a:spcBef>
          <a:spcPts val="500"/>
        </a:spcBef>
        <a:spcAft>
          <a:spcPts val="0"/>
        </a:spcAft>
        <a:buClrTx/>
        <a:buSzTx/>
        <a:buFont typeface="Arial"/>
        <a:buNone/>
        <a:tabLst/>
        <a:defRPr sz="2400" b="0" i="0" u="none" strike="noStrike" cap="none" spc="0" baseline="0">
          <a:solidFill>
            <a:srgbClr val="000000"/>
          </a:solidFill>
          <a:uFillTx/>
          <a:latin typeface="+mn-lt"/>
          <a:ea typeface="+mn-ea"/>
          <a:cs typeface="+mn-cs"/>
          <a:sym typeface="Calibri"/>
        </a:defRPr>
      </a:lvl3pPr>
      <a:lvl4pPr marL="0" marR="0" indent="1028700" algn="l" defTabSz="342900" rtl="0" latinLnBrk="0">
        <a:lnSpc>
          <a:spcPct val="100000"/>
        </a:lnSpc>
        <a:spcBef>
          <a:spcPts val="500"/>
        </a:spcBef>
        <a:spcAft>
          <a:spcPts val="0"/>
        </a:spcAft>
        <a:buClrTx/>
        <a:buSzTx/>
        <a:buFont typeface="Arial"/>
        <a:buNone/>
        <a:tabLst/>
        <a:defRPr sz="2400" b="0" i="0" u="none" strike="noStrike" cap="none" spc="0" baseline="0">
          <a:solidFill>
            <a:srgbClr val="000000"/>
          </a:solidFill>
          <a:uFillTx/>
          <a:latin typeface="+mn-lt"/>
          <a:ea typeface="+mn-ea"/>
          <a:cs typeface="+mn-cs"/>
          <a:sym typeface="Calibri"/>
        </a:defRPr>
      </a:lvl4pPr>
      <a:lvl5pPr marL="0" marR="0" indent="1371600" algn="l" defTabSz="342900" rtl="0" latinLnBrk="0">
        <a:lnSpc>
          <a:spcPct val="100000"/>
        </a:lnSpc>
        <a:spcBef>
          <a:spcPts val="500"/>
        </a:spcBef>
        <a:spcAft>
          <a:spcPts val="0"/>
        </a:spcAft>
        <a:buClrTx/>
        <a:buSzTx/>
        <a:buFont typeface="Arial"/>
        <a:buNone/>
        <a:tabLst/>
        <a:defRPr sz="2400" b="0" i="0" u="none" strike="noStrike" cap="none" spc="0" baseline="0">
          <a:solidFill>
            <a:srgbClr val="000000"/>
          </a:solidFill>
          <a:uFillTx/>
          <a:latin typeface="+mn-lt"/>
          <a:ea typeface="+mn-ea"/>
          <a:cs typeface="+mn-cs"/>
          <a:sym typeface="Calibri"/>
        </a:defRPr>
      </a:lvl5pPr>
      <a:lvl6pPr marL="0" marR="0" indent="1714500" algn="l" defTabSz="342900" rtl="0" latinLnBrk="0">
        <a:lnSpc>
          <a:spcPct val="100000"/>
        </a:lnSpc>
        <a:spcBef>
          <a:spcPts val="500"/>
        </a:spcBef>
        <a:spcAft>
          <a:spcPts val="0"/>
        </a:spcAft>
        <a:buClrTx/>
        <a:buSzTx/>
        <a:buFont typeface="Arial"/>
        <a:buNone/>
        <a:tabLst/>
        <a:defRPr sz="2400" b="0" i="0" u="none" strike="noStrike" cap="none" spc="0" baseline="0">
          <a:solidFill>
            <a:srgbClr val="000000"/>
          </a:solidFill>
          <a:uFillTx/>
          <a:latin typeface="+mn-lt"/>
          <a:ea typeface="+mn-ea"/>
          <a:cs typeface="+mn-cs"/>
          <a:sym typeface="Calibri"/>
        </a:defRPr>
      </a:lvl6pPr>
      <a:lvl7pPr marL="0" marR="0" indent="2057400" algn="l" defTabSz="342900" rtl="0" latinLnBrk="0">
        <a:lnSpc>
          <a:spcPct val="100000"/>
        </a:lnSpc>
        <a:spcBef>
          <a:spcPts val="500"/>
        </a:spcBef>
        <a:spcAft>
          <a:spcPts val="0"/>
        </a:spcAft>
        <a:buClrTx/>
        <a:buSzTx/>
        <a:buFont typeface="Arial"/>
        <a:buNone/>
        <a:tabLst/>
        <a:defRPr sz="2400" b="0" i="0" u="none" strike="noStrike" cap="none" spc="0" baseline="0">
          <a:solidFill>
            <a:srgbClr val="000000"/>
          </a:solidFill>
          <a:uFillTx/>
          <a:latin typeface="+mn-lt"/>
          <a:ea typeface="+mn-ea"/>
          <a:cs typeface="+mn-cs"/>
          <a:sym typeface="Calibri"/>
        </a:defRPr>
      </a:lvl7pPr>
      <a:lvl8pPr marL="0" marR="0" indent="2400300" algn="l" defTabSz="342900" rtl="0" latinLnBrk="0">
        <a:lnSpc>
          <a:spcPct val="100000"/>
        </a:lnSpc>
        <a:spcBef>
          <a:spcPts val="500"/>
        </a:spcBef>
        <a:spcAft>
          <a:spcPts val="0"/>
        </a:spcAft>
        <a:buClrTx/>
        <a:buSzTx/>
        <a:buFont typeface="Arial"/>
        <a:buNone/>
        <a:tabLst/>
        <a:defRPr sz="2400" b="0" i="0" u="none" strike="noStrike" cap="none" spc="0" baseline="0">
          <a:solidFill>
            <a:srgbClr val="000000"/>
          </a:solidFill>
          <a:uFillTx/>
          <a:latin typeface="+mn-lt"/>
          <a:ea typeface="+mn-ea"/>
          <a:cs typeface="+mn-cs"/>
          <a:sym typeface="Calibri"/>
        </a:defRPr>
      </a:lvl8pPr>
      <a:lvl9pPr marL="0" marR="0" indent="2743200" algn="l" defTabSz="342900" rtl="0" latinLnBrk="0">
        <a:lnSpc>
          <a:spcPct val="100000"/>
        </a:lnSpc>
        <a:spcBef>
          <a:spcPts val="500"/>
        </a:spcBef>
        <a:spcAft>
          <a:spcPts val="0"/>
        </a:spcAft>
        <a:buClrTx/>
        <a:buSzTx/>
        <a:buFont typeface="Arial"/>
        <a:buNone/>
        <a:tabLst/>
        <a:defRPr sz="2400" b="0" i="0" u="none" strike="noStrike" cap="none" spc="0" baseline="0">
          <a:solidFill>
            <a:srgbClr val="000000"/>
          </a:solidFill>
          <a:uFillTx/>
          <a:latin typeface="+mn-lt"/>
          <a:ea typeface="+mn-ea"/>
          <a:cs typeface="+mn-cs"/>
          <a:sym typeface="Calibri"/>
        </a:defRPr>
      </a:lvl9pPr>
    </p:bodyStyle>
    <p:otherStyle>
      <a:lvl1pPr marL="0" marR="0" indent="0" algn="r" defTabSz="4572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Calibri"/>
        </a:defRPr>
      </a:lvl1pPr>
      <a:lvl2pPr marL="0" marR="0" indent="457200" algn="r" defTabSz="4572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Calibri"/>
        </a:defRPr>
      </a:lvl2pPr>
      <a:lvl3pPr marL="0" marR="0" indent="914400" algn="r" defTabSz="4572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Calibri"/>
        </a:defRPr>
      </a:lvl3pPr>
      <a:lvl4pPr marL="0" marR="0" indent="1371600" algn="r" defTabSz="4572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Calibri"/>
        </a:defRPr>
      </a:lvl4pPr>
      <a:lvl5pPr marL="0" marR="0" indent="1828800" algn="r" defTabSz="4572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Calibri"/>
        </a:defRPr>
      </a:lvl5pPr>
      <a:lvl6pPr marL="0" marR="0" indent="2286000" algn="r" defTabSz="4572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Calibri"/>
        </a:defRPr>
      </a:lvl6pPr>
      <a:lvl7pPr marL="0" marR="0" indent="2743200" algn="r" defTabSz="4572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Calibri"/>
        </a:defRPr>
      </a:lvl7pPr>
      <a:lvl8pPr marL="0" marR="0" indent="3200400" algn="r" defTabSz="4572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Calibri"/>
        </a:defRPr>
      </a:lvl8pPr>
      <a:lvl9pPr marL="0" marR="0" indent="3657600" algn="r" defTabSz="4572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hueOff val="357503"/>
                <a:satOff val="54545"/>
                <a:lumOff val="29273"/>
              </a:schemeClr>
            </a:gs>
            <a:gs pos="100000">
              <a:schemeClr val="accent1">
                <a:hueOff val="418253"/>
                <a:satOff val="54545"/>
                <a:lumOff val="42493"/>
              </a:schemeClr>
            </a:gs>
          </a:gsLst>
          <a:lin ang="16200000" scaled="0"/>
        </a:gradFill>
        <a:effectLst/>
      </p:bgPr>
    </p:bg>
    <p:spTree>
      <p:nvGrpSpPr>
        <p:cNvPr id="1" name=""/>
        <p:cNvGrpSpPr/>
        <p:nvPr/>
      </p:nvGrpSpPr>
      <p:grpSpPr>
        <a:xfrm>
          <a:off x="0" y="0"/>
          <a:ext cx="0" cy="0"/>
          <a:chOff x="0" y="0"/>
          <a:chExt cx="0" cy="0"/>
        </a:xfrm>
      </p:grpSpPr>
      <p:sp>
        <p:nvSpPr>
          <p:cNvPr id="94" name="Title 1"/>
          <p:cNvSpPr txBox="1">
            <a:spLocks noGrp="1"/>
          </p:cNvSpPr>
          <p:nvPr>
            <p:ph type="ctrTitle"/>
          </p:nvPr>
        </p:nvSpPr>
        <p:spPr>
          <a:xfrm>
            <a:off x="685800" y="1597819"/>
            <a:ext cx="7772400" cy="1102520"/>
          </a:xfrm>
          <a:prstGeom prst="rect">
            <a:avLst/>
          </a:prstGeom>
        </p:spPr>
        <p:txBody>
          <a:bodyPr/>
          <a:lstStyle>
            <a:lvl1pPr>
              <a:defRPr sz="4000"/>
            </a:lvl1pPr>
          </a:lstStyle>
          <a:p>
            <a:pPr algn="ctr"/>
            <a:r>
              <a:rPr dirty="0"/>
              <a:t>Exploration of Iceland</a:t>
            </a:r>
          </a:p>
        </p:txBody>
      </p:sp>
      <p:sp>
        <p:nvSpPr>
          <p:cNvPr id="95" name="Subtitle 2"/>
          <p:cNvSpPr txBox="1">
            <a:spLocks noGrp="1"/>
          </p:cNvSpPr>
          <p:nvPr>
            <p:ph type="subTitle" sz="quarter" idx="1"/>
          </p:nvPr>
        </p:nvSpPr>
        <p:spPr>
          <a:xfrm>
            <a:off x="2319362" y="2571750"/>
            <a:ext cx="4505275" cy="663288"/>
          </a:xfrm>
          <a:prstGeom prst="rect">
            <a:avLst/>
          </a:prstGeom>
        </p:spPr>
        <p:txBody>
          <a:bodyPr>
            <a:normAutofit fontScale="47500" lnSpcReduction="20000"/>
          </a:bodyPr>
          <a:lstStyle/>
          <a:p>
            <a:br>
              <a:rPr dirty="0"/>
            </a:br>
            <a:br>
              <a:rPr dirty="0"/>
            </a:br>
            <a:r>
              <a:rPr sz="4500" dirty="0"/>
              <a:t>Presenter: </a:t>
            </a:r>
            <a:r>
              <a:rPr sz="4500" dirty="0" err="1"/>
              <a:t>Suheng</a:t>
            </a:r>
            <a:r>
              <a:rPr sz="4500" dirty="0"/>
              <a:t> Yao</a:t>
            </a:r>
          </a:p>
        </p:txBody>
      </p:sp>
      <p:sp>
        <p:nvSpPr>
          <p:cNvPr id="96" name="Slide Number"/>
          <p:cNvSpPr txBox="1">
            <a:spLocks noGrp="1"/>
          </p:cNvSpPr>
          <p:nvPr>
            <p:ph type="sldNum" sz="quarter" idx="4294967295"/>
          </p:nvPr>
        </p:nvSpPr>
        <p:spPr>
          <a:xfrm>
            <a:off x="8524728" y="4801227"/>
            <a:ext cx="162073" cy="2059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a:t>
            </a:fld>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hueOff val="357503"/>
                <a:satOff val="54545"/>
                <a:lumOff val="29273"/>
              </a:schemeClr>
            </a:gs>
            <a:gs pos="100000">
              <a:schemeClr val="accent1">
                <a:hueOff val="418253"/>
                <a:satOff val="54545"/>
                <a:lumOff val="42493"/>
              </a:schemeClr>
            </a:gs>
          </a:gsLst>
          <a:lin ang="16200000" scaled="0"/>
        </a:gradFill>
        <a:effectLst/>
      </p:bgPr>
    </p:bg>
    <p:spTree>
      <p:nvGrpSpPr>
        <p:cNvPr id="1" name=""/>
        <p:cNvGrpSpPr/>
        <p:nvPr/>
      </p:nvGrpSpPr>
      <p:grpSpPr>
        <a:xfrm>
          <a:off x="0" y="0"/>
          <a:ext cx="0" cy="0"/>
          <a:chOff x="0" y="0"/>
          <a:chExt cx="0" cy="0"/>
        </a:xfrm>
      </p:grpSpPr>
      <p:sp>
        <p:nvSpPr>
          <p:cNvPr id="125" name="Title 1"/>
          <p:cNvSpPr txBox="1">
            <a:spLocks noGrp="1"/>
          </p:cNvSpPr>
          <p:nvPr>
            <p:ph type="title"/>
          </p:nvPr>
        </p:nvSpPr>
        <p:spPr>
          <a:prstGeom prst="rect">
            <a:avLst/>
          </a:prstGeom>
        </p:spPr>
        <p:txBody>
          <a:bodyPr/>
          <a:lstStyle/>
          <a:p>
            <a:r>
              <a:t>Reference</a:t>
            </a:r>
          </a:p>
        </p:txBody>
      </p:sp>
      <p:sp>
        <p:nvSpPr>
          <p:cNvPr id="126" name="Content Placeholder 2"/>
          <p:cNvSpPr txBox="1">
            <a:spLocks noGrp="1"/>
          </p:cNvSpPr>
          <p:nvPr>
            <p:ph type="body" idx="1"/>
          </p:nvPr>
        </p:nvSpPr>
        <p:spPr>
          <a:xfrm>
            <a:off x="457200" y="1200151"/>
            <a:ext cx="8229600" cy="3394472"/>
          </a:xfrm>
          <a:prstGeom prst="rect">
            <a:avLst/>
          </a:prstGeom>
        </p:spPr>
        <p:txBody>
          <a:bodyPr/>
          <a:lstStyle/>
          <a:p>
            <a:pPr defTabSz="253745">
              <a:spcBef>
                <a:spcPts val="400"/>
              </a:spcBef>
              <a:defRPr sz="1776"/>
            </a:pPr>
            <a:r>
              <a:t>[1] Central Intelligence Agency. (2024, December 3). Iceland. In The World Factbook. https://www.cia.gov/the-world-factbook/countries/iceland/</a:t>
            </a:r>
          </a:p>
          <a:p>
            <a:pPr defTabSz="253745">
              <a:spcBef>
                <a:spcPts val="400"/>
              </a:spcBef>
              <a:defRPr sz="1776"/>
            </a:pPr>
            <a:r>
              <a:t>[2] ClimateChangePost. (n.d.). Climate change. ClimateChangePost. Retrieved December 12, 2024, from https://www.climatechangepost.com/countries/iceland/climate-change/</a:t>
            </a:r>
          </a:p>
          <a:p>
            <a:pPr defTabSz="253745">
              <a:spcBef>
                <a:spcPts val="400"/>
              </a:spcBef>
              <a:defRPr sz="1776"/>
            </a:pPr>
            <a:r>
              <a:t>[3] Reynolds, M. (2019, June 18). Iceland’s data centers are booming—here’s why that’s a problem. MIT Technology Review. https://www.technologyreview.com/2019/06/18/134902/icelands-data-centers-are-booming-heres-why-thats-a-problem/</a:t>
            </a:r>
          </a:p>
          <a:p>
            <a:pPr defTabSz="253745">
              <a:spcBef>
                <a:spcPts val="400"/>
              </a:spcBef>
              <a:defRPr sz="1776"/>
            </a:pPr>
            <a:r>
              <a:t>[4] Statista. (2024). Iceland: Average age of the population from 1950 to 2100 (median age in years) [Graph]. Statista. https://www.statista.com/statistics/398566/average-age-of-the-population-in-iceland/</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hueOff val="357503"/>
                <a:satOff val="54545"/>
                <a:lumOff val="29273"/>
              </a:schemeClr>
            </a:gs>
            <a:gs pos="100000">
              <a:schemeClr val="accent1">
                <a:hueOff val="418253"/>
                <a:satOff val="54545"/>
                <a:lumOff val="42493"/>
              </a:schemeClr>
            </a:gs>
          </a:gsLst>
          <a:lin ang="16200000" scaled="0"/>
        </a:gradFill>
        <a:effectLst/>
      </p:bgPr>
    </p:bg>
    <p:spTree>
      <p:nvGrpSpPr>
        <p:cNvPr id="1" name=""/>
        <p:cNvGrpSpPr/>
        <p:nvPr/>
      </p:nvGrpSpPr>
      <p:grpSpPr>
        <a:xfrm>
          <a:off x="0" y="0"/>
          <a:ext cx="0" cy="0"/>
          <a:chOff x="0" y="0"/>
          <a:chExt cx="0" cy="0"/>
        </a:xfrm>
      </p:grpSpPr>
      <p:sp>
        <p:nvSpPr>
          <p:cNvPr id="98" name="Title 1"/>
          <p:cNvSpPr txBox="1">
            <a:spLocks noGrp="1"/>
          </p:cNvSpPr>
          <p:nvPr>
            <p:ph type="title"/>
          </p:nvPr>
        </p:nvSpPr>
        <p:spPr>
          <a:prstGeom prst="rect">
            <a:avLst/>
          </a:prstGeom>
        </p:spPr>
        <p:txBody>
          <a:bodyPr/>
          <a:lstStyle/>
          <a:p>
            <a:r>
              <a:t>Introduction to Iceland</a:t>
            </a:r>
          </a:p>
        </p:txBody>
      </p:sp>
      <p:sp>
        <p:nvSpPr>
          <p:cNvPr id="99" name="Content Placeholder 2"/>
          <p:cNvSpPr txBox="1">
            <a:spLocks noGrp="1"/>
          </p:cNvSpPr>
          <p:nvPr>
            <p:ph type="body" idx="1"/>
          </p:nvPr>
        </p:nvSpPr>
        <p:spPr>
          <a:xfrm>
            <a:off x="457200" y="1200151"/>
            <a:ext cx="8229600" cy="3394472"/>
          </a:xfrm>
          <a:prstGeom prst="rect">
            <a:avLst/>
          </a:prstGeom>
        </p:spPr>
        <p:txBody>
          <a:bodyPr/>
          <a:lstStyle/>
          <a:p>
            <a:pPr marL="160019" indent="-160019" defTabSz="240029">
              <a:spcBef>
                <a:spcPts val="400"/>
              </a:spcBef>
              <a:buSzPct val="100000"/>
              <a:buChar char="•"/>
              <a:defRPr sz="1679"/>
            </a:pPr>
            <a:r>
              <a:t>Iceland is a Nordic island country between the North Atlantic and Arctic Oceans.</a:t>
            </a:r>
          </a:p>
          <a:p>
            <a:pPr marL="160019" indent="-160019" defTabSz="240029">
              <a:spcBef>
                <a:spcPts val="400"/>
              </a:spcBef>
              <a:buSzPct val="100000"/>
              <a:buChar char="•"/>
              <a:defRPr sz="1679"/>
            </a:pPr>
            <a:r>
              <a:t>Its capital and largest city is Reykjavík, which is home to about 36% of the country’s roughly 380,000 residents. 86% of the residents are Icelanders. The official language of the country is Icelandic. </a:t>
            </a:r>
          </a:p>
          <a:p>
            <a:pPr marL="160019" indent="-160019" defTabSz="240029">
              <a:spcBef>
                <a:spcPts val="400"/>
              </a:spcBef>
              <a:buSzPct val="100000"/>
              <a:buChar char="•"/>
              <a:defRPr sz="1679"/>
            </a:pPr>
            <a:r>
              <a:t>Iceland is on a rift between tectonic plates, and its geologic activity includes geysers and frequent volcanic eruptions. The interior consists of a volcanic plateau with sand and lava fields, mountains and glaciers, and many glacial rivers flow to the sea through the lowlands.</a:t>
            </a:r>
          </a:p>
          <a:p>
            <a:pPr marL="160019" indent="-160019" defTabSz="240029">
              <a:spcBef>
                <a:spcPts val="400"/>
              </a:spcBef>
              <a:buSzPct val="100000"/>
              <a:buChar char="•"/>
              <a:defRPr sz="1679"/>
            </a:pPr>
            <a:r>
              <a:t>In 2022, Iceland was the eighth-most productive country in the world per capita (US$78,837). About 85 percent of the total primary energy supply in Iceland is derived from domestically produced renewable energy sources. The economy now in Iceland is more dependent on tourism.</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hueOff val="357503"/>
                <a:satOff val="54545"/>
                <a:lumOff val="29273"/>
              </a:schemeClr>
            </a:gs>
            <a:gs pos="100000">
              <a:schemeClr val="accent1">
                <a:hueOff val="418253"/>
                <a:satOff val="54545"/>
                <a:lumOff val="42493"/>
              </a:schemeClr>
            </a:gs>
          </a:gsLst>
          <a:lin ang="16200000" scaled="0"/>
        </a:gradFill>
        <a:effectLst/>
      </p:bgPr>
    </p:bg>
    <p:spTree>
      <p:nvGrpSpPr>
        <p:cNvPr id="1" name=""/>
        <p:cNvGrpSpPr/>
        <p:nvPr/>
      </p:nvGrpSpPr>
      <p:grpSpPr>
        <a:xfrm>
          <a:off x="0" y="0"/>
          <a:ext cx="0" cy="0"/>
          <a:chOff x="0" y="0"/>
          <a:chExt cx="0" cy="0"/>
        </a:xfrm>
      </p:grpSpPr>
      <p:sp>
        <p:nvSpPr>
          <p:cNvPr id="101" name="Title 1"/>
          <p:cNvSpPr txBox="1">
            <a:spLocks noGrp="1"/>
          </p:cNvSpPr>
          <p:nvPr>
            <p:ph type="title"/>
          </p:nvPr>
        </p:nvSpPr>
        <p:spPr>
          <a:xfrm>
            <a:off x="457200" y="204786"/>
            <a:ext cx="5482679" cy="871539"/>
          </a:xfrm>
          <a:prstGeom prst="rect">
            <a:avLst/>
          </a:prstGeom>
        </p:spPr>
        <p:txBody>
          <a:bodyPr anchor="ctr"/>
          <a:lstStyle>
            <a:lvl1pPr defTabSz="336042">
              <a:defRPr sz="3234" b="0"/>
            </a:lvl1pPr>
          </a:lstStyle>
          <a:p>
            <a:r>
              <a:t>Modeling and Projection of GDP</a:t>
            </a:r>
          </a:p>
        </p:txBody>
      </p:sp>
      <p:pic>
        <p:nvPicPr>
          <p:cNvPr id="102" name="Picture 1" descr="Picture 1"/>
          <p:cNvPicPr>
            <a:picLocks noChangeAspect="1"/>
          </p:cNvPicPr>
          <p:nvPr/>
        </p:nvPicPr>
        <p:blipFill>
          <a:blip r:embed="rId2"/>
          <a:stretch>
            <a:fillRect/>
          </a:stretch>
        </p:blipFill>
        <p:spPr>
          <a:xfrm>
            <a:off x="85685" y="1464340"/>
            <a:ext cx="4325087" cy="2162544"/>
          </a:xfrm>
          <a:prstGeom prst="rect">
            <a:avLst/>
          </a:prstGeom>
          <a:ln w="12700">
            <a:miter lim="400000"/>
          </a:ln>
        </p:spPr>
      </p:pic>
      <p:pic>
        <p:nvPicPr>
          <p:cNvPr id="103" name="Picture 1" descr="Picture 1"/>
          <p:cNvPicPr>
            <a:picLocks noChangeAspect="1"/>
          </p:cNvPicPr>
          <p:nvPr/>
        </p:nvPicPr>
        <p:blipFill>
          <a:blip r:embed="rId3"/>
          <a:stretch>
            <a:fillRect/>
          </a:stretch>
        </p:blipFill>
        <p:spPr>
          <a:xfrm>
            <a:off x="4465794" y="1287780"/>
            <a:ext cx="4678206" cy="2339104"/>
          </a:xfrm>
          <a:prstGeom prst="rect">
            <a:avLst/>
          </a:prstGeom>
          <a:ln w="12700">
            <a:miter lim="400000"/>
          </a:ln>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hueOff val="357503"/>
                <a:satOff val="54545"/>
                <a:lumOff val="29273"/>
              </a:schemeClr>
            </a:gs>
            <a:gs pos="100000">
              <a:schemeClr val="accent1">
                <a:hueOff val="418253"/>
                <a:satOff val="54545"/>
                <a:lumOff val="42493"/>
              </a:schemeClr>
            </a:gs>
          </a:gsLst>
          <a:lin ang="16200000" scaled="0"/>
        </a:gradFill>
        <a:effectLst/>
      </p:bgPr>
    </p:bg>
    <p:spTree>
      <p:nvGrpSpPr>
        <p:cNvPr id="1" name=""/>
        <p:cNvGrpSpPr/>
        <p:nvPr/>
      </p:nvGrpSpPr>
      <p:grpSpPr>
        <a:xfrm>
          <a:off x="0" y="0"/>
          <a:ext cx="0" cy="0"/>
          <a:chOff x="0" y="0"/>
          <a:chExt cx="0" cy="0"/>
        </a:xfrm>
      </p:grpSpPr>
      <p:sp>
        <p:nvSpPr>
          <p:cNvPr id="105" name="Text Placeholder 3"/>
          <p:cNvSpPr txBox="1">
            <a:spLocks noGrp="1"/>
          </p:cNvSpPr>
          <p:nvPr>
            <p:ph type="body" sz="quarter" idx="1"/>
          </p:nvPr>
        </p:nvSpPr>
        <p:spPr>
          <a:xfrm>
            <a:off x="215184" y="276620"/>
            <a:ext cx="5538345" cy="583935"/>
          </a:xfrm>
          <a:prstGeom prst="rect">
            <a:avLst/>
          </a:prstGeom>
        </p:spPr>
        <p:txBody>
          <a:bodyPr anchor="ctr"/>
          <a:lstStyle>
            <a:lvl1pPr>
              <a:spcBef>
                <a:spcPts val="0"/>
              </a:spcBef>
              <a:defRPr sz="3300"/>
            </a:lvl1pPr>
          </a:lstStyle>
          <a:p>
            <a:r>
              <a:t>Plot ACF and PACF for GDP</a:t>
            </a:r>
          </a:p>
        </p:txBody>
      </p:sp>
      <p:pic>
        <p:nvPicPr>
          <p:cNvPr id="106" name="Picture 1" descr="Picture 1"/>
          <p:cNvPicPr>
            <a:picLocks noChangeAspect="1"/>
          </p:cNvPicPr>
          <p:nvPr/>
        </p:nvPicPr>
        <p:blipFill>
          <a:blip r:embed="rId2"/>
          <a:stretch>
            <a:fillRect/>
          </a:stretch>
        </p:blipFill>
        <p:spPr>
          <a:xfrm>
            <a:off x="3568700" y="1117600"/>
            <a:ext cx="5105400" cy="2552700"/>
          </a:xfrm>
          <a:prstGeom prst="rect">
            <a:avLst/>
          </a:prstGeom>
          <a:ln w="12700">
            <a:miter lim="400000"/>
          </a:ln>
        </p:spPr>
      </p:pic>
      <p:sp>
        <p:nvSpPr>
          <p:cNvPr id="107" name="Based on the plot on the right, both ACF and PACF have significant spike at lag order 1, and since there is first order differencing performed on GDP data, the first model to try is ARIMA(1, 1, 1)."/>
          <p:cNvSpPr txBox="1"/>
          <p:nvPr/>
        </p:nvSpPr>
        <p:spPr>
          <a:xfrm>
            <a:off x="233949" y="1229912"/>
            <a:ext cx="3243693" cy="23280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defTabSz="342900">
              <a:spcBef>
                <a:spcPts val="400"/>
              </a:spcBef>
              <a:buFont typeface="Arial"/>
              <a:defRPr b="1"/>
            </a:lvl1pPr>
          </a:lstStyle>
          <a:p>
            <a:r>
              <a:t>Based on the plot on the right, both ACF and PACF have significant spike at lag order 1, and since there is first order differencing performed on GDP data, the first model to try is ARIMA(1, 1, 1).</a:t>
            </a:r>
            <a:endParaRPr sz="100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hueOff val="357503"/>
                <a:satOff val="54545"/>
                <a:lumOff val="29273"/>
              </a:schemeClr>
            </a:gs>
            <a:gs pos="100000">
              <a:schemeClr val="accent1">
                <a:hueOff val="418253"/>
                <a:satOff val="54545"/>
                <a:lumOff val="42493"/>
              </a:schemeClr>
            </a:gs>
          </a:gsLst>
          <a:lin ang="16200000" scaled="0"/>
        </a:gradFill>
        <a:effectLst/>
      </p:bgPr>
    </p:bg>
    <p:spTree>
      <p:nvGrpSpPr>
        <p:cNvPr id="1" name=""/>
        <p:cNvGrpSpPr/>
        <p:nvPr/>
      </p:nvGrpSpPr>
      <p:grpSpPr>
        <a:xfrm>
          <a:off x="0" y="0"/>
          <a:ext cx="0" cy="0"/>
          <a:chOff x="0" y="0"/>
          <a:chExt cx="0" cy="0"/>
        </a:xfrm>
      </p:grpSpPr>
      <p:sp>
        <p:nvSpPr>
          <p:cNvPr id="109" name="Text Placeholder 3"/>
          <p:cNvSpPr txBox="1">
            <a:spLocks noGrp="1"/>
          </p:cNvSpPr>
          <p:nvPr>
            <p:ph type="body" sz="quarter" idx="1"/>
          </p:nvPr>
        </p:nvSpPr>
        <p:spPr>
          <a:xfrm>
            <a:off x="-12076" y="34604"/>
            <a:ext cx="8072608" cy="777408"/>
          </a:xfrm>
          <a:prstGeom prst="rect">
            <a:avLst/>
          </a:prstGeom>
        </p:spPr>
        <p:txBody>
          <a:bodyPr anchor="ctr"/>
          <a:lstStyle>
            <a:lvl1pPr defTabSz="257175">
              <a:spcBef>
                <a:spcPts val="0"/>
              </a:spcBef>
              <a:defRPr sz="2475"/>
            </a:lvl1pPr>
          </a:lstStyle>
          <a:p>
            <a:r>
              <a:rPr dirty="0"/>
              <a:t>Forecast the GDP for Next 15 Years Based on ARIMA(1, 1, 1)</a:t>
            </a:r>
          </a:p>
        </p:txBody>
      </p:sp>
      <p:pic>
        <p:nvPicPr>
          <p:cNvPr id="110" name="Picture 1" descr="Picture 1"/>
          <p:cNvPicPr>
            <a:picLocks noChangeAspect="1"/>
          </p:cNvPicPr>
          <p:nvPr/>
        </p:nvPicPr>
        <p:blipFill>
          <a:blip r:embed="rId2"/>
          <a:stretch>
            <a:fillRect/>
          </a:stretch>
        </p:blipFill>
        <p:spPr>
          <a:xfrm>
            <a:off x="2019299" y="908363"/>
            <a:ext cx="5719435" cy="2859718"/>
          </a:xfrm>
          <a:prstGeom prst="rect">
            <a:avLst/>
          </a:prstGeom>
          <a:ln w="12700">
            <a:miter lim="400000"/>
          </a:ln>
        </p:spPr>
      </p:pic>
      <p:sp>
        <p:nvSpPr>
          <p:cNvPr id="111" name="Based on the forecast values above, the GDP is predicted to decrease and become gradually stable at around $700,000,000 per year."/>
          <p:cNvSpPr txBox="1"/>
          <p:nvPr/>
        </p:nvSpPr>
        <p:spPr>
          <a:xfrm>
            <a:off x="220285" y="3864433"/>
            <a:ext cx="8918465" cy="6976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defTabSz="342900">
              <a:spcBef>
                <a:spcPts val="400"/>
              </a:spcBef>
              <a:buFont typeface="Arial"/>
              <a:defRPr b="1"/>
            </a:lvl1pPr>
          </a:lstStyle>
          <a:p>
            <a:r>
              <a:rPr dirty="0"/>
              <a:t>Based on the forecast values above, the GDP is predicted to decrease and become gradually </a:t>
            </a:r>
            <a:endParaRPr lang="en-CA" dirty="0"/>
          </a:p>
          <a:p>
            <a:r>
              <a:rPr dirty="0"/>
              <a:t>stable at around $700,000,000 per year.</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hueOff val="357503"/>
                <a:satOff val="54545"/>
                <a:lumOff val="29273"/>
              </a:schemeClr>
            </a:gs>
            <a:gs pos="100000">
              <a:schemeClr val="accent1">
                <a:hueOff val="418253"/>
                <a:satOff val="54545"/>
                <a:lumOff val="42493"/>
              </a:schemeClr>
            </a:gs>
          </a:gsLst>
          <a:lin ang="16200000" scaled="0"/>
        </a:gradFill>
        <a:effectLst/>
      </p:bgPr>
    </p:bg>
    <p:spTree>
      <p:nvGrpSpPr>
        <p:cNvPr id="1" name=""/>
        <p:cNvGrpSpPr/>
        <p:nvPr/>
      </p:nvGrpSpPr>
      <p:grpSpPr>
        <a:xfrm>
          <a:off x="0" y="0"/>
          <a:ext cx="0" cy="0"/>
          <a:chOff x="0" y="0"/>
          <a:chExt cx="0" cy="0"/>
        </a:xfrm>
      </p:grpSpPr>
      <p:sp>
        <p:nvSpPr>
          <p:cNvPr id="113" name="Title 1"/>
          <p:cNvSpPr txBox="1">
            <a:spLocks noGrp="1"/>
          </p:cNvSpPr>
          <p:nvPr>
            <p:ph type="title"/>
          </p:nvPr>
        </p:nvSpPr>
        <p:spPr>
          <a:xfrm>
            <a:off x="457200" y="141652"/>
            <a:ext cx="5105401" cy="871539"/>
          </a:xfrm>
          <a:prstGeom prst="rect">
            <a:avLst/>
          </a:prstGeom>
        </p:spPr>
        <p:txBody>
          <a:bodyPr anchor="ctr"/>
          <a:lstStyle>
            <a:lvl1pPr>
              <a:defRPr sz="3300" b="0"/>
            </a:lvl1pPr>
          </a:lstStyle>
          <a:p>
            <a:r>
              <a:t>Comparison with Greenland</a:t>
            </a:r>
          </a:p>
        </p:txBody>
      </p:sp>
      <p:pic>
        <p:nvPicPr>
          <p:cNvPr id="114" name="Picture 1" descr="Picture 1"/>
          <p:cNvPicPr>
            <a:picLocks noChangeAspect="1"/>
          </p:cNvPicPr>
          <p:nvPr/>
        </p:nvPicPr>
        <p:blipFill>
          <a:blip r:embed="rId2"/>
          <a:stretch>
            <a:fillRect/>
          </a:stretch>
        </p:blipFill>
        <p:spPr>
          <a:xfrm>
            <a:off x="1084760" y="1033420"/>
            <a:ext cx="6974480" cy="3487240"/>
          </a:xfrm>
          <a:prstGeom prst="rect">
            <a:avLst/>
          </a:prstGeom>
          <a:ln w="12700">
            <a:miter lim="400000"/>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hueOff val="357503"/>
                <a:satOff val="54545"/>
                <a:lumOff val="29273"/>
              </a:schemeClr>
            </a:gs>
            <a:gs pos="100000">
              <a:schemeClr val="accent1">
                <a:hueOff val="418253"/>
                <a:satOff val="54545"/>
                <a:lumOff val="42493"/>
              </a:schemeClr>
            </a:gs>
          </a:gsLst>
          <a:lin ang="16200000" scaled="0"/>
        </a:gradFill>
        <a:effectLst/>
      </p:bgPr>
    </p:bg>
    <p:spTree>
      <p:nvGrpSpPr>
        <p:cNvPr id="1" name=""/>
        <p:cNvGrpSpPr/>
        <p:nvPr/>
      </p:nvGrpSpPr>
      <p:grpSpPr>
        <a:xfrm>
          <a:off x="0" y="0"/>
          <a:ext cx="0" cy="0"/>
          <a:chOff x="0" y="0"/>
          <a:chExt cx="0" cy="0"/>
        </a:xfrm>
      </p:grpSpPr>
      <p:sp>
        <p:nvSpPr>
          <p:cNvPr id="116" name="Text Placeholder 3"/>
          <p:cNvSpPr txBox="1">
            <a:spLocks noGrp="1"/>
          </p:cNvSpPr>
          <p:nvPr>
            <p:ph type="body" sz="quarter" idx="1"/>
          </p:nvPr>
        </p:nvSpPr>
        <p:spPr>
          <a:xfrm>
            <a:off x="278319" y="129306"/>
            <a:ext cx="6019746" cy="984815"/>
          </a:xfrm>
          <a:prstGeom prst="rect">
            <a:avLst/>
          </a:prstGeom>
        </p:spPr>
        <p:txBody>
          <a:bodyPr anchor="ctr"/>
          <a:lstStyle>
            <a:lvl1pPr>
              <a:spcBef>
                <a:spcPts val="0"/>
              </a:spcBef>
              <a:defRPr sz="3300"/>
            </a:lvl1pPr>
          </a:lstStyle>
          <a:p>
            <a:r>
              <a:t>Comparison of Life Expectancy</a:t>
            </a:r>
          </a:p>
        </p:txBody>
      </p:sp>
      <p:pic>
        <p:nvPicPr>
          <p:cNvPr id="117" name="Picture 1" descr="Picture 1"/>
          <p:cNvPicPr>
            <a:picLocks noChangeAspect="1"/>
          </p:cNvPicPr>
          <p:nvPr/>
        </p:nvPicPr>
        <p:blipFill>
          <a:blip r:embed="rId2"/>
          <a:stretch>
            <a:fillRect/>
          </a:stretch>
        </p:blipFill>
        <p:spPr>
          <a:xfrm>
            <a:off x="925952" y="1022898"/>
            <a:ext cx="7292096" cy="3646048"/>
          </a:xfrm>
          <a:prstGeom prst="rect">
            <a:avLst/>
          </a:prstGeom>
          <a:ln w="12700">
            <a:miter lim="400000"/>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hueOff val="357503"/>
                <a:satOff val="54545"/>
                <a:lumOff val="29273"/>
              </a:schemeClr>
            </a:gs>
            <a:gs pos="100000">
              <a:schemeClr val="accent1">
                <a:hueOff val="418253"/>
                <a:satOff val="54545"/>
                <a:lumOff val="42493"/>
              </a:schemeClr>
            </a:gs>
          </a:gsLst>
          <a:lin ang="16200000" scaled="0"/>
        </a:gradFill>
        <a:effectLst/>
      </p:bgPr>
    </p:bg>
    <p:spTree>
      <p:nvGrpSpPr>
        <p:cNvPr id="1" name=""/>
        <p:cNvGrpSpPr/>
        <p:nvPr/>
      </p:nvGrpSpPr>
      <p:grpSpPr>
        <a:xfrm>
          <a:off x="0" y="0"/>
          <a:ext cx="0" cy="0"/>
          <a:chOff x="0" y="0"/>
          <a:chExt cx="0" cy="0"/>
        </a:xfrm>
      </p:grpSpPr>
      <p:sp>
        <p:nvSpPr>
          <p:cNvPr id="119" name="Text Placeholder 3"/>
          <p:cNvSpPr txBox="1">
            <a:spLocks noGrp="1"/>
          </p:cNvSpPr>
          <p:nvPr>
            <p:ph type="body" sz="quarter" idx="1"/>
          </p:nvPr>
        </p:nvSpPr>
        <p:spPr>
          <a:xfrm>
            <a:off x="278319" y="192441"/>
            <a:ext cx="6528440" cy="586277"/>
          </a:xfrm>
          <a:prstGeom prst="rect">
            <a:avLst/>
          </a:prstGeom>
        </p:spPr>
        <p:txBody>
          <a:bodyPr/>
          <a:lstStyle>
            <a:lvl1pPr>
              <a:spcBef>
                <a:spcPts val="0"/>
              </a:spcBef>
              <a:defRPr sz="3300"/>
            </a:lvl1pPr>
          </a:lstStyle>
          <a:p>
            <a:r>
              <a:t>Comparison of Intentional Homicide</a:t>
            </a:r>
          </a:p>
        </p:txBody>
      </p:sp>
      <p:pic>
        <p:nvPicPr>
          <p:cNvPr id="120" name="Picture 1" descr="Picture 1"/>
          <p:cNvPicPr>
            <a:picLocks noChangeAspect="1"/>
          </p:cNvPicPr>
          <p:nvPr/>
        </p:nvPicPr>
        <p:blipFill>
          <a:blip r:embed="rId2"/>
          <a:stretch>
            <a:fillRect/>
          </a:stretch>
        </p:blipFill>
        <p:spPr>
          <a:xfrm>
            <a:off x="888305" y="949240"/>
            <a:ext cx="7367390" cy="3683696"/>
          </a:xfrm>
          <a:prstGeom prst="rect">
            <a:avLst/>
          </a:prstGeom>
          <a:ln w="12700">
            <a:miter lim="400000"/>
          </a:ln>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hueOff val="357503"/>
                <a:satOff val="54545"/>
                <a:lumOff val="29273"/>
              </a:schemeClr>
            </a:gs>
            <a:gs pos="100000">
              <a:schemeClr val="accent1">
                <a:hueOff val="418253"/>
                <a:satOff val="54545"/>
                <a:lumOff val="42493"/>
              </a:schemeClr>
            </a:gs>
          </a:gsLst>
          <a:lin ang="16200000" scaled="0"/>
        </a:gradFill>
        <a:effectLst/>
      </p:bgPr>
    </p:bg>
    <p:spTree>
      <p:nvGrpSpPr>
        <p:cNvPr id="1" name=""/>
        <p:cNvGrpSpPr/>
        <p:nvPr/>
      </p:nvGrpSpPr>
      <p:grpSpPr>
        <a:xfrm>
          <a:off x="0" y="0"/>
          <a:ext cx="0" cy="0"/>
          <a:chOff x="0" y="0"/>
          <a:chExt cx="0" cy="0"/>
        </a:xfrm>
      </p:grpSpPr>
      <p:sp>
        <p:nvSpPr>
          <p:cNvPr id="122" name="Title 1"/>
          <p:cNvSpPr txBox="1">
            <a:spLocks noGrp="1"/>
          </p:cNvSpPr>
          <p:nvPr>
            <p:ph type="title"/>
          </p:nvPr>
        </p:nvSpPr>
        <p:spPr>
          <a:prstGeom prst="rect">
            <a:avLst/>
          </a:prstGeom>
        </p:spPr>
        <p:txBody>
          <a:bodyPr/>
          <a:lstStyle/>
          <a:p>
            <a:r>
              <a:t>SWOT Analysis</a:t>
            </a:r>
          </a:p>
        </p:txBody>
      </p:sp>
      <p:sp>
        <p:nvSpPr>
          <p:cNvPr id="123" name="Content Placeholder 2"/>
          <p:cNvSpPr txBox="1">
            <a:spLocks noGrp="1"/>
          </p:cNvSpPr>
          <p:nvPr>
            <p:ph type="body" idx="1"/>
          </p:nvPr>
        </p:nvSpPr>
        <p:spPr>
          <a:xfrm>
            <a:off x="309885" y="873955"/>
            <a:ext cx="8229601" cy="4062894"/>
          </a:xfrm>
          <a:prstGeom prst="rect">
            <a:avLst/>
          </a:prstGeom>
        </p:spPr>
        <p:txBody>
          <a:bodyPr/>
          <a:lstStyle/>
          <a:p>
            <a:pPr defTabSz="140588">
              <a:spcBef>
                <a:spcPts val="1200"/>
              </a:spcBef>
              <a:defRPr sz="1394" b="1"/>
            </a:pPr>
            <a:r>
              <a:t>Strength</a:t>
            </a:r>
          </a:p>
          <a:p>
            <a:pPr marL="93726" indent="-93726" defTabSz="140588">
              <a:spcBef>
                <a:spcPts val="200"/>
              </a:spcBef>
              <a:buSzPct val="100000"/>
              <a:buChar char="•"/>
              <a:defRPr sz="1394"/>
            </a:pPr>
            <a:r>
              <a:t>Iceland GDP continues increasing, suggesting the economic prosperity. </a:t>
            </a:r>
          </a:p>
          <a:p>
            <a:pPr marL="93726" indent="-93726" defTabSz="140588">
              <a:spcBef>
                <a:spcPts val="200"/>
              </a:spcBef>
              <a:buSzPct val="100000"/>
              <a:buChar char="•"/>
              <a:defRPr sz="1394"/>
            </a:pPr>
            <a:r>
              <a:t>The mean life expectancy suggests the overall better life quality and healthcare for old people. </a:t>
            </a:r>
          </a:p>
          <a:p>
            <a:pPr marL="93726" indent="-93726" defTabSz="140588">
              <a:spcBef>
                <a:spcPts val="200"/>
              </a:spcBef>
              <a:buSzPct val="100000"/>
              <a:buChar char="•"/>
              <a:defRPr sz="1394"/>
            </a:pPr>
            <a:r>
              <a:t>Iceland is a global leader in sustainable development.</a:t>
            </a:r>
          </a:p>
          <a:p>
            <a:pPr defTabSz="140588">
              <a:spcBef>
                <a:spcPts val="1200"/>
              </a:spcBef>
              <a:defRPr sz="1394" b="1"/>
            </a:pPr>
            <a:r>
              <a:t>Weakness</a:t>
            </a:r>
          </a:p>
          <a:p>
            <a:pPr marL="93726" indent="-93726" defTabSz="140588">
              <a:spcBef>
                <a:spcPts val="200"/>
              </a:spcBef>
              <a:buSzPct val="100000"/>
              <a:buChar char="•"/>
              <a:defRPr sz="1394"/>
            </a:pPr>
            <a:r>
              <a:t>Iceland’s economy is vulnerable to demand swings and volcanic activity.</a:t>
            </a:r>
          </a:p>
          <a:p>
            <a:pPr marL="93726" indent="-93726" defTabSz="140588">
              <a:spcBef>
                <a:spcPts val="200"/>
              </a:spcBef>
              <a:buSzPct val="100000"/>
              <a:buChar char="•"/>
              <a:defRPr sz="1394"/>
            </a:pPr>
            <a:r>
              <a:t>Iceland is expected to have an aging population, leading to shrinkage of labor force and more expenditure on healthcare</a:t>
            </a:r>
          </a:p>
          <a:p>
            <a:pPr defTabSz="140588">
              <a:spcBef>
                <a:spcPts val="1200"/>
              </a:spcBef>
              <a:defRPr sz="1394" b="1"/>
            </a:pPr>
            <a:r>
              <a:t>Opportunities</a:t>
            </a:r>
          </a:p>
          <a:p>
            <a:pPr marL="93726" indent="-93726" defTabSz="140588">
              <a:spcBef>
                <a:spcPts val="200"/>
              </a:spcBef>
              <a:buSzPct val="100000"/>
              <a:buChar char="•"/>
              <a:defRPr sz="1394"/>
            </a:pPr>
            <a:r>
              <a:t>Iceland relies heavily on tourism, the visitors in Iceland will increase after pandemic and further boost its economy</a:t>
            </a:r>
          </a:p>
          <a:p>
            <a:pPr marL="93726" indent="-93726" defTabSz="140588">
              <a:spcBef>
                <a:spcPts val="200"/>
              </a:spcBef>
              <a:buSzPct val="100000"/>
              <a:buChar char="•"/>
              <a:defRPr sz="1394"/>
            </a:pPr>
            <a:r>
              <a:t>Data centers can stimulate the economic growth and rapid development of Iceland</a:t>
            </a:r>
          </a:p>
          <a:p>
            <a:pPr defTabSz="140588">
              <a:spcBef>
                <a:spcPts val="1200"/>
              </a:spcBef>
              <a:defRPr sz="1394" b="1"/>
            </a:pPr>
            <a:r>
              <a:t>Threat</a:t>
            </a:r>
          </a:p>
          <a:p>
            <a:pPr marL="93726" indent="-93726" defTabSz="140588">
              <a:spcBef>
                <a:spcPts val="200"/>
              </a:spcBef>
              <a:buSzPct val="100000"/>
              <a:buChar char="•"/>
              <a:defRPr sz="1394"/>
            </a:pPr>
            <a:r>
              <a:t>Global warming and melting of glaciers in Iceland</a:t>
            </a:r>
          </a:p>
          <a:p>
            <a:pPr marL="93726" indent="-93726" defTabSz="140588">
              <a:spcBef>
                <a:spcPts val="200"/>
              </a:spcBef>
              <a:buSzPct val="100000"/>
              <a:buChar char="•"/>
              <a:defRPr sz="1394"/>
            </a:pPr>
            <a:r>
              <a:t>Data Centers may lead to shortage in energy generation </a:t>
            </a:r>
          </a:p>
        </p:txBody>
      </p:sp>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550</Words>
  <Application>Microsoft Office PowerPoint</Application>
  <PresentationFormat>全屏显示(16:9)</PresentationFormat>
  <Paragraphs>36</Paragraphs>
  <Slides>10</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10</vt:i4>
      </vt:variant>
    </vt:vector>
  </HeadingPairs>
  <TitlesOfParts>
    <vt:vector size="13" baseType="lpstr">
      <vt:lpstr>Arial</vt:lpstr>
      <vt:lpstr>Calibri</vt:lpstr>
      <vt:lpstr>Office Theme</vt:lpstr>
      <vt:lpstr>Exploration of Iceland</vt:lpstr>
      <vt:lpstr>Introduction to Iceland</vt:lpstr>
      <vt:lpstr>Modeling and Projection of GDP</vt:lpstr>
      <vt:lpstr>PowerPoint 演示文稿</vt:lpstr>
      <vt:lpstr>PowerPoint 演示文稿</vt:lpstr>
      <vt:lpstr>Comparison with Greenland</vt:lpstr>
      <vt:lpstr>PowerPoint 演示文稿</vt:lpstr>
      <vt:lpstr>PowerPoint 演示文稿</vt:lpstr>
      <vt:lpstr>SWOT Analysis</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Ethan Yao</cp:lastModifiedBy>
  <cp:revision>1</cp:revision>
  <dcterms:modified xsi:type="dcterms:W3CDTF">2024-12-13T04:33:16Z</dcterms:modified>
</cp:coreProperties>
</file>