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615finalproject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Forecast the GDP for Next 15 Years Based on ARIMA(1, 1, 1)</a:t>
            </a:r>
          </a:p>
        </p:txBody>
      </p:sp>
      <p:pic>
        <p:nvPicPr>
          <p:cNvPr descr="615final2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Based on the forecast values above, the GDP is predicted to decrease and become gradually stable at around $700,000,000 per year.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Modeling and Projection</a:t>
            </a:r>
          </a:p>
        </p:txBody>
      </p:sp>
      <p:sp>
        <p:nvSpPr>
          <p:cNvPr id="4" name="Text Placeholder 3"/>
          <p:cNvSpPr>
            <a:spLocks noGrp="1"/>
          </p:cNvSpPr>
          <p:nvPr>
            <p:ph idx="2" sz="half" type="body"/>
          </p:nvPr>
        </p:nvSpPr>
        <p:spPr/>
        <p:txBody>
          <a:bodyPr/>
          <a:lstStyle/>
          <a:p>
            <a:pPr lvl="0" indent="0" marL="0">
              <a:spcBef>
                <a:spcPts val="3000"/>
              </a:spcBef>
              <a:buNone/>
            </a:pPr>
            <a:r>
              <a:rPr b="1"/>
              <a:t>Graphing and Test for Stationarity for Iceland GDP</a:t>
            </a:r>
          </a:p>
        </p:txBody>
      </p:sp>
      <p:pic>
        <p:nvPicPr>
          <p:cNvPr descr="615final2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 of ADF test for GDP</a:t>
            </a:r>
          </a:p>
        </p:txBody>
      </p:sp>
      <p:sp>
        <p:nvSpPr>
          <p:cNvPr id="3" name="Content Placeholder 2"/>
          <p:cNvSpPr>
            <a:spLocks noGrp="1"/>
          </p:cNvSpPr>
          <p:nvPr>
            <p:ph idx="1"/>
          </p:nvPr>
        </p:nvSpPr>
        <p:spPr/>
        <p:txBody>
          <a:bodyPr/>
          <a:lstStyle/>
          <a:p>
            <a:pPr lvl="0" indent="0">
              <a:buNone/>
            </a:pPr>
            <a:r>
              <a:rPr>
                <a:latin typeface="Courier"/>
              </a:rPr>
              <a:t>
    Augmented Dickey-Fuller Test
data:  icelanddata$GDP
Dickey-Fuller = -1.1721, Lag order = 3, p-value = 0.904
alternative hypothesis: stationary</a:t>
            </a:r>
          </a:p>
          <a:p>
            <a:pPr lvl="0" indent="0" marL="0">
              <a:buNone/>
            </a:pPr>
            <a:r>
              <a:rPr/>
              <a:t>Based on the result shown above, the series is not stationary, some transformations need to be done to make the series stationary so it satisfies the assumption of time series model.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Perform Differencing and Check Stationarity</a:t>
            </a:r>
          </a:p>
        </p:txBody>
      </p:sp>
      <p:sp>
        <p:nvSpPr>
          <p:cNvPr id="4" name="Text Placeholder 3"/>
          <p:cNvSpPr>
            <a:spLocks noGrp="1"/>
          </p:cNvSpPr>
          <p:nvPr>
            <p:ph idx="2" sz="half" type="body"/>
          </p:nvPr>
        </p:nvSpPr>
        <p:spPr/>
        <p:txBody>
          <a:bodyPr/>
          <a:lstStyle/>
          <a:p>
            <a:pPr lvl="0" indent="0">
              <a:buNone/>
            </a:pPr>
            <a:r>
              <a:rPr>
                <a:latin typeface="Courier"/>
              </a:rPr>
              <a:t>
    Augmented Dickey-Fuller Test
data:  diff_gdp
Dickey-Fuller = -4.8151, Lag order = 3, p-value = 0.01
alternative hypothesis: stationary</a:t>
            </a:r>
          </a:p>
        </p:txBody>
      </p:sp>
      <p:pic>
        <p:nvPicPr>
          <p:cNvPr descr="615final2_files/figure-pptx/unnamed-chunk-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Based on the ADF test result above, the p-value is 0.01, so we can reject the null hypothesis, showing that the series is stationary.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Plot ACF and PACF for GDP</a:t>
            </a:r>
          </a:p>
        </p:txBody>
      </p:sp>
      <p:pic>
        <p:nvPicPr>
          <p:cNvPr descr="615final2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Based on the plot above, both ACF and PACF have significant spike at lag order 1, and since there is first order differencing performed on GDP data, the first model to try is ARIMA(1, 1, 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Fit ARIMA(1, 1, 1) Model</a:t>
            </a:r>
          </a:p>
        </p:txBody>
      </p:sp>
      <p:pic>
        <p:nvPicPr>
          <p:cNvPr descr="615final2_files/figure-pptx/unnamed-chunk-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Ljung-Box test
data:  Residuals from ARIMA(1,1,1)
Q* = 8.131, df = 8, p-value = 0.4208
Model df: 2.   Total lags used: 10</a:t>
            </a:r>
          </a:p>
          <a:p>
            <a:pPr lvl="0" indent="0" marL="0">
              <a:buNone/>
            </a:pPr>
            <a:r>
              <a:rPr/>
              <a:t>Based on the Ljung-Box test result, p-value is greater than 0.05, indicating that there is no significant autocorrelation between residuals, and the residuals behave like white noise. Based on the ACF plot in the lower left part, most of the spikes are not statistically significant, suggesting again no autocorrelation between residuals. The histogram on the lower right shows the normality of residuals. Based on the model diagnostics above, ARIMA(1, 1, 1) model can be used to predict the GDP in Iceland.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615finalproject</dc:title>
  <dc:creator/>
  <cp:keywords/>
  <dcterms:created xsi:type="dcterms:W3CDTF">2024-12-11T03:20:26Z</dcterms:created>
  <dcterms:modified xsi:type="dcterms:W3CDTF">2024-12-11T03:20:26Z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