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39B6-0ED7-4A1D-A4D0-0BF7171D42F9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80615-3E0A-4F26-BD87-916B1704E3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5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80615-3E0A-4F26-BD87-916B1704E3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57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8685-E8DC-35DD-DC56-C5D3EA2A9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F2E53-A21F-808E-8FD5-53103D9B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34F0-072F-6B9A-9CDC-0B44CE42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9098A-8AFB-43B1-AEAE-EB790609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6EBD-3B08-9946-344E-69D6E6B0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91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920-9E28-14A4-F883-18C53A612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0ED7C-E6C1-CA6E-9205-5769EF021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3041-47C0-EB8F-2C16-ABCD3AD0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B27A-FC6C-E004-0EE2-9BC1D71C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063C9-72FA-2B1E-3D5C-BF3D94D2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1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85ED4-2848-911A-4E2A-B74930CDC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9F571-DA8C-745E-9C29-A6CA0964A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F61B-1923-DC47-E5A7-9FC90898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58815-2ADD-2280-19CF-67A6F8FF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2B21D-E5EE-818A-E661-D8F8AE34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CA08-9141-F2A9-4D40-9C35AD8F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AB7C5-561F-402E-7EBA-49B7BB2D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7AB6E-1185-7474-4A8A-044EA91F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2F7A-3782-A6BA-6E61-2F4E0E95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1CD1F-301A-8516-A159-12DBF650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9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DFF4-8379-A680-CC4D-0B0E6672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79AF-3C88-AAFB-19B0-FCC24D40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39FC4-AD41-3153-CE73-E5F17627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12B2F-0B8A-D05F-DB7F-D8E15748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F54EB-0D28-9B9F-0CF3-8074ACD0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25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C404D-D1E1-948F-3767-A24D776FC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3D83F-6D68-A178-6269-FCA2747E3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C1063-21C0-C5CB-CB35-3522AA60C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D6C16-FC5B-7DB7-FA99-551B3721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7422A-8C25-BE90-899F-B061603D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5D69D-91A8-83C4-4B1B-2F153267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7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AA0E-1C2B-983D-A31C-942851CF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F6397-B419-57D1-7290-15C3C24E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0BBAC-9618-159B-1DDC-86C325DDF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E8961-3D3A-983D-835D-D98192854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F451A-D549-089E-B73F-C17642358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9220E-6AAE-6B96-0C9C-84B039E0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C8C84-3625-2005-CA12-63DD39FA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BDF6E-AF78-D372-C8A2-F7DE2FF1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61DB-00F5-DBE3-84FA-41D0AFA7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BBF490-B879-B30F-3520-0EC2D871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C759F-F5FC-9F9F-41F9-44AE6480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021B-1905-F36D-1E44-BC4CDEE0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7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6559C-3160-FA10-EE70-02696EF5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68F36-BD48-60F7-F2B8-4DA70AB9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62064-C60F-59FE-0778-769FE8ED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42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F0115-4156-F940-B24B-E90C220D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EC61F-2677-AA07-DF3F-90B92ECE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2A9CA-7CE1-6939-FF8C-BB1C18A5C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54D3E-F120-E8B7-50C0-21CFC3F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EAB4-AAE9-A1CA-D685-C7A941DB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E77E7-9A64-4B0A-1221-575D2729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31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56849-539E-0E88-2B2A-F1586059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A5361-402C-6D48-C674-F5B2DDA25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0DFF9-16FE-BB55-6425-2875573E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0FD92-CC08-0E0B-EF24-9CE6D4EC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94F2C-7178-FDF8-BDCA-54653190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D0E1A-10DB-4C45-C114-3BF675A0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57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73A23-47CA-309E-624D-794CF344D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21FA0-6440-26ED-3EA7-3B92706CE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4674C-4A73-E1ED-D4E2-C2160D7B8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593EC-4E2E-4298-8C20-4DA6BD25045C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BEEB8-F744-BF0E-E5FD-82AD9BD3C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E3ECE-D7A1-893E-3DCC-FAB15FCC8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FAA4-3E82-4795-9626-6424DE59EA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3554-FBD8-0AAC-70A1-78A47308B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aseline="-25000" dirty="0"/>
              <a:t>USE CASE: 3.2</a:t>
            </a:r>
            <a:endParaRPr lang="en-IN" sz="9600" baseline="-25000" dirty="0"/>
          </a:p>
        </p:txBody>
      </p:sp>
    </p:spTree>
    <p:extLst>
      <p:ext uri="{BB962C8B-B14F-4D97-AF65-F5344CB8AC3E}">
        <p14:creationId xmlns:p14="http://schemas.microsoft.com/office/powerpoint/2010/main" val="274719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0D3E-F233-1BD2-1AFC-29C75C89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03" y="452387"/>
            <a:ext cx="11973827" cy="640561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Problem Statement:</a:t>
            </a:r>
          </a:p>
          <a:p>
            <a:pPr marL="0" indent="0">
              <a:buNone/>
            </a:pPr>
            <a:r>
              <a:rPr lang="en-US" sz="2000" dirty="0"/>
              <a:t>Build a sentiment analysis model to analyze customer reviews </a:t>
            </a:r>
            <a:r>
              <a:rPr lang="en-US" sz="2000" dirty="0" err="1"/>
              <a:t>ans</a:t>
            </a:r>
            <a:r>
              <a:rPr lang="en-US" sz="2000" dirty="0"/>
              <a:t> feedback for a hospitality company. The model should be able to classify reviews as positive, negative, or neutral, and identify key topics or areas of concern.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Solution Pipeline:</a:t>
            </a:r>
          </a:p>
          <a:p>
            <a:pPr marL="0" indent="0">
              <a:buNone/>
            </a:pPr>
            <a:r>
              <a:rPr lang="en-US" sz="2000" b="1" dirty="0"/>
              <a:t>Exploratory Data Analysis (EDA):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Explored the dataset to gain insights into review distributions and identify key topics or concerns.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Cleaned the data and visualized important features to inform subsequent model building.</a:t>
            </a:r>
          </a:p>
          <a:p>
            <a:pPr marL="0" indent="0">
              <a:buNone/>
            </a:pPr>
            <a:r>
              <a:rPr lang="en-US" sz="2000" b="1" dirty="0"/>
              <a:t>Model Building with Word2Vec: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Utilized Word2Vec embeddings to capture semantic relationships between words in the text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Trained the Word2Vec model on the review text to create word embeddings for use in classification models.</a:t>
            </a:r>
          </a:p>
          <a:p>
            <a:pPr marL="0" indent="0">
              <a:buNone/>
            </a:pPr>
            <a:r>
              <a:rPr lang="en-US" sz="2000" b="1" dirty="0"/>
              <a:t>Classification Models: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Implemented various classification algorithms, including logistic regression, random forest, and SVM, using Word2Vec embeddings.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Evaluated the performance of each model in classifying reviews into positive, negative, or neutral sentiment categories.</a:t>
            </a:r>
          </a:p>
          <a:p>
            <a:pPr marL="0" indent="0">
              <a:buNone/>
            </a:pPr>
            <a:r>
              <a:rPr lang="en-US" sz="2000" b="1" dirty="0"/>
              <a:t>LSTM Model: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Developed a Long Short-Term Memory (LSTM) neural network model for sentiment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Leveraged Word2Vec embeddings to represent text data and trained the LSTM model to predict sentiment labels.</a:t>
            </a:r>
          </a:p>
        </p:txBody>
      </p:sp>
    </p:spTree>
    <p:extLst>
      <p:ext uri="{BB962C8B-B14F-4D97-AF65-F5344CB8AC3E}">
        <p14:creationId xmlns:p14="http://schemas.microsoft.com/office/powerpoint/2010/main" val="1803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F8CE0-360C-28FE-3285-F0F1431D7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"/>
            <a:ext cx="10515600" cy="602295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 Evaluation:</a:t>
            </a:r>
          </a:p>
          <a:p>
            <a:r>
              <a:rPr lang="en-US" dirty="0"/>
              <a:t>In this evaluation, </a:t>
            </a:r>
            <a:r>
              <a:rPr lang="en-US" dirty="0" err="1"/>
              <a:t>i</a:t>
            </a:r>
            <a:r>
              <a:rPr lang="en-US" dirty="0"/>
              <a:t> assessed the performance of different machine learning models based on accuracy.</a:t>
            </a:r>
          </a:p>
          <a:p>
            <a:r>
              <a:rPr lang="en-US" dirty="0"/>
              <a:t>Our findings revealed varying levels of accuracy:</a:t>
            </a:r>
          </a:p>
          <a:p>
            <a:r>
              <a:rPr lang="en-US" dirty="0"/>
              <a:t>Logistic Regression: Achieved an accuracy of 70%.</a:t>
            </a:r>
          </a:p>
          <a:p>
            <a:r>
              <a:rPr lang="en-US" dirty="0"/>
              <a:t>LSTM: Attained a performance of 72%.</a:t>
            </a:r>
          </a:p>
          <a:p>
            <a:r>
              <a:rPr lang="en-US" dirty="0" err="1"/>
              <a:t>XGBoost</a:t>
            </a:r>
            <a:r>
              <a:rPr lang="en-US" dirty="0"/>
              <a:t>: Emerged as the top performer with an accuracy of 75%.</a:t>
            </a:r>
          </a:p>
          <a:p>
            <a:r>
              <a:rPr lang="en-US" dirty="0"/>
              <a:t>These accuracy scores reflect the models' effectiveness in correctly classifying sentiments within our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65CA-1E7D-B5C8-3670-1FAAC42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AA56B-BAD7-4E01-9B6F-DD74A1F69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773"/>
            <a:ext cx="10515600" cy="5349190"/>
          </a:xfrm>
        </p:spPr>
        <p:txBody>
          <a:bodyPr/>
          <a:lstStyle/>
          <a:p>
            <a:r>
              <a:rPr lang="en-US" dirty="0"/>
              <a:t>In addition to model evaluation, deployment is a crucial aspect of the project lifecycle.</a:t>
            </a:r>
          </a:p>
          <a:p>
            <a:r>
              <a:rPr lang="en-US" dirty="0"/>
              <a:t>After thorough evaluation, we deployed the </a:t>
            </a:r>
            <a:r>
              <a:rPr lang="en-US" dirty="0" err="1"/>
              <a:t>XGBoost</a:t>
            </a:r>
            <a:r>
              <a:rPr lang="en-US" dirty="0"/>
              <a:t> model, which demonstrated the highest accuracy of 75%.</a:t>
            </a:r>
          </a:p>
          <a:p>
            <a:r>
              <a:rPr lang="en-US" dirty="0"/>
              <a:t>The deployment process involved integrating the model into a user-friendly interface for real-world applications.</a:t>
            </a:r>
          </a:p>
          <a:p>
            <a:r>
              <a:rPr lang="en-US" dirty="0"/>
              <a:t>We utilized </a:t>
            </a:r>
            <a:r>
              <a:rPr lang="en-US" dirty="0" err="1"/>
              <a:t>Streamlit</a:t>
            </a:r>
            <a:r>
              <a:rPr lang="en-US" dirty="0"/>
              <a:t>, a powerful Python library, to develop an interactive web application.</a:t>
            </a:r>
          </a:p>
          <a:p>
            <a:r>
              <a:rPr lang="en-US" dirty="0"/>
              <a:t>The deployed application allows users to input text and receive sentiment predictions instantaneously.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51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EC30-AD5B-456F-7A3F-6DA9F293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50786-9F6C-E93B-6506-044064FE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457" y="1825625"/>
            <a:ext cx="9611086" cy="4351338"/>
          </a:xfrm>
        </p:spPr>
      </p:pic>
    </p:spTree>
    <p:extLst>
      <p:ext uri="{BB962C8B-B14F-4D97-AF65-F5344CB8AC3E}">
        <p14:creationId xmlns:p14="http://schemas.microsoft.com/office/powerpoint/2010/main" val="304218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B620-007C-68C7-6E6E-8A87E8DD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32"/>
            <a:ext cx="10515600" cy="5936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Conclusion:</a:t>
            </a:r>
          </a:p>
          <a:p>
            <a:r>
              <a:rPr lang="en-US" dirty="0"/>
              <a:t>In conclusion, my evaluation showcased the effectiveness of machine learning models in sentiment analysis.</a:t>
            </a:r>
          </a:p>
          <a:p>
            <a:r>
              <a:rPr lang="en-US" dirty="0" err="1"/>
              <a:t>XGBoost</a:t>
            </a:r>
            <a:r>
              <a:rPr lang="en-US" dirty="0"/>
              <a:t> exhibited the highest accuracy of 75%, surpassing other models.</a:t>
            </a:r>
          </a:p>
        </p:txBody>
      </p:sp>
    </p:spTree>
    <p:extLst>
      <p:ext uri="{BB962C8B-B14F-4D97-AF65-F5344CB8AC3E}">
        <p14:creationId xmlns:p14="http://schemas.microsoft.com/office/powerpoint/2010/main" val="67159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385</Words>
  <Application>Microsoft Office PowerPoint</Application>
  <PresentationFormat>Widescreen</PresentationFormat>
  <Paragraphs>34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USE CASE: 3.2</vt:lpstr>
      <vt:lpstr>PowerPoint Presentation</vt:lpstr>
      <vt:lpstr>PowerPoint Presentation</vt:lpstr>
      <vt:lpstr>Deployment</vt:lpstr>
      <vt:lpstr>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CASE: 3.2</dc:title>
  <dc:creator>Ratan M</dc:creator>
  <cp:lastModifiedBy>Ratan M</cp:lastModifiedBy>
  <cp:revision>1</cp:revision>
  <dcterms:created xsi:type="dcterms:W3CDTF">2024-05-18T12:16:54Z</dcterms:created>
  <dcterms:modified xsi:type="dcterms:W3CDTF">2024-05-18T12:19:15Z</dcterms:modified>
</cp:coreProperties>
</file>