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F45F-EAED-4FE6-9FE0-2582C75DE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149" y="1700784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Aldhabi" panose="020B0604020202020204" pitchFamily="2" charset="-78"/>
                <a:cs typeface="Aldhabi" panose="020B0604020202020204" pitchFamily="2" charset="-78"/>
              </a:rPr>
              <a:t>POWER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59469-FF6D-4C33-9E9A-E914B513E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6783" y="4777379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By,</a:t>
            </a:r>
          </a:p>
          <a:p>
            <a:r>
              <a:rPr lang="en-US" dirty="0"/>
              <a:t>	Sreerag M S</a:t>
            </a:r>
          </a:p>
          <a:p>
            <a:r>
              <a:rPr lang="en-US" dirty="0"/>
              <a:t>	S3 CSE</a:t>
            </a:r>
          </a:p>
        </p:txBody>
      </p:sp>
    </p:spTree>
    <p:extLst>
      <p:ext uri="{BB962C8B-B14F-4D97-AF65-F5344CB8AC3E}">
        <p14:creationId xmlns:p14="http://schemas.microsoft.com/office/powerpoint/2010/main" val="64160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C25D-5BEF-4EAA-8473-26E3BAB0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480" y="2672829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1681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1B51-7827-42D2-B7C1-EC523505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power system of a satellite?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B7EB-73CD-4A89-9F8B-C4EDCD34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Every tech needs power to run.</a:t>
            </a:r>
          </a:p>
          <a:p>
            <a:r>
              <a:rPr lang="en-US" sz="2400" dirty="0">
                <a:cs typeface="Arial" panose="020B0604020202020204" pitchFamily="34" charset="0"/>
              </a:rPr>
              <a:t>Includes generating storing and managing all the power required for a satellite.</a:t>
            </a:r>
          </a:p>
          <a:p>
            <a:r>
              <a:rPr lang="en-US" sz="2400" dirty="0">
                <a:cs typeface="Arial" panose="020B0604020202020204" pitchFamily="34" charset="0"/>
              </a:rPr>
              <a:t>Power Control Unit</a:t>
            </a:r>
          </a:p>
          <a:p>
            <a:r>
              <a:rPr lang="en-US" sz="2400" dirty="0">
                <a:cs typeface="Arial" panose="020B0604020202020204" pitchFamily="34" charset="0"/>
              </a:rPr>
              <a:t>Battery budgeting</a:t>
            </a:r>
          </a:p>
          <a:p>
            <a:r>
              <a:rPr lang="en-US" sz="2400" dirty="0">
                <a:cs typeface="Arial" panose="020B0604020202020204" pitchFamily="34" charset="0"/>
              </a:rPr>
              <a:t>Types of batteries</a:t>
            </a:r>
          </a:p>
          <a:p>
            <a:r>
              <a:rPr lang="en-US" sz="2400" dirty="0">
                <a:cs typeface="Arial" panose="020B0604020202020204" pitchFamily="34" charset="0"/>
              </a:rPr>
              <a:t>Power generation</a:t>
            </a:r>
          </a:p>
          <a:p>
            <a:r>
              <a:rPr lang="en-US" sz="2400" dirty="0">
                <a:cs typeface="Arial" panose="020B0604020202020204" pitchFamily="34" charset="0"/>
              </a:rPr>
              <a:t>Maximum Power Point Tracking(MPPT)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4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4EA7-CAD3-4522-A59B-59BE2199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Battery Budgeting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EFA0D-282A-4577-A101-96568847B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Battery budgeting is the efficient usage of energy stored in the battery.</a:t>
            </a:r>
          </a:p>
          <a:p>
            <a:r>
              <a:rPr lang="en-US" sz="2400" dirty="0"/>
              <a:t>A challenge for small satellites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6188-4E02-4824-ADC3-E9933D11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Battery Budgeting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89BF-03DF-458A-AF4C-8560ABA59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During Eclipse (</a:t>
            </a:r>
            <a:r>
              <a:rPr lang="en-US" sz="2400"/>
              <a:t>night) of </a:t>
            </a:r>
            <a:r>
              <a:rPr lang="en-US" sz="2400" dirty="0"/>
              <a:t>satellite.</a:t>
            </a:r>
          </a:p>
          <a:p>
            <a:r>
              <a:rPr lang="en-US" sz="2400" dirty="0"/>
              <a:t> reduce the cost of manufacturing.</a:t>
            </a:r>
          </a:p>
          <a:p>
            <a:r>
              <a:rPr lang="en-US" sz="2400" dirty="0"/>
              <a:t>Avoid </a:t>
            </a:r>
            <a:r>
              <a:rPr lang="en-US" sz="2400" dirty="0" err="1"/>
              <a:t>accidential</a:t>
            </a:r>
            <a:r>
              <a:rPr lang="en-US" sz="2400" dirty="0"/>
              <a:t> Turnoff of the satellite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595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5A0A-5EE0-4118-9538-54301EA6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batteries in Satellite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F7E2E1-A046-481E-A496-19D64268A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21772"/>
            <a:ext cx="6934200" cy="4943694"/>
          </a:xfrm>
        </p:spPr>
      </p:pic>
    </p:spTree>
    <p:extLst>
      <p:ext uri="{BB962C8B-B14F-4D97-AF65-F5344CB8AC3E}">
        <p14:creationId xmlns:p14="http://schemas.microsoft.com/office/powerpoint/2010/main" val="84001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0A3D-6E4B-4ED7-A193-DB26EEEA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generation in Satellites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91A94-3F3D-451C-B84B-4C51EC16E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232" y="2209502"/>
            <a:ext cx="3646401" cy="36464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43E49-F1F4-474E-B8A6-6AE390871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209502"/>
            <a:ext cx="3487238" cy="328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95A7-CD1B-47B8-AEBD-0312DC1E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Power Point Tracking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FB7D-E6B3-448F-9935-4FDE812A7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Method of yielding maximum power from the PV cell</a:t>
            </a:r>
          </a:p>
          <a:p>
            <a:r>
              <a:rPr lang="en-US" sz="2400" dirty="0"/>
              <a:t>Implemented in photovoltaic (PV) inverters</a:t>
            </a:r>
          </a:p>
          <a:p>
            <a:r>
              <a:rPr lang="en-US" sz="2400" dirty="0"/>
              <a:t>The algorithms account for factors such as variable irradiance (sunlight) and temperature </a:t>
            </a:r>
          </a:p>
          <a:p>
            <a:r>
              <a:rPr lang="en-US" sz="2400" dirty="0"/>
              <a:t>Ensures that the PV system generates maximum power at all times</a:t>
            </a:r>
          </a:p>
        </p:txBody>
      </p:sp>
    </p:spTree>
    <p:extLst>
      <p:ext uri="{BB962C8B-B14F-4D97-AF65-F5344CB8AC3E}">
        <p14:creationId xmlns:p14="http://schemas.microsoft.com/office/powerpoint/2010/main" val="26710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9031-C2EE-4605-B912-8A40F2E8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352" y="358814"/>
            <a:ext cx="9544963" cy="922075"/>
          </a:xfrm>
        </p:spPr>
        <p:txBody>
          <a:bodyPr>
            <a:normAutofit fontScale="90000"/>
          </a:bodyPr>
          <a:lstStyle/>
          <a:p>
            <a:r>
              <a:rPr lang="en-US" dirty="0"/>
              <a:t>Voltage Power graph for different intensities of light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713037-5523-46AC-BE6E-2A83C1167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628" y="1352428"/>
            <a:ext cx="7406744" cy="5323351"/>
          </a:xfrm>
        </p:spPr>
      </p:pic>
    </p:spTree>
    <p:extLst>
      <p:ext uri="{BB962C8B-B14F-4D97-AF65-F5344CB8AC3E}">
        <p14:creationId xmlns:p14="http://schemas.microsoft.com/office/powerpoint/2010/main" val="30081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8539-7DFF-4C69-AE27-DD3C9E45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915" y="158209"/>
            <a:ext cx="8911687" cy="10571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Perturbation and observation (P&amp;O)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D91768-276F-4DC0-ADC3-6A36B1028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831" y="1215342"/>
            <a:ext cx="5520034" cy="5642658"/>
          </a:xfrm>
        </p:spPr>
      </p:pic>
    </p:spTree>
    <p:extLst>
      <p:ext uri="{BB962C8B-B14F-4D97-AF65-F5344CB8AC3E}">
        <p14:creationId xmlns:p14="http://schemas.microsoft.com/office/powerpoint/2010/main" val="29502182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168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Aldhabi</vt:lpstr>
      <vt:lpstr>Arial</vt:lpstr>
      <vt:lpstr>Century Gothic</vt:lpstr>
      <vt:lpstr>Wingdings 3</vt:lpstr>
      <vt:lpstr>Wisp</vt:lpstr>
      <vt:lpstr>POWER SYSTEM</vt:lpstr>
      <vt:lpstr>What is power system of a satellite? </vt:lpstr>
      <vt:lpstr>Battery Budgeting</vt:lpstr>
      <vt:lpstr>Importance of Battery Budgeting</vt:lpstr>
      <vt:lpstr>Types of batteries in Satellite</vt:lpstr>
      <vt:lpstr>Power generation in Satellites</vt:lpstr>
      <vt:lpstr>Maximum Power Point Tracking Algorithm</vt:lpstr>
      <vt:lpstr>Voltage Power graph for different intensities of light</vt:lpstr>
      <vt:lpstr>Perturbation and observation (P&amp;O) algorithm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SYSTEM</dc:title>
  <dc:creator>Sreerag M S</dc:creator>
  <cp:lastModifiedBy>Sreerag M S</cp:lastModifiedBy>
  <cp:revision>14</cp:revision>
  <dcterms:created xsi:type="dcterms:W3CDTF">2018-10-01T15:33:21Z</dcterms:created>
  <dcterms:modified xsi:type="dcterms:W3CDTF">2018-10-02T07:31:07Z</dcterms:modified>
</cp:coreProperties>
</file>