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60" d="100"/>
          <a:sy n="60" d="100"/>
        </p:scale>
        <p:origin x="6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C11DAF-E412-4802-85C3-F74837D201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2A614DF-1211-46A0-BFAA-5AA1214A5D3B}">
      <dgm:prSet/>
      <dgm:spPr/>
      <dgm:t>
        <a:bodyPr/>
        <a:lstStyle/>
        <a:p>
          <a:r>
            <a:rPr lang="en-US" dirty="0"/>
            <a:t>Feature Overview</a:t>
          </a:r>
        </a:p>
      </dgm:t>
    </dgm:pt>
    <dgm:pt modelId="{99675942-9797-4433-BE05-71D7A81083F1}" type="parTrans" cxnId="{2B60E2A6-576E-4B15-AA2D-58A358FB3247}">
      <dgm:prSet/>
      <dgm:spPr/>
      <dgm:t>
        <a:bodyPr/>
        <a:lstStyle/>
        <a:p>
          <a:endParaRPr lang="en-US"/>
        </a:p>
      </dgm:t>
    </dgm:pt>
    <dgm:pt modelId="{8834A98D-6A9D-44F0-98A4-46DDE4337814}" type="sibTrans" cxnId="{2B60E2A6-576E-4B15-AA2D-58A358FB3247}">
      <dgm:prSet/>
      <dgm:spPr/>
      <dgm:t>
        <a:bodyPr/>
        <a:lstStyle/>
        <a:p>
          <a:endParaRPr lang="en-US"/>
        </a:p>
      </dgm:t>
    </dgm:pt>
    <dgm:pt modelId="{EBDA2CF5-4294-4C66-9759-8C468B5E9A6D}">
      <dgm:prSet/>
      <dgm:spPr/>
      <dgm:t>
        <a:bodyPr/>
        <a:lstStyle/>
        <a:p>
          <a:r>
            <a:rPr lang="en-SG"/>
            <a:t>Market Research</a:t>
          </a:r>
          <a:endParaRPr lang="en-US"/>
        </a:p>
      </dgm:t>
    </dgm:pt>
    <dgm:pt modelId="{A6F65E6E-A423-46F9-9D2A-6E73E1602F90}" type="parTrans" cxnId="{C7603AB0-D4CC-443C-AF6E-A375DD34B814}">
      <dgm:prSet/>
      <dgm:spPr/>
      <dgm:t>
        <a:bodyPr/>
        <a:lstStyle/>
        <a:p>
          <a:endParaRPr lang="en-US"/>
        </a:p>
      </dgm:t>
    </dgm:pt>
    <dgm:pt modelId="{D0C89EBA-AE98-4756-9152-0AB04F1A70BA}" type="sibTrans" cxnId="{C7603AB0-D4CC-443C-AF6E-A375DD34B814}">
      <dgm:prSet/>
      <dgm:spPr/>
      <dgm:t>
        <a:bodyPr/>
        <a:lstStyle/>
        <a:p>
          <a:endParaRPr lang="en-US"/>
        </a:p>
      </dgm:t>
    </dgm:pt>
    <dgm:pt modelId="{E2B0C943-6A34-44C0-911C-E6B99C6D14FA}">
      <dgm:prSet/>
      <dgm:spPr/>
      <dgm:t>
        <a:bodyPr/>
        <a:lstStyle/>
        <a:p>
          <a:r>
            <a:rPr lang="en-SG" dirty="0"/>
            <a:t>Assumptions</a:t>
          </a:r>
          <a:endParaRPr lang="en-US" dirty="0"/>
        </a:p>
      </dgm:t>
    </dgm:pt>
    <dgm:pt modelId="{75769C67-602C-4352-AE27-DAD6159C171F}" type="parTrans" cxnId="{FF5061E7-8FE1-482A-A43C-0AB9F8BCECD3}">
      <dgm:prSet/>
      <dgm:spPr/>
      <dgm:t>
        <a:bodyPr/>
        <a:lstStyle/>
        <a:p>
          <a:endParaRPr lang="en-US"/>
        </a:p>
      </dgm:t>
    </dgm:pt>
    <dgm:pt modelId="{6FEEB983-18C7-43FD-9F38-FA7D43A7C53A}" type="sibTrans" cxnId="{FF5061E7-8FE1-482A-A43C-0AB9F8BCECD3}">
      <dgm:prSet/>
      <dgm:spPr/>
      <dgm:t>
        <a:bodyPr/>
        <a:lstStyle/>
        <a:p>
          <a:endParaRPr lang="en-US"/>
        </a:p>
      </dgm:t>
    </dgm:pt>
    <dgm:pt modelId="{A6DE72FF-E38B-43E6-8032-54D5CEF2C52B}">
      <dgm:prSet/>
      <dgm:spPr/>
      <dgm:t>
        <a:bodyPr/>
        <a:lstStyle/>
        <a:p>
          <a:r>
            <a:rPr lang="en-SG"/>
            <a:t>Communication with members</a:t>
          </a:r>
          <a:endParaRPr lang="en-US"/>
        </a:p>
      </dgm:t>
    </dgm:pt>
    <dgm:pt modelId="{9CA88F70-94D9-4A74-8FF4-F9CA852052F5}" type="parTrans" cxnId="{27FBFBA0-B74F-4F22-842D-A4C6F8129655}">
      <dgm:prSet/>
      <dgm:spPr/>
      <dgm:t>
        <a:bodyPr/>
        <a:lstStyle/>
        <a:p>
          <a:endParaRPr lang="en-US"/>
        </a:p>
      </dgm:t>
    </dgm:pt>
    <dgm:pt modelId="{A8B4017A-8E2F-4EB7-9362-5471A462A05F}" type="sibTrans" cxnId="{27FBFBA0-B74F-4F22-842D-A4C6F8129655}">
      <dgm:prSet/>
      <dgm:spPr/>
      <dgm:t>
        <a:bodyPr/>
        <a:lstStyle/>
        <a:p>
          <a:endParaRPr lang="en-US"/>
        </a:p>
      </dgm:t>
    </dgm:pt>
    <dgm:pt modelId="{1E182097-29CC-4CD3-83E5-0F3DEF2F6F50}">
      <dgm:prSet/>
      <dgm:spPr/>
      <dgm:t>
        <a:bodyPr/>
        <a:lstStyle/>
        <a:p>
          <a:r>
            <a:rPr lang="en-SG" dirty="0"/>
            <a:t>Timeline of events</a:t>
          </a:r>
          <a:endParaRPr lang="en-US" dirty="0"/>
        </a:p>
      </dgm:t>
    </dgm:pt>
    <dgm:pt modelId="{42C66C8B-5460-41F6-83EF-D631646939F1}" type="parTrans" cxnId="{0A5A2D14-3D9F-4716-9EBA-FC3307E717FD}">
      <dgm:prSet/>
      <dgm:spPr/>
      <dgm:t>
        <a:bodyPr/>
        <a:lstStyle/>
        <a:p>
          <a:endParaRPr lang="en-US"/>
        </a:p>
      </dgm:t>
    </dgm:pt>
    <dgm:pt modelId="{03298499-CC78-46DF-B2EB-055AAF2418EB}" type="sibTrans" cxnId="{0A5A2D14-3D9F-4716-9EBA-FC3307E717FD}">
      <dgm:prSet/>
      <dgm:spPr/>
      <dgm:t>
        <a:bodyPr/>
        <a:lstStyle/>
        <a:p>
          <a:endParaRPr lang="en-US"/>
        </a:p>
      </dgm:t>
    </dgm:pt>
    <dgm:pt modelId="{29784C60-73F7-4CFF-9F7C-253BA1D3BE58}">
      <dgm:prSet/>
      <dgm:spPr/>
      <dgm:t>
        <a:bodyPr/>
        <a:lstStyle/>
        <a:p>
          <a:r>
            <a:rPr lang="en-SG"/>
            <a:t>Team Details</a:t>
          </a:r>
          <a:endParaRPr lang="en-US"/>
        </a:p>
      </dgm:t>
    </dgm:pt>
    <dgm:pt modelId="{18ECDCCA-F6D3-4E30-9A26-004468F0E38F}" type="sibTrans" cxnId="{255DB34E-399E-4CB4-8AF5-6832DB6E5168}">
      <dgm:prSet/>
      <dgm:spPr/>
      <dgm:t>
        <a:bodyPr/>
        <a:lstStyle/>
        <a:p>
          <a:endParaRPr lang="en-US"/>
        </a:p>
      </dgm:t>
    </dgm:pt>
    <dgm:pt modelId="{9A281B3D-3FD1-43CA-B1A5-06DB74D6D696}" type="parTrans" cxnId="{255DB34E-399E-4CB4-8AF5-6832DB6E5168}">
      <dgm:prSet/>
      <dgm:spPr/>
      <dgm:t>
        <a:bodyPr/>
        <a:lstStyle/>
        <a:p>
          <a:endParaRPr lang="en-US"/>
        </a:p>
      </dgm:t>
    </dgm:pt>
    <dgm:pt modelId="{F3344CAC-776A-4A9F-B915-DD17844084C2}" type="pres">
      <dgm:prSet presAssocID="{D4C11DAF-E412-4802-85C3-F74837D2015E}" presName="root" presStyleCnt="0">
        <dgm:presLayoutVars>
          <dgm:dir/>
          <dgm:resizeHandles val="exact"/>
        </dgm:presLayoutVars>
      </dgm:prSet>
      <dgm:spPr/>
    </dgm:pt>
    <dgm:pt modelId="{6C7CECDE-102C-4645-88E0-49887AD976ED}" type="pres">
      <dgm:prSet presAssocID="{32A614DF-1211-46A0-BFAA-5AA1214A5D3B}" presName="compNode" presStyleCnt="0"/>
      <dgm:spPr/>
    </dgm:pt>
    <dgm:pt modelId="{0DEA6981-49FF-4D8B-BA20-91072257B45C}" type="pres">
      <dgm:prSet presAssocID="{32A614DF-1211-46A0-BFAA-5AA1214A5D3B}" presName="bgRect" presStyleLbl="bgShp" presStyleIdx="0" presStyleCnt="6"/>
      <dgm:spPr/>
    </dgm:pt>
    <dgm:pt modelId="{39E34741-04B5-4B37-8264-1ED67DD4E173}" type="pres">
      <dgm:prSet presAssocID="{32A614DF-1211-46A0-BFAA-5AA1214A5D3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D8AC0F10-4251-48EC-BDBC-AA1F13610F86}" type="pres">
      <dgm:prSet presAssocID="{32A614DF-1211-46A0-BFAA-5AA1214A5D3B}" presName="spaceRect" presStyleCnt="0"/>
      <dgm:spPr/>
    </dgm:pt>
    <dgm:pt modelId="{087627EE-3EF6-433D-AC41-DE39D197B0F4}" type="pres">
      <dgm:prSet presAssocID="{32A614DF-1211-46A0-BFAA-5AA1214A5D3B}" presName="parTx" presStyleLbl="revTx" presStyleIdx="0" presStyleCnt="6">
        <dgm:presLayoutVars>
          <dgm:chMax val="0"/>
          <dgm:chPref val="0"/>
        </dgm:presLayoutVars>
      </dgm:prSet>
      <dgm:spPr/>
    </dgm:pt>
    <dgm:pt modelId="{53739561-CAC6-463C-868B-22387C2958A8}" type="pres">
      <dgm:prSet presAssocID="{8834A98D-6A9D-44F0-98A4-46DDE4337814}" presName="sibTrans" presStyleCnt="0"/>
      <dgm:spPr/>
    </dgm:pt>
    <dgm:pt modelId="{FD73CEC3-5EC9-4444-B8BE-685060D7725F}" type="pres">
      <dgm:prSet presAssocID="{EBDA2CF5-4294-4C66-9759-8C468B5E9A6D}" presName="compNode" presStyleCnt="0"/>
      <dgm:spPr/>
    </dgm:pt>
    <dgm:pt modelId="{C98F3873-BCE4-4870-88FD-78825DD287E9}" type="pres">
      <dgm:prSet presAssocID="{EBDA2CF5-4294-4C66-9759-8C468B5E9A6D}" presName="bgRect" presStyleLbl="bgShp" presStyleIdx="1" presStyleCnt="6"/>
      <dgm:spPr/>
    </dgm:pt>
    <dgm:pt modelId="{6B1A024C-811B-4282-AAC7-ED832756F54A}" type="pres">
      <dgm:prSet presAssocID="{EBDA2CF5-4294-4C66-9759-8C468B5E9A6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8D2BD67-2098-43C2-9619-3507DE9306D9}" type="pres">
      <dgm:prSet presAssocID="{EBDA2CF5-4294-4C66-9759-8C468B5E9A6D}" presName="spaceRect" presStyleCnt="0"/>
      <dgm:spPr/>
    </dgm:pt>
    <dgm:pt modelId="{D5A27487-A2F0-42E0-961B-555113405FA5}" type="pres">
      <dgm:prSet presAssocID="{EBDA2CF5-4294-4C66-9759-8C468B5E9A6D}" presName="parTx" presStyleLbl="revTx" presStyleIdx="1" presStyleCnt="6">
        <dgm:presLayoutVars>
          <dgm:chMax val="0"/>
          <dgm:chPref val="0"/>
        </dgm:presLayoutVars>
      </dgm:prSet>
      <dgm:spPr/>
    </dgm:pt>
    <dgm:pt modelId="{2EB691DE-97C0-45B8-8F79-4D5A20B5E5A5}" type="pres">
      <dgm:prSet presAssocID="{D0C89EBA-AE98-4756-9152-0AB04F1A70BA}" presName="sibTrans" presStyleCnt="0"/>
      <dgm:spPr/>
    </dgm:pt>
    <dgm:pt modelId="{60671150-9E3C-4EB4-8207-C4FAF2233FA5}" type="pres">
      <dgm:prSet presAssocID="{E2B0C943-6A34-44C0-911C-E6B99C6D14FA}" presName="compNode" presStyleCnt="0"/>
      <dgm:spPr/>
    </dgm:pt>
    <dgm:pt modelId="{8543EE6B-1333-45AF-A937-1FD0B1FC001D}" type="pres">
      <dgm:prSet presAssocID="{E2B0C943-6A34-44C0-911C-E6B99C6D14FA}" presName="bgRect" presStyleLbl="bgShp" presStyleIdx="2" presStyleCnt="6"/>
      <dgm:spPr/>
    </dgm:pt>
    <dgm:pt modelId="{1655DEAC-F096-47AD-9772-AE88BD1DF32F}" type="pres">
      <dgm:prSet presAssocID="{E2B0C943-6A34-44C0-911C-E6B99C6D14F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E759F7F-6B7C-4E55-8FBD-7D3867E02D25}" type="pres">
      <dgm:prSet presAssocID="{E2B0C943-6A34-44C0-911C-E6B99C6D14FA}" presName="spaceRect" presStyleCnt="0"/>
      <dgm:spPr/>
    </dgm:pt>
    <dgm:pt modelId="{F69734C4-C27A-4969-9E68-CE69C796D06F}" type="pres">
      <dgm:prSet presAssocID="{E2B0C943-6A34-44C0-911C-E6B99C6D14FA}" presName="parTx" presStyleLbl="revTx" presStyleIdx="2" presStyleCnt="6">
        <dgm:presLayoutVars>
          <dgm:chMax val="0"/>
          <dgm:chPref val="0"/>
        </dgm:presLayoutVars>
      </dgm:prSet>
      <dgm:spPr/>
    </dgm:pt>
    <dgm:pt modelId="{F82A86FB-5EDB-4285-AB6E-0A6FA21F85E7}" type="pres">
      <dgm:prSet presAssocID="{6FEEB983-18C7-43FD-9F38-FA7D43A7C53A}" presName="sibTrans" presStyleCnt="0"/>
      <dgm:spPr/>
    </dgm:pt>
    <dgm:pt modelId="{EA7445C8-8CF9-4328-8FEC-C8441DDBAC10}" type="pres">
      <dgm:prSet presAssocID="{29784C60-73F7-4CFF-9F7C-253BA1D3BE58}" presName="compNode" presStyleCnt="0"/>
      <dgm:spPr/>
    </dgm:pt>
    <dgm:pt modelId="{75676F65-08E9-4599-8826-05172CF67B64}" type="pres">
      <dgm:prSet presAssocID="{29784C60-73F7-4CFF-9F7C-253BA1D3BE58}" presName="bgRect" presStyleLbl="bgShp" presStyleIdx="3" presStyleCnt="6"/>
      <dgm:spPr/>
    </dgm:pt>
    <dgm:pt modelId="{92916296-CEFB-4077-8CAB-575FCC8338A0}" type="pres">
      <dgm:prSet presAssocID="{29784C60-73F7-4CFF-9F7C-253BA1D3BE5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713287A-8C02-468C-913A-C2FEA40F6DBD}" type="pres">
      <dgm:prSet presAssocID="{29784C60-73F7-4CFF-9F7C-253BA1D3BE58}" presName="spaceRect" presStyleCnt="0"/>
      <dgm:spPr/>
    </dgm:pt>
    <dgm:pt modelId="{7F8F35F8-621B-4917-8A49-E166414FBB13}" type="pres">
      <dgm:prSet presAssocID="{29784C60-73F7-4CFF-9F7C-253BA1D3BE58}" presName="parTx" presStyleLbl="revTx" presStyleIdx="3" presStyleCnt="6">
        <dgm:presLayoutVars>
          <dgm:chMax val="0"/>
          <dgm:chPref val="0"/>
        </dgm:presLayoutVars>
      </dgm:prSet>
      <dgm:spPr/>
    </dgm:pt>
    <dgm:pt modelId="{04F8D172-E52C-4C55-AD42-3BD86BC0D0CB}" type="pres">
      <dgm:prSet presAssocID="{18ECDCCA-F6D3-4E30-9A26-004468F0E38F}" presName="sibTrans" presStyleCnt="0"/>
      <dgm:spPr/>
    </dgm:pt>
    <dgm:pt modelId="{A20151FA-7733-4FB6-BD41-020431D6A893}" type="pres">
      <dgm:prSet presAssocID="{A6DE72FF-E38B-43E6-8032-54D5CEF2C52B}" presName="compNode" presStyleCnt="0"/>
      <dgm:spPr/>
    </dgm:pt>
    <dgm:pt modelId="{7926F7A9-6879-4A43-BC1B-46E556C4F4B6}" type="pres">
      <dgm:prSet presAssocID="{A6DE72FF-E38B-43E6-8032-54D5CEF2C52B}" presName="bgRect" presStyleLbl="bgShp" presStyleIdx="4" presStyleCnt="6"/>
      <dgm:spPr/>
    </dgm:pt>
    <dgm:pt modelId="{1E0BD740-EE3C-4672-A54C-84F522EB8ED5}" type="pres">
      <dgm:prSet presAssocID="{A6DE72FF-E38B-43E6-8032-54D5CEF2C52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8EACCBA-F2CF-4EC4-872F-B6BCA60366D8}" type="pres">
      <dgm:prSet presAssocID="{A6DE72FF-E38B-43E6-8032-54D5CEF2C52B}" presName="spaceRect" presStyleCnt="0"/>
      <dgm:spPr/>
    </dgm:pt>
    <dgm:pt modelId="{97386DBE-108D-4B16-8947-507741B3BDC9}" type="pres">
      <dgm:prSet presAssocID="{A6DE72FF-E38B-43E6-8032-54D5CEF2C52B}" presName="parTx" presStyleLbl="revTx" presStyleIdx="4" presStyleCnt="6">
        <dgm:presLayoutVars>
          <dgm:chMax val="0"/>
          <dgm:chPref val="0"/>
        </dgm:presLayoutVars>
      </dgm:prSet>
      <dgm:spPr/>
    </dgm:pt>
    <dgm:pt modelId="{E8CBAA63-3D77-4B94-B1AF-B5A56DFF0395}" type="pres">
      <dgm:prSet presAssocID="{A8B4017A-8E2F-4EB7-9362-5471A462A05F}" presName="sibTrans" presStyleCnt="0"/>
      <dgm:spPr/>
    </dgm:pt>
    <dgm:pt modelId="{08D59ED2-1519-48F8-8306-89053BE306C2}" type="pres">
      <dgm:prSet presAssocID="{1E182097-29CC-4CD3-83E5-0F3DEF2F6F50}" presName="compNode" presStyleCnt="0"/>
      <dgm:spPr/>
    </dgm:pt>
    <dgm:pt modelId="{37AE0706-27E6-44E6-8361-D77124E32942}" type="pres">
      <dgm:prSet presAssocID="{1E182097-29CC-4CD3-83E5-0F3DEF2F6F50}" presName="bgRect" presStyleLbl="bgShp" presStyleIdx="5" presStyleCnt="6"/>
      <dgm:spPr/>
    </dgm:pt>
    <dgm:pt modelId="{C8ABF6EF-28DF-4583-AA64-8291DC777E7E}" type="pres">
      <dgm:prSet presAssocID="{1E182097-29CC-4CD3-83E5-0F3DEF2F6F5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5919BBFA-F472-4703-8815-1E80E89CC702}" type="pres">
      <dgm:prSet presAssocID="{1E182097-29CC-4CD3-83E5-0F3DEF2F6F50}" presName="spaceRect" presStyleCnt="0"/>
      <dgm:spPr/>
    </dgm:pt>
    <dgm:pt modelId="{B020DAC1-31F3-4D6A-8A37-B2DFF6661DF1}" type="pres">
      <dgm:prSet presAssocID="{1E182097-29CC-4CD3-83E5-0F3DEF2F6F50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A5A2D14-3D9F-4716-9EBA-FC3307E717FD}" srcId="{D4C11DAF-E412-4802-85C3-F74837D2015E}" destId="{1E182097-29CC-4CD3-83E5-0F3DEF2F6F50}" srcOrd="5" destOrd="0" parTransId="{42C66C8B-5460-41F6-83EF-D631646939F1}" sibTransId="{03298499-CC78-46DF-B2EB-055AAF2418EB}"/>
    <dgm:cxn modelId="{83EC873F-2D75-475F-AF84-540D26D2AC20}" type="presOf" srcId="{32A614DF-1211-46A0-BFAA-5AA1214A5D3B}" destId="{087627EE-3EF6-433D-AC41-DE39D197B0F4}" srcOrd="0" destOrd="0" presId="urn:microsoft.com/office/officeart/2018/2/layout/IconVerticalSolidList"/>
    <dgm:cxn modelId="{373DDF40-1273-41D6-A139-F10B23AFF8C0}" type="presOf" srcId="{1E182097-29CC-4CD3-83E5-0F3DEF2F6F50}" destId="{B020DAC1-31F3-4D6A-8A37-B2DFF6661DF1}" srcOrd="0" destOrd="0" presId="urn:microsoft.com/office/officeart/2018/2/layout/IconVerticalSolidList"/>
    <dgm:cxn modelId="{6D37CD48-A957-4232-9D7E-108ADF599369}" type="presOf" srcId="{A6DE72FF-E38B-43E6-8032-54D5CEF2C52B}" destId="{97386DBE-108D-4B16-8947-507741B3BDC9}" srcOrd="0" destOrd="0" presId="urn:microsoft.com/office/officeart/2018/2/layout/IconVerticalSolidList"/>
    <dgm:cxn modelId="{255DB34E-399E-4CB4-8AF5-6832DB6E5168}" srcId="{D4C11DAF-E412-4802-85C3-F74837D2015E}" destId="{29784C60-73F7-4CFF-9F7C-253BA1D3BE58}" srcOrd="3" destOrd="0" parTransId="{9A281B3D-3FD1-43CA-B1A5-06DB74D6D696}" sibTransId="{18ECDCCA-F6D3-4E30-9A26-004468F0E38F}"/>
    <dgm:cxn modelId="{1F9D6976-C339-405A-8D32-22F57884F2D9}" type="presOf" srcId="{D4C11DAF-E412-4802-85C3-F74837D2015E}" destId="{F3344CAC-776A-4A9F-B915-DD17844084C2}" srcOrd="0" destOrd="0" presId="urn:microsoft.com/office/officeart/2018/2/layout/IconVerticalSolidList"/>
    <dgm:cxn modelId="{95519599-0151-4282-B87E-6ABB3EAD74A6}" type="presOf" srcId="{EBDA2CF5-4294-4C66-9759-8C468B5E9A6D}" destId="{D5A27487-A2F0-42E0-961B-555113405FA5}" srcOrd="0" destOrd="0" presId="urn:microsoft.com/office/officeart/2018/2/layout/IconVerticalSolidList"/>
    <dgm:cxn modelId="{27FBFBA0-B74F-4F22-842D-A4C6F8129655}" srcId="{D4C11DAF-E412-4802-85C3-F74837D2015E}" destId="{A6DE72FF-E38B-43E6-8032-54D5CEF2C52B}" srcOrd="4" destOrd="0" parTransId="{9CA88F70-94D9-4A74-8FF4-F9CA852052F5}" sibTransId="{A8B4017A-8E2F-4EB7-9362-5471A462A05F}"/>
    <dgm:cxn modelId="{2B60E2A6-576E-4B15-AA2D-58A358FB3247}" srcId="{D4C11DAF-E412-4802-85C3-F74837D2015E}" destId="{32A614DF-1211-46A0-BFAA-5AA1214A5D3B}" srcOrd="0" destOrd="0" parTransId="{99675942-9797-4433-BE05-71D7A81083F1}" sibTransId="{8834A98D-6A9D-44F0-98A4-46DDE4337814}"/>
    <dgm:cxn modelId="{C7603AB0-D4CC-443C-AF6E-A375DD34B814}" srcId="{D4C11DAF-E412-4802-85C3-F74837D2015E}" destId="{EBDA2CF5-4294-4C66-9759-8C468B5E9A6D}" srcOrd="1" destOrd="0" parTransId="{A6F65E6E-A423-46F9-9D2A-6E73E1602F90}" sibTransId="{D0C89EBA-AE98-4756-9152-0AB04F1A70BA}"/>
    <dgm:cxn modelId="{45052DC0-B75C-483A-836D-F2DF8D98E6EA}" type="presOf" srcId="{E2B0C943-6A34-44C0-911C-E6B99C6D14FA}" destId="{F69734C4-C27A-4969-9E68-CE69C796D06F}" srcOrd="0" destOrd="0" presId="urn:microsoft.com/office/officeart/2018/2/layout/IconVerticalSolidList"/>
    <dgm:cxn modelId="{19D9B1E0-733D-406B-98D2-E898209BA850}" type="presOf" srcId="{29784C60-73F7-4CFF-9F7C-253BA1D3BE58}" destId="{7F8F35F8-621B-4917-8A49-E166414FBB13}" srcOrd="0" destOrd="0" presId="urn:microsoft.com/office/officeart/2018/2/layout/IconVerticalSolidList"/>
    <dgm:cxn modelId="{FF5061E7-8FE1-482A-A43C-0AB9F8BCECD3}" srcId="{D4C11DAF-E412-4802-85C3-F74837D2015E}" destId="{E2B0C943-6A34-44C0-911C-E6B99C6D14FA}" srcOrd="2" destOrd="0" parTransId="{75769C67-602C-4352-AE27-DAD6159C171F}" sibTransId="{6FEEB983-18C7-43FD-9F38-FA7D43A7C53A}"/>
    <dgm:cxn modelId="{B45C26C1-9650-43DA-B844-F37290C9185F}" type="presParOf" srcId="{F3344CAC-776A-4A9F-B915-DD17844084C2}" destId="{6C7CECDE-102C-4645-88E0-49887AD976ED}" srcOrd="0" destOrd="0" presId="urn:microsoft.com/office/officeart/2018/2/layout/IconVerticalSolidList"/>
    <dgm:cxn modelId="{150F57EA-FDB1-4692-9D9F-CE8CA898EF82}" type="presParOf" srcId="{6C7CECDE-102C-4645-88E0-49887AD976ED}" destId="{0DEA6981-49FF-4D8B-BA20-91072257B45C}" srcOrd="0" destOrd="0" presId="urn:microsoft.com/office/officeart/2018/2/layout/IconVerticalSolidList"/>
    <dgm:cxn modelId="{CDFE2F5E-B87D-4DC7-94A6-F46436528718}" type="presParOf" srcId="{6C7CECDE-102C-4645-88E0-49887AD976ED}" destId="{39E34741-04B5-4B37-8264-1ED67DD4E173}" srcOrd="1" destOrd="0" presId="urn:microsoft.com/office/officeart/2018/2/layout/IconVerticalSolidList"/>
    <dgm:cxn modelId="{9D3DDC47-3602-4DAB-9392-D30B4A7508FB}" type="presParOf" srcId="{6C7CECDE-102C-4645-88E0-49887AD976ED}" destId="{D8AC0F10-4251-48EC-BDBC-AA1F13610F86}" srcOrd="2" destOrd="0" presId="urn:microsoft.com/office/officeart/2018/2/layout/IconVerticalSolidList"/>
    <dgm:cxn modelId="{3F649ABB-4BB3-4EE2-B00E-F4521143076A}" type="presParOf" srcId="{6C7CECDE-102C-4645-88E0-49887AD976ED}" destId="{087627EE-3EF6-433D-AC41-DE39D197B0F4}" srcOrd="3" destOrd="0" presId="urn:microsoft.com/office/officeart/2018/2/layout/IconVerticalSolidList"/>
    <dgm:cxn modelId="{2FDCDD28-2E28-459B-ACDB-7507F7E0A82D}" type="presParOf" srcId="{F3344CAC-776A-4A9F-B915-DD17844084C2}" destId="{53739561-CAC6-463C-868B-22387C2958A8}" srcOrd="1" destOrd="0" presId="urn:microsoft.com/office/officeart/2018/2/layout/IconVerticalSolidList"/>
    <dgm:cxn modelId="{37F31058-9DF0-4D4F-B659-B066D8CE6B88}" type="presParOf" srcId="{F3344CAC-776A-4A9F-B915-DD17844084C2}" destId="{FD73CEC3-5EC9-4444-B8BE-685060D7725F}" srcOrd="2" destOrd="0" presId="urn:microsoft.com/office/officeart/2018/2/layout/IconVerticalSolidList"/>
    <dgm:cxn modelId="{4D30EE62-6DA2-406A-AE56-F5D8E6EB682A}" type="presParOf" srcId="{FD73CEC3-5EC9-4444-B8BE-685060D7725F}" destId="{C98F3873-BCE4-4870-88FD-78825DD287E9}" srcOrd="0" destOrd="0" presId="urn:microsoft.com/office/officeart/2018/2/layout/IconVerticalSolidList"/>
    <dgm:cxn modelId="{F9F287DF-7535-438C-9DD6-E01ACA347308}" type="presParOf" srcId="{FD73CEC3-5EC9-4444-B8BE-685060D7725F}" destId="{6B1A024C-811B-4282-AAC7-ED832756F54A}" srcOrd="1" destOrd="0" presId="urn:microsoft.com/office/officeart/2018/2/layout/IconVerticalSolidList"/>
    <dgm:cxn modelId="{D1F78B53-CDDD-4C65-A762-7E451B4F3044}" type="presParOf" srcId="{FD73CEC3-5EC9-4444-B8BE-685060D7725F}" destId="{78D2BD67-2098-43C2-9619-3507DE9306D9}" srcOrd="2" destOrd="0" presId="urn:microsoft.com/office/officeart/2018/2/layout/IconVerticalSolidList"/>
    <dgm:cxn modelId="{F03048A8-A4AB-41C2-A6DC-C8142D4A886E}" type="presParOf" srcId="{FD73CEC3-5EC9-4444-B8BE-685060D7725F}" destId="{D5A27487-A2F0-42E0-961B-555113405FA5}" srcOrd="3" destOrd="0" presId="urn:microsoft.com/office/officeart/2018/2/layout/IconVerticalSolidList"/>
    <dgm:cxn modelId="{062A5707-7E8B-4F13-9F38-5D4FDDB4CEB1}" type="presParOf" srcId="{F3344CAC-776A-4A9F-B915-DD17844084C2}" destId="{2EB691DE-97C0-45B8-8F79-4D5A20B5E5A5}" srcOrd="3" destOrd="0" presId="urn:microsoft.com/office/officeart/2018/2/layout/IconVerticalSolidList"/>
    <dgm:cxn modelId="{BC39024D-75B6-43CE-B5CB-92C11A37B6D9}" type="presParOf" srcId="{F3344CAC-776A-4A9F-B915-DD17844084C2}" destId="{60671150-9E3C-4EB4-8207-C4FAF2233FA5}" srcOrd="4" destOrd="0" presId="urn:microsoft.com/office/officeart/2018/2/layout/IconVerticalSolidList"/>
    <dgm:cxn modelId="{B33C29DC-BE94-4F83-84C5-BB63454C4384}" type="presParOf" srcId="{60671150-9E3C-4EB4-8207-C4FAF2233FA5}" destId="{8543EE6B-1333-45AF-A937-1FD0B1FC001D}" srcOrd="0" destOrd="0" presId="urn:microsoft.com/office/officeart/2018/2/layout/IconVerticalSolidList"/>
    <dgm:cxn modelId="{7100C277-B2A0-46C0-B86E-C3DD04FEFBE8}" type="presParOf" srcId="{60671150-9E3C-4EB4-8207-C4FAF2233FA5}" destId="{1655DEAC-F096-47AD-9772-AE88BD1DF32F}" srcOrd="1" destOrd="0" presId="urn:microsoft.com/office/officeart/2018/2/layout/IconVerticalSolidList"/>
    <dgm:cxn modelId="{24F3743D-D834-47DB-B43A-F1C7A08B5349}" type="presParOf" srcId="{60671150-9E3C-4EB4-8207-C4FAF2233FA5}" destId="{9E759F7F-6B7C-4E55-8FBD-7D3867E02D25}" srcOrd="2" destOrd="0" presId="urn:microsoft.com/office/officeart/2018/2/layout/IconVerticalSolidList"/>
    <dgm:cxn modelId="{4EEECEAA-DD2D-4AC2-AA41-466A4466C410}" type="presParOf" srcId="{60671150-9E3C-4EB4-8207-C4FAF2233FA5}" destId="{F69734C4-C27A-4969-9E68-CE69C796D06F}" srcOrd="3" destOrd="0" presId="urn:microsoft.com/office/officeart/2018/2/layout/IconVerticalSolidList"/>
    <dgm:cxn modelId="{D5F59F2B-1042-44A3-81A8-0EA372554286}" type="presParOf" srcId="{F3344CAC-776A-4A9F-B915-DD17844084C2}" destId="{F82A86FB-5EDB-4285-AB6E-0A6FA21F85E7}" srcOrd="5" destOrd="0" presId="urn:microsoft.com/office/officeart/2018/2/layout/IconVerticalSolidList"/>
    <dgm:cxn modelId="{5F4DF119-9043-4881-80D3-0A0B10A49E83}" type="presParOf" srcId="{F3344CAC-776A-4A9F-B915-DD17844084C2}" destId="{EA7445C8-8CF9-4328-8FEC-C8441DDBAC10}" srcOrd="6" destOrd="0" presId="urn:microsoft.com/office/officeart/2018/2/layout/IconVerticalSolidList"/>
    <dgm:cxn modelId="{E0D8C0B7-D113-4E17-8C98-8FE49CE93E9A}" type="presParOf" srcId="{EA7445C8-8CF9-4328-8FEC-C8441DDBAC10}" destId="{75676F65-08E9-4599-8826-05172CF67B64}" srcOrd="0" destOrd="0" presId="urn:microsoft.com/office/officeart/2018/2/layout/IconVerticalSolidList"/>
    <dgm:cxn modelId="{5C28002B-7311-4506-AF03-9BF04135FFC8}" type="presParOf" srcId="{EA7445C8-8CF9-4328-8FEC-C8441DDBAC10}" destId="{92916296-CEFB-4077-8CAB-575FCC8338A0}" srcOrd="1" destOrd="0" presId="urn:microsoft.com/office/officeart/2018/2/layout/IconVerticalSolidList"/>
    <dgm:cxn modelId="{107A3E7D-0A9C-47B2-B38D-ACB246AB4FDB}" type="presParOf" srcId="{EA7445C8-8CF9-4328-8FEC-C8441DDBAC10}" destId="{0713287A-8C02-468C-913A-C2FEA40F6DBD}" srcOrd="2" destOrd="0" presId="urn:microsoft.com/office/officeart/2018/2/layout/IconVerticalSolidList"/>
    <dgm:cxn modelId="{CF91747C-EFE0-4C80-A83B-50A496C53573}" type="presParOf" srcId="{EA7445C8-8CF9-4328-8FEC-C8441DDBAC10}" destId="{7F8F35F8-621B-4917-8A49-E166414FBB13}" srcOrd="3" destOrd="0" presId="urn:microsoft.com/office/officeart/2018/2/layout/IconVerticalSolidList"/>
    <dgm:cxn modelId="{A142D7F9-F3DF-476C-A8A0-492156727BD6}" type="presParOf" srcId="{F3344CAC-776A-4A9F-B915-DD17844084C2}" destId="{04F8D172-E52C-4C55-AD42-3BD86BC0D0CB}" srcOrd="7" destOrd="0" presId="urn:microsoft.com/office/officeart/2018/2/layout/IconVerticalSolidList"/>
    <dgm:cxn modelId="{569FD456-FC73-4BD6-8653-9012EA8FC8ED}" type="presParOf" srcId="{F3344CAC-776A-4A9F-B915-DD17844084C2}" destId="{A20151FA-7733-4FB6-BD41-020431D6A893}" srcOrd="8" destOrd="0" presId="urn:microsoft.com/office/officeart/2018/2/layout/IconVerticalSolidList"/>
    <dgm:cxn modelId="{97F58E1B-9593-4891-920C-D1E07C7E948D}" type="presParOf" srcId="{A20151FA-7733-4FB6-BD41-020431D6A893}" destId="{7926F7A9-6879-4A43-BC1B-46E556C4F4B6}" srcOrd="0" destOrd="0" presId="urn:microsoft.com/office/officeart/2018/2/layout/IconVerticalSolidList"/>
    <dgm:cxn modelId="{BE4E0ED6-845E-41C7-B197-456DAB47582E}" type="presParOf" srcId="{A20151FA-7733-4FB6-BD41-020431D6A893}" destId="{1E0BD740-EE3C-4672-A54C-84F522EB8ED5}" srcOrd="1" destOrd="0" presId="urn:microsoft.com/office/officeart/2018/2/layout/IconVerticalSolidList"/>
    <dgm:cxn modelId="{A6593FAF-5611-4BF5-8F6E-4020F6115791}" type="presParOf" srcId="{A20151FA-7733-4FB6-BD41-020431D6A893}" destId="{D8EACCBA-F2CF-4EC4-872F-B6BCA60366D8}" srcOrd="2" destOrd="0" presId="urn:microsoft.com/office/officeart/2018/2/layout/IconVerticalSolidList"/>
    <dgm:cxn modelId="{DA64C8C5-1255-4028-A78F-DBB7C6AEC51A}" type="presParOf" srcId="{A20151FA-7733-4FB6-BD41-020431D6A893}" destId="{97386DBE-108D-4B16-8947-507741B3BDC9}" srcOrd="3" destOrd="0" presId="urn:microsoft.com/office/officeart/2018/2/layout/IconVerticalSolidList"/>
    <dgm:cxn modelId="{48AACA79-618D-4024-B874-D49C634DC27E}" type="presParOf" srcId="{F3344CAC-776A-4A9F-B915-DD17844084C2}" destId="{E8CBAA63-3D77-4B94-B1AF-B5A56DFF0395}" srcOrd="9" destOrd="0" presId="urn:microsoft.com/office/officeart/2018/2/layout/IconVerticalSolidList"/>
    <dgm:cxn modelId="{64F63092-10C8-4EB4-824D-35140A4F3577}" type="presParOf" srcId="{F3344CAC-776A-4A9F-B915-DD17844084C2}" destId="{08D59ED2-1519-48F8-8306-89053BE306C2}" srcOrd="10" destOrd="0" presId="urn:microsoft.com/office/officeart/2018/2/layout/IconVerticalSolidList"/>
    <dgm:cxn modelId="{FCB4B98D-C077-4937-A278-BAE164CD9000}" type="presParOf" srcId="{08D59ED2-1519-48F8-8306-89053BE306C2}" destId="{37AE0706-27E6-44E6-8361-D77124E32942}" srcOrd="0" destOrd="0" presId="urn:microsoft.com/office/officeart/2018/2/layout/IconVerticalSolidList"/>
    <dgm:cxn modelId="{8E30EA6D-A556-4E8D-9BE8-69E8991D54C7}" type="presParOf" srcId="{08D59ED2-1519-48F8-8306-89053BE306C2}" destId="{C8ABF6EF-28DF-4583-AA64-8291DC777E7E}" srcOrd="1" destOrd="0" presId="urn:microsoft.com/office/officeart/2018/2/layout/IconVerticalSolidList"/>
    <dgm:cxn modelId="{1A0180B3-F368-4AFA-B5D4-DDBAAA554061}" type="presParOf" srcId="{08D59ED2-1519-48F8-8306-89053BE306C2}" destId="{5919BBFA-F472-4703-8815-1E80E89CC702}" srcOrd="2" destOrd="0" presId="urn:microsoft.com/office/officeart/2018/2/layout/IconVerticalSolidList"/>
    <dgm:cxn modelId="{AC076D4F-28FE-4983-9D4B-C90479F1111A}" type="presParOf" srcId="{08D59ED2-1519-48F8-8306-89053BE306C2}" destId="{B020DAC1-31F3-4D6A-8A37-B2DFF6661DF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8480A0-B4AB-4989-BAA0-CA5DDFA59CA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5B534BCE-4150-4E8D-B002-511EF1AABA91}">
      <dgm:prSet/>
      <dgm:spPr/>
      <dgm:t>
        <a:bodyPr/>
        <a:lstStyle/>
        <a:p>
          <a:r>
            <a:rPr lang="en-SG"/>
            <a:t>A new feature “reports” to be added to the existing Resync website.</a:t>
          </a:r>
          <a:endParaRPr lang="en-US"/>
        </a:p>
      </dgm:t>
    </dgm:pt>
    <dgm:pt modelId="{2E9068D2-490D-4353-A363-F7231606997F}" type="parTrans" cxnId="{F2AA7469-4B5A-436A-A6B6-5E85ADA73A00}">
      <dgm:prSet/>
      <dgm:spPr/>
      <dgm:t>
        <a:bodyPr/>
        <a:lstStyle/>
        <a:p>
          <a:endParaRPr lang="en-US"/>
        </a:p>
      </dgm:t>
    </dgm:pt>
    <dgm:pt modelId="{8582C9F4-5B25-459D-8DF3-91AB73C5F36D}" type="sibTrans" cxnId="{F2AA7469-4B5A-436A-A6B6-5E85ADA73A00}">
      <dgm:prSet/>
      <dgm:spPr/>
      <dgm:t>
        <a:bodyPr/>
        <a:lstStyle/>
        <a:p>
          <a:endParaRPr lang="en-US"/>
        </a:p>
      </dgm:t>
    </dgm:pt>
    <dgm:pt modelId="{31BB27A3-6295-4734-A26B-A2A9B49CEEE7}">
      <dgm:prSet/>
      <dgm:spPr/>
      <dgm:t>
        <a:bodyPr/>
        <a:lstStyle/>
        <a:p>
          <a:r>
            <a:rPr lang="en-SG"/>
            <a:t>A new web page in the Resync website where the following reports can be viewed,</a:t>
          </a:r>
          <a:endParaRPr lang="en-US"/>
        </a:p>
      </dgm:t>
    </dgm:pt>
    <dgm:pt modelId="{38013534-29FD-49F4-A4FD-A01E447856D9}" type="parTrans" cxnId="{7A902FA1-A1B0-42AB-B004-D1C1643FAF87}">
      <dgm:prSet/>
      <dgm:spPr/>
      <dgm:t>
        <a:bodyPr/>
        <a:lstStyle/>
        <a:p>
          <a:endParaRPr lang="en-US"/>
        </a:p>
      </dgm:t>
    </dgm:pt>
    <dgm:pt modelId="{2ACA1935-4A9A-493E-8746-19952711046C}" type="sibTrans" cxnId="{7A902FA1-A1B0-42AB-B004-D1C1643FAF87}">
      <dgm:prSet/>
      <dgm:spPr/>
      <dgm:t>
        <a:bodyPr/>
        <a:lstStyle/>
        <a:p>
          <a:endParaRPr lang="en-US"/>
        </a:p>
      </dgm:t>
    </dgm:pt>
    <dgm:pt modelId="{6A4CE2EA-6ED8-4AE9-8190-BAE4B203C619}">
      <dgm:prSet/>
      <dgm:spPr/>
      <dgm:t>
        <a:bodyPr/>
        <a:lstStyle/>
        <a:p>
          <a:r>
            <a:rPr lang="en-SG"/>
            <a:t>Reports for the current year.</a:t>
          </a:r>
          <a:endParaRPr lang="en-US"/>
        </a:p>
      </dgm:t>
    </dgm:pt>
    <dgm:pt modelId="{DE34D584-2C23-49EA-9F08-12F6F0EF20AF}" type="parTrans" cxnId="{2F002E17-C534-47A5-AA75-0224A2A6E973}">
      <dgm:prSet/>
      <dgm:spPr/>
      <dgm:t>
        <a:bodyPr/>
        <a:lstStyle/>
        <a:p>
          <a:endParaRPr lang="en-US"/>
        </a:p>
      </dgm:t>
    </dgm:pt>
    <dgm:pt modelId="{0C5ECF92-C345-4847-95A9-526C69414D6E}" type="sibTrans" cxnId="{2F002E17-C534-47A5-AA75-0224A2A6E973}">
      <dgm:prSet/>
      <dgm:spPr/>
      <dgm:t>
        <a:bodyPr/>
        <a:lstStyle/>
        <a:p>
          <a:endParaRPr lang="en-US"/>
        </a:p>
      </dgm:t>
    </dgm:pt>
    <dgm:pt modelId="{D882228B-AA8C-4F10-9085-6D159976DE07}">
      <dgm:prSet/>
      <dgm:spPr/>
      <dgm:t>
        <a:bodyPr/>
        <a:lstStyle/>
        <a:p>
          <a:r>
            <a:rPr lang="en-SG"/>
            <a:t>Reports for the previous years.</a:t>
          </a:r>
          <a:endParaRPr lang="en-US"/>
        </a:p>
      </dgm:t>
    </dgm:pt>
    <dgm:pt modelId="{E1B780CB-93B9-44C5-A6A2-0925CD80F0E8}" type="parTrans" cxnId="{9C19D607-BD0E-4B54-842B-26FA408F23C7}">
      <dgm:prSet/>
      <dgm:spPr/>
      <dgm:t>
        <a:bodyPr/>
        <a:lstStyle/>
        <a:p>
          <a:endParaRPr lang="en-US"/>
        </a:p>
      </dgm:t>
    </dgm:pt>
    <dgm:pt modelId="{4ED54503-D6EB-4EA0-8E2F-71255860C708}" type="sibTrans" cxnId="{9C19D607-BD0E-4B54-842B-26FA408F23C7}">
      <dgm:prSet/>
      <dgm:spPr/>
      <dgm:t>
        <a:bodyPr/>
        <a:lstStyle/>
        <a:p>
          <a:endParaRPr lang="en-US"/>
        </a:p>
      </dgm:t>
    </dgm:pt>
    <dgm:pt modelId="{25615CA6-2341-422A-B072-6936EF51CFA6}">
      <dgm:prSet/>
      <dgm:spPr/>
      <dgm:t>
        <a:bodyPr/>
        <a:lstStyle/>
        <a:p>
          <a:r>
            <a:rPr lang="en-SG" dirty="0"/>
            <a:t>Request customized report</a:t>
          </a:r>
          <a:endParaRPr lang="en-US" dirty="0"/>
        </a:p>
      </dgm:t>
    </dgm:pt>
    <dgm:pt modelId="{2586D9E7-6F15-49A1-977B-F829B28F42BF}" type="parTrans" cxnId="{854DB775-8FE9-4A40-9B13-D7F3F0CD6D07}">
      <dgm:prSet/>
      <dgm:spPr/>
      <dgm:t>
        <a:bodyPr/>
        <a:lstStyle/>
        <a:p>
          <a:endParaRPr lang="en-US"/>
        </a:p>
      </dgm:t>
    </dgm:pt>
    <dgm:pt modelId="{E402CCF1-22D6-4261-9D36-3FF8233D40ED}" type="sibTrans" cxnId="{854DB775-8FE9-4A40-9B13-D7F3F0CD6D07}">
      <dgm:prSet/>
      <dgm:spPr/>
      <dgm:t>
        <a:bodyPr/>
        <a:lstStyle/>
        <a:p>
          <a:endParaRPr lang="en-US"/>
        </a:p>
      </dgm:t>
    </dgm:pt>
    <dgm:pt modelId="{D3E2D45F-BA0C-4857-80C2-120312854CF2}">
      <dgm:prSet/>
      <dgm:spPr/>
      <dgm:t>
        <a:bodyPr/>
        <a:lstStyle/>
        <a:p>
          <a:r>
            <a:rPr lang="en-SG" dirty="0"/>
            <a:t>A microservice that generates a 6-page pdf file report and save in the local system.</a:t>
          </a:r>
          <a:endParaRPr lang="en-US" dirty="0"/>
        </a:p>
      </dgm:t>
    </dgm:pt>
    <dgm:pt modelId="{F5CD5C17-47D9-452B-91FA-C70BE1296069}" type="parTrans" cxnId="{C3125716-5F5C-4278-BCFB-82B281092C3D}">
      <dgm:prSet/>
      <dgm:spPr/>
      <dgm:t>
        <a:bodyPr/>
        <a:lstStyle/>
        <a:p>
          <a:endParaRPr lang="en-US"/>
        </a:p>
      </dgm:t>
    </dgm:pt>
    <dgm:pt modelId="{80156EF4-B91F-42D6-AA84-E070B5CA6A92}" type="sibTrans" cxnId="{C3125716-5F5C-4278-BCFB-82B281092C3D}">
      <dgm:prSet/>
      <dgm:spPr/>
      <dgm:t>
        <a:bodyPr/>
        <a:lstStyle/>
        <a:p>
          <a:endParaRPr lang="en-US"/>
        </a:p>
      </dgm:t>
    </dgm:pt>
    <dgm:pt modelId="{CCCAD465-2AEF-4B86-A636-68CD08B31935}" type="pres">
      <dgm:prSet presAssocID="{368480A0-B4AB-4989-BAA0-CA5DDFA59CAF}" presName="root" presStyleCnt="0">
        <dgm:presLayoutVars>
          <dgm:dir/>
          <dgm:resizeHandles val="exact"/>
        </dgm:presLayoutVars>
      </dgm:prSet>
      <dgm:spPr/>
    </dgm:pt>
    <dgm:pt modelId="{BDB12B02-E8C7-4F3B-AAC2-F0DFBF205D3E}" type="pres">
      <dgm:prSet presAssocID="{5B534BCE-4150-4E8D-B002-511EF1AABA91}" presName="compNode" presStyleCnt="0"/>
      <dgm:spPr/>
    </dgm:pt>
    <dgm:pt modelId="{B9778FE0-74EA-4177-8DF5-0B6EF33D639E}" type="pres">
      <dgm:prSet presAssocID="{5B534BCE-4150-4E8D-B002-511EF1AABA91}" presName="bgRect" presStyleLbl="bgShp" presStyleIdx="0" presStyleCnt="3"/>
      <dgm:spPr/>
    </dgm:pt>
    <dgm:pt modelId="{67A76FE2-F912-4FDA-9B0A-358A33D6533F}" type="pres">
      <dgm:prSet presAssocID="{5B534BCE-4150-4E8D-B002-511EF1AABA9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9434D1D0-9E4C-44B7-BF61-0B1318C829EA}" type="pres">
      <dgm:prSet presAssocID="{5B534BCE-4150-4E8D-B002-511EF1AABA91}" presName="spaceRect" presStyleCnt="0"/>
      <dgm:spPr/>
    </dgm:pt>
    <dgm:pt modelId="{FD9B6B6F-EB66-4AAC-87A0-21751886BBB5}" type="pres">
      <dgm:prSet presAssocID="{5B534BCE-4150-4E8D-B002-511EF1AABA91}" presName="parTx" presStyleLbl="revTx" presStyleIdx="0" presStyleCnt="4">
        <dgm:presLayoutVars>
          <dgm:chMax val="0"/>
          <dgm:chPref val="0"/>
        </dgm:presLayoutVars>
      </dgm:prSet>
      <dgm:spPr/>
    </dgm:pt>
    <dgm:pt modelId="{2C668F84-8F40-47FF-9D33-EBC9CFA20406}" type="pres">
      <dgm:prSet presAssocID="{8582C9F4-5B25-459D-8DF3-91AB73C5F36D}" presName="sibTrans" presStyleCnt="0"/>
      <dgm:spPr/>
    </dgm:pt>
    <dgm:pt modelId="{C61B3317-EFFC-4859-B0D8-AD5495DE9659}" type="pres">
      <dgm:prSet presAssocID="{31BB27A3-6295-4734-A26B-A2A9B49CEEE7}" presName="compNode" presStyleCnt="0"/>
      <dgm:spPr/>
    </dgm:pt>
    <dgm:pt modelId="{8922EF69-C770-45EB-B8C6-28D2D2A3A315}" type="pres">
      <dgm:prSet presAssocID="{31BB27A3-6295-4734-A26B-A2A9B49CEEE7}" presName="bgRect" presStyleLbl="bgShp" presStyleIdx="1" presStyleCnt="3"/>
      <dgm:spPr/>
    </dgm:pt>
    <dgm:pt modelId="{4D963B77-758E-47D0-A9B5-B9067B6CC2D4}" type="pres">
      <dgm:prSet presAssocID="{31BB27A3-6295-4734-A26B-A2A9B49CEEE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CB40BB3F-574E-44CB-897A-8C2F18CD0A6D}" type="pres">
      <dgm:prSet presAssocID="{31BB27A3-6295-4734-A26B-A2A9B49CEEE7}" presName="spaceRect" presStyleCnt="0"/>
      <dgm:spPr/>
    </dgm:pt>
    <dgm:pt modelId="{5611CE46-AB86-4460-B8EA-9ED4F4646FC5}" type="pres">
      <dgm:prSet presAssocID="{31BB27A3-6295-4734-A26B-A2A9B49CEEE7}" presName="parTx" presStyleLbl="revTx" presStyleIdx="1" presStyleCnt="4">
        <dgm:presLayoutVars>
          <dgm:chMax val="0"/>
          <dgm:chPref val="0"/>
        </dgm:presLayoutVars>
      </dgm:prSet>
      <dgm:spPr/>
    </dgm:pt>
    <dgm:pt modelId="{11F117E0-7A93-459C-B0F5-6098A377F8BF}" type="pres">
      <dgm:prSet presAssocID="{31BB27A3-6295-4734-A26B-A2A9B49CEEE7}" presName="desTx" presStyleLbl="revTx" presStyleIdx="2" presStyleCnt="4">
        <dgm:presLayoutVars/>
      </dgm:prSet>
      <dgm:spPr/>
    </dgm:pt>
    <dgm:pt modelId="{FB3B0DA2-EA1C-4D09-B69C-D526F3B66DD5}" type="pres">
      <dgm:prSet presAssocID="{2ACA1935-4A9A-493E-8746-19952711046C}" presName="sibTrans" presStyleCnt="0"/>
      <dgm:spPr/>
    </dgm:pt>
    <dgm:pt modelId="{F9832432-36B5-45C2-992B-05CE8A8FF984}" type="pres">
      <dgm:prSet presAssocID="{D3E2D45F-BA0C-4857-80C2-120312854CF2}" presName="compNode" presStyleCnt="0"/>
      <dgm:spPr/>
    </dgm:pt>
    <dgm:pt modelId="{184D432C-6497-4B89-8E31-0B320323EE4A}" type="pres">
      <dgm:prSet presAssocID="{D3E2D45F-BA0C-4857-80C2-120312854CF2}" presName="bgRect" presStyleLbl="bgShp" presStyleIdx="2" presStyleCnt="3"/>
      <dgm:spPr/>
    </dgm:pt>
    <dgm:pt modelId="{56B60F7A-1F05-4CF6-B22B-421F7C994D7A}" type="pres">
      <dgm:prSet presAssocID="{D3E2D45F-BA0C-4857-80C2-120312854CF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3A985391-3568-467F-A232-EEA07C62BE94}" type="pres">
      <dgm:prSet presAssocID="{D3E2D45F-BA0C-4857-80C2-120312854CF2}" presName="spaceRect" presStyleCnt="0"/>
      <dgm:spPr/>
    </dgm:pt>
    <dgm:pt modelId="{58416249-576E-4145-BAEC-96C4D92E627A}" type="pres">
      <dgm:prSet presAssocID="{D3E2D45F-BA0C-4857-80C2-120312854CF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C19D607-BD0E-4B54-842B-26FA408F23C7}" srcId="{31BB27A3-6295-4734-A26B-A2A9B49CEEE7}" destId="{D882228B-AA8C-4F10-9085-6D159976DE07}" srcOrd="1" destOrd="0" parTransId="{E1B780CB-93B9-44C5-A6A2-0925CD80F0E8}" sibTransId="{4ED54503-D6EB-4EA0-8E2F-71255860C708}"/>
    <dgm:cxn modelId="{C3125716-5F5C-4278-BCFB-82B281092C3D}" srcId="{368480A0-B4AB-4989-BAA0-CA5DDFA59CAF}" destId="{D3E2D45F-BA0C-4857-80C2-120312854CF2}" srcOrd="2" destOrd="0" parTransId="{F5CD5C17-47D9-452B-91FA-C70BE1296069}" sibTransId="{80156EF4-B91F-42D6-AA84-E070B5CA6A92}"/>
    <dgm:cxn modelId="{2F002E17-C534-47A5-AA75-0224A2A6E973}" srcId="{31BB27A3-6295-4734-A26B-A2A9B49CEEE7}" destId="{6A4CE2EA-6ED8-4AE9-8190-BAE4B203C619}" srcOrd="0" destOrd="0" parTransId="{DE34D584-2C23-49EA-9F08-12F6F0EF20AF}" sibTransId="{0C5ECF92-C345-4847-95A9-526C69414D6E}"/>
    <dgm:cxn modelId="{B3C0041E-BEB8-43D0-9123-4BF30CBB3AE6}" type="presOf" srcId="{368480A0-B4AB-4989-BAA0-CA5DDFA59CAF}" destId="{CCCAD465-2AEF-4B86-A636-68CD08B31935}" srcOrd="0" destOrd="0" presId="urn:microsoft.com/office/officeart/2018/2/layout/IconVerticalSolidList"/>
    <dgm:cxn modelId="{577B2945-FDBD-491B-80CA-82EE2C5991DE}" type="presOf" srcId="{D3E2D45F-BA0C-4857-80C2-120312854CF2}" destId="{58416249-576E-4145-BAEC-96C4D92E627A}" srcOrd="0" destOrd="0" presId="urn:microsoft.com/office/officeart/2018/2/layout/IconVerticalSolidList"/>
    <dgm:cxn modelId="{F2AA7469-4B5A-436A-A6B6-5E85ADA73A00}" srcId="{368480A0-B4AB-4989-BAA0-CA5DDFA59CAF}" destId="{5B534BCE-4150-4E8D-B002-511EF1AABA91}" srcOrd="0" destOrd="0" parTransId="{2E9068D2-490D-4353-A363-F7231606997F}" sibTransId="{8582C9F4-5B25-459D-8DF3-91AB73C5F36D}"/>
    <dgm:cxn modelId="{90F11E75-D6CC-4290-996F-F05DAA616B9F}" type="presOf" srcId="{5B534BCE-4150-4E8D-B002-511EF1AABA91}" destId="{FD9B6B6F-EB66-4AAC-87A0-21751886BBB5}" srcOrd="0" destOrd="0" presId="urn:microsoft.com/office/officeart/2018/2/layout/IconVerticalSolidList"/>
    <dgm:cxn modelId="{854DB775-8FE9-4A40-9B13-D7F3F0CD6D07}" srcId="{31BB27A3-6295-4734-A26B-A2A9B49CEEE7}" destId="{25615CA6-2341-422A-B072-6936EF51CFA6}" srcOrd="2" destOrd="0" parTransId="{2586D9E7-6F15-49A1-977B-F829B28F42BF}" sibTransId="{E402CCF1-22D6-4261-9D36-3FF8233D40ED}"/>
    <dgm:cxn modelId="{7A902FA1-A1B0-42AB-B004-D1C1643FAF87}" srcId="{368480A0-B4AB-4989-BAA0-CA5DDFA59CAF}" destId="{31BB27A3-6295-4734-A26B-A2A9B49CEEE7}" srcOrd="1" destOrd="0" parTransId="{38013534-29FD-49F4-A4FD-A01E447856D9}" sibTransId="{2ACA1935-4A9A-493E-8746-19952711046C}"/>
    <dgm:cxn modelId="{459C96A4-7831-4F97-8EB4-4461F82CC319}" type="presOf" srcId="{D882228B-AA8C-4F10-9085-6D159976DE07}" destId="{11F117E0-7A93-459C-B0F5-6098A377F8BF}" srcOrd="0" destOrd="1" presId="urn:microsoft.com/office/officeart/2018/2/layout/IconVerticalSolidList"/>
    <dgm:cxn modelId="{836FF9BE-B263-477E-A833-3D572F06FC95}" type="presOf" srcId="{25615CA6-2341-422A-B072-6936EF51CFA6}" destId="{11F117E0-7A93-459C-B0F5-6098A377F8BF}" srcOrd="0" destOrd="2" presId="urn:microsoft.com/office/officeart/2018/2/layout/IconVerticalSolidList"/>
    <dgm:cxn modelId="{E43DF3D7-35D0-403E-B0A0-F6DFA3F54C84}" type="presOf" srcId="{31BB27A3-6295-4734-A26B-A2A9B49CEEE7}" destId="{5611CE46-AB86-4460-B8EA-9ED4F4646FC5}" srcOrd="0" destOrd="0" presId="urn:microsoft.com/office/officeart/2018/2/layout/IconVerticalSolidList"/>
    <dgm:cxn modelId="{C11A6DE3-BF8B-4A52-8FE5-40275E0E9E92}" type="presOf" srcId="{6A4CE2EA-6ED8-4AE9-8190-BAE4B203C619}" destId="{11F117E0-7A93-459C-B0F5-6098A377F8BF}" srcOrd="0" destOrd="0" presId="urn:microsoft.com/office/officeart/2018/2/layout/IconVerticalSolidList"/>
    <dgm:cxn modelId="{D165A24F-CB4B-4AAF-B031-CF737B99507A}" type="presParOf" srcId="{CCCAD465-2AEF-4B86-A636-68CD08B31935}" destId="{BDB12B02-E8C7-4F3B-AAC2-F0DFBF205D3E}" srcOrd="0" destOrd="0" presId="urn:microsoft.com/office/officeart/2018/2/layout/IconVerticalSolidList"/>
    <dgm:cxn modelId="{7A0F772B-2313-4224-8DC1-3084019CD31A}" type="presParOf" srcId="{BDB12B02-E8C7-4F3B-AAC2-F0DFBF205D3E}" destId="{B9778FE0-74EA-4177-8DF5-0B6EF33D639E}" srcOrd="0" destOrd="0" presId="urn:microsoft.com/office/officeart/2018/2/layout/IconVerticalSolidList"/>
    <dgm:cxn modelId="{4229B9A4-6C20-4D64-ABD6-9B68101E3DA7}" type="presParOf" srcId="{BDB12B02-E8C7-4F3B-AAC2-F0DFBF205D3E}" destId="{67A76FE2-F912-4FDA-9B0A-358A33D6533F}" srcOrd="1" destOrd="0" presId="urn:microsoft.com/office/officeart/2018/2/layout/IconVerticalSolidList"/>
    <dgm:cxn modelId="{1729F9E1-6338-407D-BBEA-5AEC4021940A}" type="presParOf" srcId="{BDB12B02-E8C7-4F3B-AAC2-F0DFBF205D3E}" destId="{9434D1D0-9E4C-44B7-BF61-0B1318C829EA}" srcOrd="2" destOrd="0" presId="urn:microsoft.com/office/officeart/2018/2/layout/IconVerticalSolidList"/>
    <dgm:cxn modelId="{FE1D9D27-552F-49BA-83E0-DF04657C6F8C}" type="presParOf" srcId="{BDB12B02-E8C7-4F3B-AAC2-F0DFBF205D3E}" destId="{FD9B6B6F-EB66-4AAC-87A0-21751886BBB5}" srcOrd="3" destOrd="0" presId="urn:microsoft.com/office/officeart/2018/2/layout/IconVerticalSolidList"/>
    <dgm:cxn modelId="{3071C637-8C38-4357-B974-FF98455D4BE7}" type="presParOf" srcId="{CCCAD465-2AEF-4B86-A636-68CD08B31935}" destId="{2C668F84-8F40-47FF-9D33-EBC9CFA20406}" srcOrd="1" destOrd="0" presId="urn:microsoft.com/office/officeart/2018/2/layout/IconVerticalSolidList"/>
    <dgm:cxn modelId="{064469D4-66E0-4ED6-869A-4DACCF4913A1}" type="presParOf" srcId="{CCCAD465-2AEF-4B86-A636-68CD08B31935}" destId="{C61B3317-EFFC-4859-B0D8-AD5495DE9659}" srcOrd="2" destOrd="0" presId="urn:microsoft.com/office/officeart/2018/2/layout/IconVerticalSolidList"/>
    <dgm:cxn modelId="{42E0D48C-B9FD-40A5-8930-1428FE48881A}" type="presParOf" srcId="{C61B3317-EFFC-4859-B0D8-AD5495DE9659}" destId="{8922EF69-C770-45EB-B8C6-28D2D2A3A315}" srcOrd="0" destOrd="0" presId="urn:microsoft.com/office/officeart/2018/2/layout/IconVerticalSolidList"/>
    <dgm:cxn modelId="{F6B2421E-52FD-48E1-B9BB-5EFE0FB2946D}" type="presParOf" srcId="{C61B3317-EFFC-4859-B0D8-AD5495DE9659}" destId="{4D963B77-758E-47D0-A9B5-B9067B6CC2D4}" srcOrd="1" destOrd="0" presId="urn:microsoft.com/office/officeart/2018/2/layout/IconVerticalSolidList"/>
    <dgm:cxn modelId="{45B3D680-D15C-49F4-81F1-33229616A8B3}" type="presParOf" srcId="{C61B3317-EFFC-4859-B0D8-AD5495DE9659}" destId="{CB40BB3F-574E-44CB-897A-8C2F18CD0A6D}" srcOrd="2" destOrd="0" presId="urn:microsoft.com/office/officeart/2018/2/layout/IconVerticalSolidList"/>
    <dgm:cxn modelId="{6D09DB9E-3069-4226-8113-E73CD49856D1}" type="presParOf" srcId="{C61B3317-EFFC-4859-B0D8-AD5495DE9659}" destId="{5611CE46-AB86-4460-B8EA-9ED4F4646FC5}" srcOrd="3" destOrd="0" presId="urn:microsoft.com/office/officeart/2018/2/layout/IconVerticalSolidList"/>
    <dgm:cxn modelId="{C1D164C6-4D5C-40A3-879F-A246A488754E}" type="presParOf" srcId="{C61B3317-EFFC-4859-B0D8-AD5495DE9659}" destId="{11F117E0-7A93-459C-B0F5-6098A377F8BF}" srcOrd="4" destOrd="0" presId="urn:microsoft.com/office/officeart/2018/2/layout/IconVerticalSolidList"/>
    <dgm:cxn modelId="{460F1784-7BB0-4FCC-985F-F5958F69EFCC}" type="presParOf" srcId="{CCCAD465-2AEF-4B86-A636-68CD08B31935}" destId="{FB3B0DA2-EA1C-4D09-B69C-D526F3B66DD5}" srcOrd="3" destOrd="0" presId="urn:microsoft.com/office/officeart/2018/2/layout/IconVerticalSolidList"/>
    <dgm:cxn modelId="{39A48D75-232F-4406-B531-74FA7ABF22F6}" type="presParOf" srcId="{CCCAD465-2AEF-4B86-A636-68CD08B31935}" destId="{F9832432-36B5-45C2-992B-05CE8A8FF984}" srcOrd="4" destOrd="0" presId="urn:microsoft.com/office/officeart/2018/2/layout/IconVerticalSolidList"/>
    <dgm:cxn modelId="{A7B8862A-24C2-4314-B27E-5A623B5E5999}" type="presParOf" srcId="{F9832432-36B5-45C2-992B-05CE8A8FF984}" destId="{184D432C-6497-4B89-8E31-0B320323EE4A}" srcOrd="0" destOrd="0" presId="urn:microsoft.com/office/officeart/2018/2/layout/IconVerticalSolidList"/>
    <dgm:cxn modelId="{C2724DA2-6C6D-45CB-BAE8-264CAF07FD4B}" type="presParOf" srcId="{F9832432-36B5-45C2-992B-05CE8A8FF984}" destId="{56B60F7A-1F05-4CF6-B22B-421F7C994D7A}" srcOrd="1" destOrd="0" presId="urn:microsoft.com/office/officeart/2018/2/layout/IconVerticalSolidList"/>
    <dgm:cxn modelId="{725A5841-7057-4745-9CFA-9521F0B1E384}" type="presParOf" srcId="{F9832432-36B5-45C2-992B-05CE8A8FF984}" destId="{3A985391-3568-467F-A232-EEA07C62BE94}" srcOrd="2" destOrd="0" presId="urn:microsoft.com/office/officeart/2018/2/layout/IconVerticalSolidList"/>
    <dgm:cxn modelId="{2A680F2A-95EB-430B-AF04-89282D575EC2}" type="presParOf" srcId="{F9832432-36B5-45C2-992B-05CE8A8FF984}" destId="{58416249-576E-4145-BAEC-96C4D92E62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2B068F-28C1-4DB2-878F-FBD0BEB784C5}" type="doc">
      <dgm:prSet loTypeId="urn:microsoft.com/office/officeart/2005/8/layout/matrix1" loCatId="matrix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38116CF-D143-49D6-8A4B-6EB1F674894D}">
      <dgm:prSet/>
      <dgm:spPr/>
      <dgm:t>
        <a:bodyPr/>
        <a:lstStyle/>
        <a:p>
          <a:r>
            <a:rPr lang="en-US" dirty="0"/>
            <a:t>Product Manager</a:t>
          </a:r>
        </a:p>
      </dgm:t>
    </dgm:pt>
    <dgm:pt modelId="{C8155D25-3B8A-4F47-9792-DE73A69145CE}" type="parTrans" cxnId="{5E392049-6DF3-4CC9-89E4-6814B0C8BB3A}">
      <dgm:prSet/>
      <dgm:spPr/>
      <dgm:t>
        <a:bodyPr/>
        <a:lstStyle/>
        <a:p>
          <a:endParaRPr lang="en-SG"/>
        </a:p>
      </dgm:t>
    </dgm:pt>
    <dgm:pt modelId="{0CD386EC-730F-4385-8F75-D518AE43FA4F}" type="sibTrans" cxnId="{5E392049-6DF3-4CC9-89E4-6814B0C8BB3A}">
      <dgm:prSet/>
      <dgm:spPr/>
      <dgm:t>
        <a:bodyPr/>
        <a:lstStyle/>
        <a:p>
          <a:endParaRPr lang="en-SG"/>
        </a:p>
      </dgm:t>
    </dgm:pt>
    <dgm:pt modelId="{B0368578-47F3-428C-8AEE-02B7FFB897B4}">
      <dgm:prSet/>
      <dgm:spPr/>
      <dgm:t>
        <a:bodyPr/>
        <a:lstStyle/>
        <a:p>
          <a:r>
            <a:rPr lang="en-SG" dirty="0"/>
            <a:t>Data Scientists - 2</a:t>
          </a:r>
        </a:p>
      </dgm:t>
    </dgm:pt>
    <dgm:pt modelId="{0DDA166F-164F-40C6-8F3F-9C2F665DE86E}" type="parTrans" cxnId="{51FF0153-D98A-4E02-8B31-AE189828D49D}">
      <dgm:prSet/>
      <dgm:spPr/>
      <dgm:t>
        <a:bodyPr/>
        <a:lstStyle/>
        <a:p>
          <a:endParaRPr lang="en-SG"/>
        </a:p>
      </dgm:t>
    </dgm:pt>
    <dgm:pt modelId="{307BE6A5-E74D-4A8F-8A96-46E17FABE840}" type="sibTrans" cxnId="{51FF0153-D98A-4E02-8B31-AE189828D49D}">
      <dgm:prSet/>
      <dgm:spPr/>
      <dgm:t>
        <a:bodyPr/>
        <a:lstStyle/>
        <a:p>
          <a:endParaRPr lang="en-SG"/>
        </a:p>
      </dgm:t>
    </dgm:pt>
    <dgm:pt modelId="{7FD95448-3AA7-480F-A4F1-5C41D2B09DB1}">
      <dgm:prSet/>
      <dgm:spPr/>
      <dgm:t>
        <a:bodyPr/>
        <a:lstStyle/>
        <a:p>
          <a:r>
            <a:rPr lang="en-SG" dirty="0"/>
            <a:t>UI/UX Designer - 1</a:t>
          </a:r>
        </a:p>
      </dgm:t>
    </dgm:pt>
    <dgm:pt modelId="{ED97CC9C-E8F4-47ED-B751-42FAE0C2CAD3}" type="parTrans" cxnId="{3646F9DB-6553-46FC-8DBF-C6A95B6EC54B}">
      <dgm:prSet/>
      <dgm:spPr/>
      <dgm:t>
        <a:bodyPr/>
        <a:lstStyle/>
        <a:p>
          <a:endParaRPr lang="en-SG"/>
        </a:p>
      </dgm:t>
    </dgm:pt>
    <dgm:pt modelId="{E5473451-F28F-4ED8-92ED-0C6D3851F397}" type="sibTrans" cxnId="{3646F9DB-6553-46FC-8DBF-C6A95B6EC54B}">
      <dgm:prSet/>
      <dgm:spPr/>
      <dgm:t>
        <a:bodyPr/>
        <a:lstStyle/>
        <a:p>
          <a:endParaRPr lang="en-SG"/>
        </a:p>
      </dgm:t>
    </dgm:pt>
    <dgm:pt modelId="{D549A06F-F365-4DB9-8887-477CFBFDC6B6}">
      <dgm:prSet/>
      <dgm:spPr/>
      <dgm:t>
        <a:bodyPr/>
        <a:lstStyle/>
        <a:p>
          <a:r>
            <a:rPr lang="en-SG" dirty="0"/>
            <a:t>Cloud Engineer - 1</a:t>
          </a:r>
        </a:p>
      </dgm:t>
    </dgm:pt>
    <dgm:pt modelId="{E4032FBB-3FC9-4EA9-AAA9-C6FFE81A034E}" type="parTrans" cxnId="{18A8EC2B-CE33-4EEA-B797-D72EC3DF8A6E}">
      <dgm:prSet/>
      <dgm:spPr/>
      <dgm:t>
        <a:bodyPr/>
        <a:lstStyle/>
        <a:p>
          <a:endParaRPr lang="en-SG"/>
        </a:p>
      </dgm:t>
    </dgm:pt>
    <dgm:pt modelId="{B4EACA36-FC93-46F4-AA71-E70FF5F37246}" type="sibTrans" cxnId="{18A8EC2B-CE33-4EEA-B797-D72EC3DF8A6E}">
      <dgm:prSet/>
      <dgm:spPr/>
      <dgm:t>
        <a:bodyPr/>
        <a:lstStyle/>
        <a:p>
          <a:endParaRPr lang="en-SG"/>
        </a:p>
      </dgm:t>
    </dgm:pt>
    <dgm:pt modelId="{CCD1B91C-D60F-4C0E-8AE8-05D75C1A5BA7}">
      <dgm:prSet/>
      <dgm:spPr/>
      <dgm:t>
        <a:bodyPr/>
        <a:lstStyle/>
        <a:p>
          <a:r>
            <a:rPr lang="en-SG" dirty="0"/>
            <a:t>Software Engineers</a:t>
          </a:r>
        </a:p>
      </dgm:t>
    </dgm:pt>
    <dgm:pt modelId="{E99796BC-8C16-4CF7-8BAB-C7C130D58AB6}" type="parTrans" cxnId="{4CD51DF1-B66A-4FB9-BB7C-0C4920C98320}">
      <dgm:prSet/>
      <dgm:spPr/>
      <dgm:t>
        <a:bodyPr/>
        <a:lstStyle/>
        <a:p>
          <a:endParaRPr lang="en-SG"/>
        </a:p>
      </dgm:t>
    </dgm:pt>
    <dgm:pt modelId="{B56D2092-032A-4878-B159-4D9AFC64AA0B}" type="sibTrans" cxnId="{4CD51DF1-B66A-4FB9-BB7C-0C4920C98320}">
      <dgm:prSet/>
      <dgm:spPr/>
      <dgm:t>
        <a:bodyPr/>
        <a:lstStyle/>
        <a:p>
          <a:endParaRPr lang="en-SG"/>
        </a:p>
      </dgm:t>
    </dgm:pt>
    <dgm:pt modelId="{1D594E47-2EC3-4A13-B88D-833B5C8E1272}">
      <dgm:prSet/>
      <dgm:spPr/>
      <dgm:t>
        <a:bodyPr/>
        <a:lstStyle/>
        <a:p>
          <a:r>
            <a:rPr lang="en-SG" dirty="0"/>
            <a:t>Frontend – 1</a:t>
          </a:r>
        </a:p>
      </dgm:t>
    </dgm:pt>
    <dgm:pt modelId="{51731B7A-F1C3-4D09-AB3B-17B8F84CAC67}" type="parTrans" cxnId="{42B7296D-4002-4AF9-AA83-FDC76A68FD23}">
      <dgm:prSet/>
      <dgm:spPr/>
      <dgm:t>
        <a:bodyPr/>
        <a:lstStyle/>
        <a:p>
          <a:endParaRPr lang="en-SG"/>
        </a:p>
      </dgm:t>
    </dgm:pt>
    <dgm:pt modelId="{D38A79BB-8065-4DE7-A277-3FD3051EB718}" type="sibTrans" cxnId="{42B7296D-4002-4AF9-AA83-FDC76A68FD23}">
      <dgm:prSet/>
      <dgm:spPr/>
      <dgm:t>
        <a:bodyPr/>
        <a:lstStyle/>
        <a:p>
          <a:endParaRPr lang="en-SG"/>
        </a:p>
      </dgm:t>
    </dgm:pt>
    <dgm:pt modelId="{53C90D33-B605-40BA-ADA1-FAD1810A6110}">
      <dgm:prSet/>
      <dgm:spPr/>
      <dgm:t>
        <a:bodyPr/>
        <a:lstStyle/>
        <a:p>
          <a:r>
            <a:rPr lang="en-SG" dirty="0"/>
            <a:t>Backend – 1</a:t>
          </a:r>
        </a:p>
      </dgm:t>
    </dgm:pt>
    <dgm:pt modelId="{E042F503-7DF8-4663-A0DD-C40092CBF7DB}" type="parTrans" cxnId="{E119B27C-6540-4DBD-BD1D-8730B290CB4D}">
      <dgm:prSet/>
      <dgm:spPr/>
      <dgm:t>
        <a:bodyPr/>
        <a:lstStyle/>
        <a:p>
          <a:endParaRPr lang="en-SG"/>
        </a:p>
      </dgm:t>
    </dgm:pt>
    <dgm:pt modelId="{63BD89F8-F69A-4401-9C82-AB91D2BB4FC8}" type="sibTrans" cxnId="{E119B27C-6540-4DBD-BD1D-8730B290CB4D}">
      <dgm:prSet/>
      <dgm:spPr/>
      <dgm:t>
        <a:bodyPr/>
        <a:lstStyle/>
        <a:p>
          <a:endParaRPr lang="en-SG"/>
        </a:p>
      </dgm:t>
    </dgm:pt>
    <dgm:pt modelId="{435085DB-9F14-4780-968E-FD3A582E92A8}">
      <dgm:prSet/>
      <dgm:spPr/>
      <dgm:t>
        <a:bodyPr/>
        <a:lstStyle/>
        <a:p>
          <a:r>
            <a:rPr lang="en-SG" dirty="0"/>
            <a:t>Full-stack - 1</a:t>
          </a:r>
        </a:p>
      </dgm:t>
    </dgm:pt>
    <dgm:pt modelId="{704F687D-E8FA-4851-BA08-3C9C039F293D}" type="parTrans" cxnId="{1FCDBEFD-6F8C-442A-BAFC-BB2EA70D6E8B}">
      <dgm:prSet/>
      <dgm:spPr/>
      <dgm:t>
        <a:bodyPr/>
        <a:lstStyle/>
        <a:p>
          <a:endParaRPr lang="en-SG"/>
        </a:p>
      </dgm:t>
    </dgm:pt>
    <dgm:pt modelId="{B5DA99F0-C5C7-4942-9E81-BA8948329B0A}" type="sibTrans" cxnId="{1FCDBEFD-6F8C-442A-BAFC-BB2EA70D6E8B}">
      <dgm:prSet/>
      <dgm:spPr/>
      <dgm:t>
        <a:bodyPr/>
        <a:lstStyle/>
        <a:p>
          <a:endParaRPr lang="en-SG"/>
        </a:p>
      </dgm:t>
    </dgm:pt>
    <dgm:pt modelId="{A5BB76E1-223D-4CAE-9EA6-001D5571450E}" type="pres">
      <dgm:prSet presAssocID="{C42B068F-28C1-4DB2-878F-FBD0BEB784C5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6B91E99-789A-499B-93C7-4F027B8F004A}" type="pres">
      <dgm:prSet presAssocID="{C42B068F-28C1-4DB2-878F-FBD0BEB784C5}" presName="matrix" presStyleCnt="0"/>
      <dgm:spPr/>
    </dgm:pt>
    <dgm:pt modelId="{6E8F04C4-43BE-4F5A-81F1-56036F93BA38}" type="pres">
      <dgm:prSet presAssocID="{C42B068F-28C1-4DB2-878F-FBD0BEB784C5}" presName="tile1" presStyleLbl="node1" presStyleIdx="0" presStyleCnt="4"/>
      <dgm:spPr/>
    </dgm:pt>
    <dgm:pt modelId="{48D6D543-5424-4C54-A3FC-3CE36BF41EEC}" type="pres">
      <dgm:prSet presAssocID="{C42B068F-28C1-4DB2-878F-FBD0BEB784C5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D9CA014-9D32-4549-B273-08D2A0FC2F28}" type="pres">
      <dgm:prSet presAssocID="{C42B068F-28C1-4DB2-878F-FBD0BEB784C5}" presName="tile2" presStyleLbl="node1" presStyleIdx="1" presStyleCnt="4"/>
      <dgm:spPr/>
    </dgm:pt>
    <dgm:pt modelId="{976D86DC-37C3-40A3-92A8-A51D60CD5FDC}" type="pres">
      <dgm:prSet presAssocID="{C42B068F-28C1-4DB2-878F-FBD0BEB784C5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4B7B03D-01F0-437C-A777-B864D9B903B7}" type="pres">
      <dgm:prSet presAssocID="{C42B068F-28C1-4DB2-878F-FBD0BEB784C5}" presName="tile3" presStyleLbl="node1" presStyleIdx="2" presStyleCnt="4"/>
      <dgm:spPr/>
    </dgm:pt>
    <dgm:pt modelId="{A6D23DFD-51F1-4D5D-B350-6B7683571F51}" type="pres">
      <dgm:prSet presAssocID="{C42B068F-28C1-4DB2-878F-FBD0BEB784C5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C3F9232-C5B0-408B-80F1-AEBF8C75FCAB}" type="pres">
      <dgm:prSet presAssocID="{C42B068F-28C1-4DB2-878F-FBD0BEB784C5}" presName="tile4" presStyleLbl="node1" presStyleIdx="3" presStyleCnt="4"/>
      <dgm:spPr/>
    </dgm:pt>
    <dgm:pt modelId="{24FC9FFA-1C94-4DCC-8C35-B0F63EF096F8}" type="pres">
      <dgm:prSet presAssocID="{C42B068F-28C1-4DB2-878F-FBD0BEB784C5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C3100120-D5A4-4CA4-AC0E-1EF1DA0D662C}" type="pres">
      <dgm:prSet presAssocID="{C42B068F-28C1-4DB2-878F-FBD0BEB784C5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B6C8DF0D-4B2E-47ED-A25D-4FB3DF3FF75C}" type="presOf" srcId="{1D594E47-2EC3-4A13-B88D-833B5C8E1272}" destId="{AC3F9232-C5B0-408B-80F1-AEBF8C75FCAB}" srcOrd="0" destOrd="1" presId="urn:microsoft.com/office/officeart/2005/8/layout/matrix1"/>
    <dgm:cxn modelId="{EE584128-1162-4CF6-AE45-66C60942AE7B}" type="presOf" srcId="{CCD1B91C-D60F-4C0E-8AE8-05D75C1A5BA7}" destId="{AC3F9232-C5B0-408B-80F1-AEBF8C75FCAB}" srcOrd="0" destOrd="0" presId="urn:microsoft.com/office/officeart/2005/8/layout/matrix1"/>
    <dgm:cxn modelId="{18A8EC2B-CE33-4EEA-B797-D72EC3DF8A6E}" srcId="{F38116CF-D143-49D6-8A4B-6EB1F674894D}" destId="{D549A06F-F365-4DB9-8887-477CFBFDC6B6}" srcOrd="2" destOrd="0" parTransId="{E4032FBB-3FC9-4EA9-AAA9-C6FFE81A034E}" sibTransId="{B4EACA36-FC93-46F4-AA71-E70FF5F37246}"/>
    <dgm:cxn modelId="{A8F2812E-447D-4479-B747-44B56BFC2CE8}" type="presOf" srcId="{B0368578-47F3-428C-8AEE-02B7FFB897B4}" destId="{48D6D543-5424-4C54-A3FC-3CE36BF41EEC}" srcOrd="1" destOrd="0" presId="urn:microsoft.com/office/officeart/2005/8/layout/matrix1"/>
    <dgm:cxn modelId="{9D763868-24E7-469C-A658-64BCB5FD0AAA}" type="presOf" srcId="{D549A06F-F365-4DB9-8887-477CFBFDC6B6}" destId="{44B7B03D-01F0-437C-A777-B864D9B903B7}" srcOrd="0" destOrd="0" presId="urn:microsoft.com/office/officeart/2005/8/layout/matrix1"/>
    <dgm:cxn modelId="{5E392049-6DF3-4CC9-89E4-6814B0C8BB3A}" srcId="{C42B068F-28C1-4DB2-878F-FBD0BEB784C5}" destId="{F38116CF-D143-49D6-8A4B-6EB1F674894D}" srcOrd="0" destOrd="0" parTransId="{C8155D25-3B8A-4F47-9792-DE73A69145CE}" sibTransId="{0CD386EC-730F-4385-8F75-D518AE43FA4F}"/>
    <dgm:cxn modelId="{8ED4C16A-206A-4DA5-9D56-065C0D4312B3}" type="presOf" srcId="{F38116CF-D143-49D6-8A4B-6EB1F674894D}" destId="{C3100120-D5A4-4CA4-AC0E-1EF1DA0D662C}" srcOrd="0" destOrd="0" presId="urn:microsoft.com/office/officeart/2005/8/layout/matrix1"/>
    <dgm:cxn modelId="{42B7296D-4002-4AF9-AA83-FDC76A68FD23}" srcId="{CCD1B91C-D60F-4C0E-8AE8-05D75C1A5BA7}" destId="{1D594E47-2EC3-4A13-B88D-833B5C8E1272}" srcOrd="0" destOrd="0" parTransId="{51731B7A-F1C3-4D09-AB3B-17B8F84CAC67}" sibTransId="{D38A79BB-8065-4DE7-A277-3FD3051EB718}"/>
    <dgm:cxn modelId="{C15CC650-9903-47B7-BB46-753A6FA3A699}" type="presOf" srcId="{CCD1B91C-D60F-4C0E-8AE8-05D75C1A5BA7}" destId="{24FC9FFA-1C94-4DCC-8C35-B0F63EF096F8}" srcOrd="1" destOrd="0" presId="urn:microsoft.com/office/officeart/2005/8/layout/matrix1"/>
    <dgm:cxn modelId="{51FF0153-D98A-4E02-8B31-AE189828D49D}" srcId="{F38116CF-D143-49D6-8A4B-6EB1F674894D}" destId="{B0368578-47F3-428C-8AEE-02B7FFB897B4}" srcOrd="0" destOrd="0" parTransId="{0DDA166F-164F-40C6-8F3F-9C2F665DE86E}" sibTransId="{307BE6A5-E74D-4A8F-8A96-46E17FABE840}"/>
    <dgm:cxn modelId="{E119B27C-6540-4DBD-BD1D-8730B290CB4D}" srcId="{CCD1B91C-D60F-4C0E-8AE8-05D75C1A5BA7}" destId="{53C90D33-B605-40BA-ADA1-FAD1810A6110}" srcOrd="1" destOrd="0" parTransId="{E042F503-7DF8-4663-A0DD-C40092CBF7DB}" sibTransId="{63BD89F8-F69A-4401-9C82-AB91D2BB4FC8}"/>
    <dgm:cxn modelId="{AD3F5D84-C250-4485-9F09-8D7410ECDCBF}" type="presOf" srcId="{D549A06F-F365-4DB9-8887-477CFBFDC6B6}" destId="{A6D23DFD-51F1-4D5D-B350-6B7683571F51}" srcOrd="1" destOrd="0" presId="urn:microsoft.com/office/officeart/2005/8/layout/matrix1"/>
    <dgm:cxn modelId="{FD945E94-6865-4159-9C95-1E46147C258E}" type="presOf" srcId="{C42B068F-28C1-4DB2-878F-FBD0BEB784C5}" destId="{A5BB76E1-223D-4CAE-9EA6-001D5571450E}" srcOrd="0" destOrd="0" presId="urn:microsoft.com/office/officeart/2005/8/layout/matrix1"/>
    <dgm:cxn modelId="{3605AA95-0231-4681-B8F5-B25D07697A7C}" type="presOf" srcId="{53C90D33-B605-40BA-ADA1-FAD1810A6110}" destId="{AC3F9232-C5B0-408B-80F1-AEBF8C75FCAB}" srcOrd="0" destOrd="2" presId="urn:microsoft.com/office/officeart/2005/8/layout/matrix1"/>
    <dgm:cxn modelId="{2309D8A3-BE02-4E00-8E8E-44F442236498}" type="presOf" srcId="{435085DB-9F14-4780-968E-FD3A582E92A8}" destId="{24FC9FFA-1C94-4DCC-8C35-B0F63EF096F8}" srcOrd="1" destOrd="3" presId="urn:microsoft.com/office/officeart/2005/8/layout/matrix1"/>
    <dgm:cxn modelId="{2F8F98BA-9718-4B8C-BCBF-A3C7945116F1}" type="presOf" srcId="{435085DB-9F14-4780-968E-FD3A582E92A8}" destId="{AC3F9232-C5B0-408B-80F1-AEBF8C75FCAB}" srcOrd="0" destOrd="3" presId="urn:microsoft.com/office/officeart/2005/8/layout/matrix1"/>
    <dgm:cxn modelId="{4BFAE6CA-7DB2-4921-88FD-377B4289B0A5}" type="presOf" srcId="{53C90D33-B605-40BA-ADA1-FAD1810A6110}" destId="{24FC9FFA-1C94-4DCC-8C35-B0F63EF096F8}" srcOrd="1" destOrd="2" presId="urn:microsoft.com/office/officeart/2005/8/layout/matrix1"/>
    <dgm:cxn modelId="{DEA02BD0-8BC2-4AB3-A26F-647CC5284908}" type="presOf" srcId="{7FD95448-3AA7-480F-A4F1-5C41D2B09DB1}" destId="{DD9CA014-9D32-4549-B273-08D2A0FC2F28}" srcOrd="0" destOrd="0" presId="urn:microsoft.com/office/officeart/2005/8/layout/matrix1"/>
    <dgm:cxn modelId="{3646F9DB-6553-46FC-8DBF-C6A95B6EC54B}" srcId="{F38116CF-D143-49D6-8A4B-6EB1F674894D}" destId="{7FD95448-3AA7-480F-A4F1-5C41D2B09DB1}" srcOrd="1" destOrd="0" parTransId="{ED97CC9C-E8F4-47ED-B751-42FAE0C2CAD3}" sibTransId="{E5473451-F28F-4ED8-92ED-0C6D3851F397}"/>
    <dgm:cxn modelId="{3D971ADC-509A-4BFF-99CA-E41FC0C8090B}" type="presOf" srcId="{1D594E47-2EC3-4A13-B88D-833B5C8E1272}" destId="{24FC9FFA-1C94-4DCC-8C35-B0F63EF096F8}" srcOrd="1" destOrd="1" presId="urn:microsoft.com/office/officeart/2005/8/layout/matrix1"/>
    <dgm:cxn modelId="{972D33EC-B5DC-4D8F-921C-3A69065E8B06}" type="presOf" srcId="{7FD95448-3AA7-480F-A4F1-5C41D2B09DB1}" destId="{976D86DC-37C3-40A3-92A8-A51D60CD5FDC}" srcOrd="1" destOrd="0" presId="urn:microsoft.com/office/officeart/2005/8/layout/matrix1"/>
    <dgm:cxn modelId="{93F684F0-B532-4208-B9EA-BC67FDDFADF7}" type="presOf" srcId="{B0368578-47F3-428C-8AEE-02B7FFB897B4}" destId="{6E8F04C4-43BE-4F5A-81F1-56036F93BA38}" srcOrd="0" destOrd="0" presId="urn:microsoft.com/office/officeart/2005/8/layout/matrix1"/>
    <dgm:cxn modelId="{4CD51DF1-B66A-4FB9-BB7C-0C4920C98320}" srcId="{F38116CF-D143-49D6-8A4B-6EB1F674894D}" destId="{CCD1B91C-D60F-4C0E-8AE8-05D75C1A5BA7}" srcOrd="3" destOrd="0" parTransId="{E99796BC-8C16-4CF7-8BAB-C7C130D58AB6}" sibTransId="{B56D2092-032A-4878-B159-4D9AFC64AA0B}"/>
    <dgm:cxn modelId="{1FCDBEFD-6F8C-442A-BAFC-BB2EA70D6E8B}" srcId="{CCD1B91C-D60F-4C0E-8AE8-05D75C1A5BA7}" destId="{435085DB-9F14-4780-968E-FD3A582E92A8}" srcOrd="2" destOrd="0" parTransId="{704F687D-E8FA-4851-BA08-3C9C039F293D}" sibTransId="{B5DA99F0-C5C7-4942-9E81-BA8948329B0A}"/>
    <dgm:cxn modelId="{108C7ACC-D980-4658-AC07-4CCCCA7BB63A}" type="presParOf" srcId="{A5BB76E1-223D-4CAE-9EA6-001D5571450E}" destId="{66B91E99-789A-499B-93C7-4F027B8F004A}" srcOrd="0" destOrd="0" presId="urn:microsoft.com/office/officeart/2005/8/layout/matrix1"/>
    <dgm:cxn modelId="{242BA001-5AD7-4792-A449-55D7ECB1BACE}" type="presParOf" srcId="{66B91E99-789A-499B-93C7-4F027B8F004A}" destId="{6E8F04C4-43BE-4F5A-81F1-56036F93BA38}" srcOrd="0" destOrd="0" presId="urn:microsoft.com/office/officeart/2005/8/layout/matrix1"/>
    <dgm:cxn modelId="{301AA5C1-3A6F-4659-90EA-C80F3E485376}" type="presParOf" srcId="{66B91E99-789A-499B-93C7-4F027B8F004A}" destId="{48D6D543-5424-4C54-A3FC-3CE36BF41EEC}" srcOrd="1" destOrd="0" presId="urn:microsoft.com/office/officeart/2005/8/layout/matrix1"/>
    <dgm:cxn modelId="{188AC8D3-7582-4E2C-85DE-A1EAA160D1AF}" type="presParOf" srcId="{66B91E99-789A-499B-93C7-4F027B8F004A}" destId="{DD9CA014-9D32-4549-B273-08D2A0FC2F28}" srcOrd="2" destOrd="0" presId="urn:microsoft.com/office/officeart/2005/8/layout/matrix1"/>
    <dgm:cxn modelId="{F1325F2E-0D6A-47A6-9771-D4CDAD46D9F9}" type="presParOf" srcId="{66B91E99-789A-499B-93C7-4F027B8F004A}" destId="{976D86DC-37C3-40A3-92A8-A51D60CD5FDC}" srcOrd="3" destOrd="0" presId="urn:microsoft.com/office/officeart/2005/8/layout/matrix1"/>
    <dgm:cxn modelId="{8A5107AA-480D-4A00-814D-D2027315D512}" type="presParOf" srcId="{66B91E99-789A-499B-93C7-4F027B8F004A}" destId="{44B7B03D-01F0-437C-A777-B864D9B903B7}" srcOrd="4" destOrd="0" presId="urn:microsoft.com/office/officeart/2005/8/layout/matrix1"/>
    <dgm:cxn modelId="{578142F3-5D86-407A-B4A2-BFCB71D50707}" type="presParOf" srcId="{66B91E99-789A-499B-93C7-4F027B8F004A}" destId="{A6D23DFD-51F1-4D5D-B350-6B7683571F51}" srcOrd="5" destOrd="0" presId="urn:microsoft.com/office/officeart/2005/8/layout/matrix1"/>
    <dgm:cxn modelId="{F04437C0-8AC7-407D-9614-716A43BD7E48}" type="presParOf" srcId="{66B91E99-789A-499B-93C7-4F027B8F004A}" destId="{AC3F9232-C5B0-408B-80F1-AEBF8C75FCAB}" srcOrd="6" destOrd="0" presId="urn:microsoft.com/office/officeart/2005/8/layout/matrix1"/>
    <dgm:cxn modelId="{9708E46B-DDC5-421F-B38D-5BCB1130CDEC}" type="presParOf" srcId="{66B91E99-789A-499B-93C7-4F027B8F004A}" destId="{24FC9FFA-1C94-4DCC-8C35-B0F63EF096F8}" srcOrd="7" destOrd="0" presId="urn:microsoft.com/office/officeart/2005/8/layout/matrix1"/>
    <dgm:cxn modelId="{EAB7A890-02A2-4648-A31A-51363426CD42}" type="presParOf" srcId="{A5BB76E1-223D-4CAE-9EA6-001D5571450E}" destId="{C3100120-D5A4-4CA4-AC0E-1EF1DA0D662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76CEC9-DD65-40B6-80DB-CBE453AAD02F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2AA9164-77EE-4960-98B2-42DEB194B12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SG"/>
            <a:t>Communication</a:t>
          </a:r>
          <a:endParaRPr lang="en-US"/>
        </a:p>
      </dgm:t>
    </dgm:pt>
    <dgm:pt modelId="{D44ADD48-C6DB-46A8-A61A-C8CD382E8E29}" type="parTrans" cxnId="{0BD41DEE-6011-41C2-B2CB-7E6F5443BD34}">
      <dgm:prSet/>
      <dgm:spPr/>
      <dgm:t>
        <a:bodyPr/>
        <a:lstStyle/>
        <a:p>
          <a:endParaRPr lang="en-US"/>
        </a:p>
      </dgm:t>
    </dgm:pt>
    <dgm:pt modelId="{A6A56759-37A1-4279-915F-930C6D756517}" type="sibTrans" cxnId="{0BD41DEE-6011-41C2-B2CB-7E6F5443BD34}">
      <dgm:prSet/>
      <dgm:spPr/>
      <dgm:t>
        <a:bodyPr/>
        <a:lstStyle/>
        <a:p>
          <a:endParaRPr lang="en-US"/>
        </a:p>
      </dgm:t>
    </dgm:pt>
    <dgm:pt modelId="{37A27FBE-F2A2-46D0-A797-7A1F04073D13}">
      <dgm:prSet/>
      <dgm:spPr/>
      <dgm:t>
        <a:bodyPr/>
        <a:lstStyle/>
        <a:p>
          <a:pPr>
            <a:lnSpc>
              <a:spcPct val="100000"/>
            </a:lnSpc>
          </a:pPr>
          <a:r>
            <a:rPr lang="en-SG"/>
            <a:t>Construct user stories</a:t>
          </a:r>
          <a:endParaRPr lang="en-US"/>
        </a:p>
      </dgm:t>
    </dgm:pt>
    <dgm:pt modelId="{226A1047-DB2D-4B62-9603-6477BBFF99A8}" type="parTrans" cxnId="{F8FC556D-F822-4FC7-8EF5-3DFCB9C5C907}">
      <dgm:prSet/>
      <dgm:spPr/>
      <dgm:t>
        <a:bodyPr/>
        <a:lstStyle/>
        <a:p>
          <a:endParaRPr lang="en-US"/>
        </a:p>
      </dgm:t>
    </dgm:pt>
    <dgm:pt modelId="{810EE4B1-989F-4DCF-B814-4C2DEADD28C4}" type="sibTrans" cxnId="{F8FC556D-F822-4FC7-8EF5-3DFCB9C5C907}">
      <dgm:prSet/>
      <dgm:spPr/>
      <dgm:t>
        <a:bodyPr/>
        <a:lstStyle/>
        <a:p>
          <a:endParaRPr lang="en-US"/>
        </a:p>
      </dgm:t>
    </dgm:pt>
    <dgm:pt modelId="{D05709AC-AF5C-4067-9AE0-157172BF15F3}">
      <dgm:prSet/>
      <dgm:spPr/>
      <dgm:t>
        <a:bodyPr/>
        <a:lstStyle/>
        <a:p>
          <a:pPr>
            <a:lnSpc>
              <a:spcPct val="100000"/>
            </a:lnSpc>
          </a:pPr>
          <a:r>
            <a:rPr lang="en-SG"/>
            <a:t>User story pointing – Complexity and Importance</a:t>
          </a:r>
          <a:endParaRPr lang="en-US"/>
        </a:p>
      </dgm:t>
    </dgm:pt>
    <dgm:pt modelId="{AD407DEB-F50F-4F40-A47D-93679C0E862C}" type="parTrans" cxnId="{5B72F2A8-6F20-4FB5-9DEB-3100E5706D6A}">
      <dgm:prSet/>
      <dgm:spPr/>
      <dgm:t>
        <a:bodyPr/>
        <a:lstStyle/>
        <a:p>
          <a:endParaRPr lang="en-US"/>
        </a:p>
      </dgm:t>
    </dgm:pt>
    <dgm:pt modelId="{4C4A53B6-BCFF-4589-91DA-8943FACAD4B6}" type="sibTrans" cxnId="{5B72F2A8-6F20-4FB5-9DEB-3100E5706D6A}">
      <dgm:prSet/>
      <dgm:spPr/>
      <dgm:t>
        <a:bodyPr/>
        <a:lstStyle/>
        <a:p>
          <a:endParaRPr lang="en-US"/>
        </a:p>
      </dgm:t>
    </dgm:pt>
    <dgm:pt modelId="{FEF6885D-C7B5-4DB5-AB11-1F1E058A99B3}">
      <dgm:prSet/>
      <dgm:spPr/>
      <dgm:t>
        <a:bodyPr/>
        <a:lstStyle/>
        <a:p>
          <a:pPr>
            <a:lnSpc>
              <a:spcPct val="100000"/>
            </a:lnSpc>
          </a:pPr>
          <a:r>
            <a:rPr lang="en-SG"/>
            <a:t>Daily catchups to understand the progress</a:t>
          </a:r>
          <a:endParaRPr lang="en-US"/>
        </a:p>
      </dgm:t>
    </dgm:pt>
    <dgm:pt modelId="{90E4FBE5-9256-401A-8B10-190FAF583645}" type="parTrans" cxnId="{59375F43-A5B0-4889-A338-8C32BC03ED14}">
      <dgm:prSet/>
      <dgm:spPr/>
      <dgm:t>
        <a:bodyPr/>
        <a:lstStyle/>
        <a:p>
          <a:endParaRPr lang="en-US"/>
        </a:p>
      </dgm:t>
    </dgm:pt>
    <dgm:pt modelId="{7B627159-B185-42CC-8DBC-8F1FEDD8F27B}" type="sibTrans" cxnId="{59375F43-A5B0-4889-A338-8C32BC03ED14}">
      <dgm:prSet/>
      <dgm:spPr/>
      <dgm:t>
        <a:bodyPr/>
        <a:lstStyle/>
        <a:p>
          <a:endParaRPr lang="en-US"/>
        </a:p>
      </dgm:t>
    </dgm:pt>
    <dgm:pt modelId="{1A5535F4-BB32-406B-9D32-A61044104BA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SG"/>
            <a:t>Steps:</a:t>
          </a:r>
          <a:endParaRPr lang="en-US"/>
        </a:p>
      </dgm:t>
    </dgm:pt>
    <dgm:pt modelId="{E8B3F6EF-1B49-47BD-B0D9-D83C8FB6B240}" type="parTrans" cxnId="{6736E135-FEB4-4DC1-9DE1-B4629509342B}">
      <dgm:prSet/>
      <dgm:spPr/>
      <dgm:t>
        <a:bodyPr/>
        <a:lstStyle/>
        <a:p>
          <a:endParaRPr lang="en-US"/>
        </a:p>
      </dgm:t>
    </dgm:pt>
    <dgm:pt modelId="{8E879D6D-CC78-4A6D-9B04-611D4FF8C65D}" type="sibTrans" cxnId="{6736E135-FEB4-4DC1-9DE1-B4629509342B}">
      <dgm:prSet/>
      <dgm:spPr/>
      <dgm:t>
        <a:bodyPr/>
        <a:lstStyle/>
        <a:p>
          <a:endParaRPr lang="en-US"/>
        </a:p>
      </dgm:t>
    </dgm:pt>
    <dgm:pt modelId="{7B6F2393-349A-49C8-9FA9-511ECBB1929E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UI/UX Designer &amp; Data Scientist Team – Data Visualization (5 days)</a:t>
          </a:r>
          <a:endParaRPr lang="en-US" dirty="0"/>
        </a:p>
      </dgm:t>
    </dgm:pt>
    <dgm:pt modelId="{C72E5277-9710-4FCF-BD88-72EBA8488E33}" type="parTrans" cxnId="{A959D8A1-0462-44B7-8C3F-132C178EDE4A}">
      <dgm:prSet/>
      <dgm:spPr/>
      <dgm:t>
        <a:bodyPr/>
        <a:lstStyle/>
        <a:p>
          <a:endParaRPr lang="en-US"/>
        </a:p>
      </dgm:t>
    </dgm:pt>
    <dgm:pt modelId="{AA6A8883-3786-4059-9848-0271B96BC60B}" type="sibTrans" cxnId="{A959D8A1-0462-44B7-8C3F-132C178EDE4A}">
      <dgm:prSet/>
      <dgm:spPr/>
      <dgm:t>
        <a:bodyPr/>
        <a:lstStyle/>
        <a:p>
          <a:endParaRPr lang="en-US"/>
        </a:p>
      </dgm:t>
    </dgm:pt>
    <dgm:pt modelId="{6EFA95DC-5394-45A5-B081-BC79C5C1755B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Data Scientists &amp; Cloud Engineer – Data collection &amp; Microservice (14 days)</a:t>
          </a:r>
          <a:endParaRPr lang="en-US" dirty="0"/>
        </a:p>
      </dgm:t>
    </dgm:pt>
    <dgm:pt modelId="{E36A40B3-84DE-41D2-B9D0-63511B010D74}" type="parTrans" cxnId="{A04BAD5F-F424-44DD-930D-F3678EB9C5BF}">
      <dgm:prSet/>
      <dgm:spPr/>
      <dgm:t>
        <a:bodyPr/>
        <a:lstStyle/>
        <a:p>
          <a:endParaRPr lang="en-US"/>
        </a:p>
      </dgm:t>
    </dgm:pt>
    <dgm:pt modelId="{7207B042-E674-41CB-81B6-29AD37FC8D0B}" type="sibTrans" cxnId="{A04BAD5F-F424-44DD-930D-F3678EB9C5BF}">
      <dgm:prSet/>
      <dgm:spPr/>
      <dgm:t>
        <a:bodyPr/>
        <a:lstStyle/>
        <a:p>
          <a:endParaRPr lang="en-US"/>
        </a:p>
      </dgm:t>
    </dgm:pt>
    <dgm:pt modelId="{0987CCB1-CF27-465F-9FEA-C3D8A1E4CFF6}">
      <dgm:prSet/>
      <dgm:spPr/>
      <dgm:t>
        <a:bodyPr/>
        <a:lstStyle/>
        <a:p>
          <a:pPr>
            <a:lnSpc>
              <a:spcPct val="100000"/>
            </a:lnSpc>
          </a:pPr>
          <a:r>
            <a:rPr lang="en-SG"/>
            <a:t>Cloud Engineer – Measure performance of the System (Throughout the phase)</a:t>
          </a:r>
          <a:endParaRPr lang="en-US"/>
        </a:p>
      </dgm:t>
    </dgm:pt>
    <dgm:pt modelId="{D49413EB-6092-4BB9-B130-D935B75DDFCA}" type="parTrans" cxnId="{EAA6A869-1DE7-45A9-9091-1B4CCB973995}">
      <dgm:prSet/>
      <dgm:spPr/>
      <dgm:t>
        <a:bodyPr/>
        <a:lstStyle/>
        <a:p>
          <a:endParaRPr lang="en-US"/>
        </a:p>
      </dgm:t>
    </dgm:pt>
    <dgm:pt modelId="{0CBB15C5-A8A1-479F-A938-339F01DE0A6C}" type="sibTrans" cxnId="{EAA6A869-1DE7-45A9-9091-1B4CCB973995}">
      <dgm:prSet/>
      <dgm:spPr/>
      <dgm:t>
        <a:bodyPr/>
        <a:lstStyle/>
        <a:p>
          <a:endParaRPr lang="en-US"/>
        </a:p>
      </dgm:t>
    </dgm:pt>
    <dgm:pt modelId="{0E7B62C8-1F11-4D18-9670-018491B871DD}">
      <dgm:prSet/>
      <dgm:spPr/>
      <dgm:t>
        <a:bodyPr/>
        <a:lstStyle/>
        <a:p>
          <a:pPr>
            <a:lnSpc>
              <a:spcPct val="100000"/>
            </a:lnSpc>
          </a:pPr>
          <a:r>
            <a:rPr lang="en-SG"/>
            <a:t>Full stack &amp; Backend Engineer – API to use the microservice (14 days) (**Careful Collaboration)</a:t>
          </a:r>
          <a:endParaRPr lang="en-US"/>
        </a:p>
      </dgm:t>
    </dgm:pt>
    <dgm:pt modelId="{A667F541-623C-4E67-A1DE-EBA0D8AFD9DC}" type="parTrans" cxnId="{972F2394-F7EC-42FB-ABDA-DF4EB279A446}">
      <dgm:prSet/>
      <dgm:spPr/>
      <dgm:t>
        <a:bodyPr/>
        <a:lstStyle/>
        <a:p>
          <a:endParaRPr lang="en-US"/>
        </a:p>
      </dgm:t>
    </dgm:pt>
    <dgm:pt modelId="{25EF15BD-B7A2-43AA-B9AD-E3584017F379}" type="sibTrans" cxnId="{972F2394-F7EC-42FB-ABDA-DF4EB279A446}">
      <dgm:prSet/>
      <dgm:spPr/>
      <dgm:t>
        <a:bodyPr/>
        <a:lstStyle/>
        <a:p>
          <a:endParaRPr lang="en-US"/>
        </a:p>
      </dgm:t>
    </dgm:pt>
    <dgm:pt modelId="{8613639D-0AC2-431D-A451-4C6E75ED57DA}">
      <dgm:prSet/>
      <dgm:spPr/>
      <dgm:t>
        <a:bodyPr/>
        <a:lstStyle/>
        <a:p>
          <a:pPr>
            <a:lnSpc>
              <a:spcPct val="100000"/>
            </a:lnSpc>
          </a:pPr>
          <a:r>
            <a:rPr lang="en-SG"/>
            <a:t>Frontend &amp; Full Stack Engineer – UI for web page (5 days)</a:t>
          </a:r>
          <a:endParaRPr lang="en-US"/>
        </a:p>
      </dgm:t>
    </dgm:pt>
    <dgm:pt modelId="{7353EA45-6D27-4E4F-8000-11C3F26E12D2}" type="parTrans" cxnId="{442F0A78-A818-4816-B2AE-0186D92EF223}">
      <dgm:prSet/>
      <dgm:spPr/>
      <dgm:t>
        <a:bodyPr/>
        <a:lstStyle/>
        <a:p>
          <a:endParaRPr lang="en-US"/>
        </a:p>
      </dgm:t>
    </dgm:pt>
    <dgm:pt modelId="{AC7F1A61-7167-4B02-94DA-CE60213E413C}" type="sibTrans" cxnId="{442F0A78-A818-4816-B2AE-0186D92EF223}">
      <dgm:prSet/>
      <dgm:spPr/>
      <dgm:t>
        <a:bodyPr/>
        <a:lstStyle/>
        <a:p>
          <a:endParaRPr lang="en-US"/>
        </a:p>
      </dgm:t>
    </dgm:pt>
    <dgm:pt modelId="{B4E7776E-5DEE-4426-A9F1-3651083B36AD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PM &amp; available team – Testing (8 days)</a:t>
          </a:r>
          <a:endParaRPr lang="en-US" dirty="0"/>
        </a:p>
      </dgm:t>
    </dgm:pt>
    <dgm:pt modelId="{9B65FF02-2D08-4822-83FA-7D8B1B7507B7}" type="parTrans" cxnId="{E737DDFF-F6DB-45F1-9439-2548F9C95855}">
      <dgm:prSet/>
      <dgm:spPr/>
      <dgm:t>
        <a:bodyPr/>
        <a:lstStyle/>
        <a:p>
          <a:endParaRPr lang="en-US"/>
        </a:p>
      </dgm:t>
    </dgm:pt>
    <dgm:pt modelId="{1A0D2741-230D-4005-A6A4-71910F799796}" type="sibTrans" cxnId="{E737DDFF-F6DB-45F1-9439-2548F9C95855}">
      <dgm:prSet/>
      <dgm:spPr/>
      <dgm:t>
        <a:bodyPr/>
        <a:lstStyle/>
        <a:p>
          <a:endParaRPr lang="en-US"/>
        </a:p>
      </dgm:t>
    </dgm:pt>
    <dgm:pt modelId="{BD6D0AFF-8652-4C6A-83B7-013499CA450E}" type="pres">
      <dgm:prSet presAssocID="{9A76CEC9-DD65-40B6-80DB-CBE453AAD02F}" presName="Name0" presStyleCnt="0">
        <dgm:presLayoutVars>
          <dgm:dir/>
          <dgm:resizeHandles val="exact"/>
        </dgm:presLayoutVars>
      </dgm:prSet>
      <dgm:spPr/>
    </dgm:pt>
    <dgm:pt modelId="{9041DF79-57A1-4F30-B081-707061A81B1F}" type="pres">
      <dgm:prSet presAssocID="{72AA9164-77EE-4960-98B2-42DEB194B123}" presName="parAndChTx" presStyleLbl="node1" presStyleIdx="0" presStyleCnt="2">
        <dgm:presLayoutVars>
          <dgm:bulletEnabled val="1"/>
        </dgm:presLayoutVars>
      </dgm:prSet>
      <dgm:spPr/>
    </dgm:pt>
    <dgm:pt modelId="{D4DB26B0-E477-42A6-8526-62DB10FB8C9B}" type="pres">
      <dgm:prSet presAssocID="{A6A56759-37A1-4279-915F-930C6D756517}" presName="parAndChSpace" presStyleCnt="0"/>
      <dgm:spPr/>
    </dgm:pt>
    <dgm:pt modelId="{3DFD2A36-FE03-4A6B-9567-A4FEDC79D655}" type="pres">
      <dgm:prSet presAssocID="{1A5535F4-BB32-406B-9D32-A61044104BAC}" presName="parAndChTx" presStyleLbl="node1" presStyleIdx="1" presStyleCnt="2">
        <dgm:presLayoutVars>
          <dgm:bulletEnabled val="1"/>
        </dgm:presLayoutVars>
      </dgm:prSet>
      <dgm:spPr/>
    </dgm:pt>
  </dgm:ptLst>
  <dgm:cxnLst>
    <dgm:cxn modelId="{96F0AE0B-26B1-40A5-826D-0CDAA4CC76EE}" type="presOf" srcId="{37A27FBE-F2A2-46D0-A797-7A1F04073D13}" destId="{9041DF79-57A1-4F30-B081-707061A81B1F}" srcOrd="0" destOrd="1" presId="urn:microsoft.com/office/officeart/2005/8/layout/hChevron3"/>
    <dgm:cxn modelId="{7DFFCA13-39EC-4594-9077-276EBC5B91FC}" type="presOf" srcId="{8613639D-0AC2-431D-A451-4C6E75ED57DA}" destId="{3DFD2A36-FE03-4A6B-9567-A4FEDC79D655}" srcOrd="0" destOrd="5" presId="urn:microsoft.com/office/officeart/2005/8/layout/hChevron3"/>
    <dgm:cxn modelId="{68848B28-B4DA-400F-BF92-F82BD63A4EF4}" type="presOf" srcId="{6EFA95DC-5394-45A5-B081-BC79C5C1755B}" destId="{3DFD2A36-FE03-4A6B-9567-A4FEDC79D655}" srcOrd="0" destOrd="2" presId="urn:microsoft.com/office/officeart/2005/8/layout/hChevron3"/>
    <dgm:cxn modelId="{5BEFAE33-9382-4895-9960-5A08E00EC8E9}" type="presOf" srcId="{9A76CEC9-DD65-40B6-80DB-CBE453AAD02F}" destId="{BD6D0AFF-8652-4C6A-83B7-013499CA450E}" srcOrd="0" destOrd="0" presId="urn:microsoft.com/office/officeart/2005/8/layout/hChevron3"/>
    <dgm:cxn modelId="{6736E135-FEB4-4DC1-9DE1-B4629509342B}" srcId="{9A76CEC9-DD65-40B6-80DB-CBE453AAD02F}" destId="{1A5535F4-BB32-406B-9D32-A61044104BAC}" srcOrd="1" destOrd="0" parTransId="{E8B3F6EF-1B49-47BD-B0D9-D83C8FB6B240}" sibTransId="{8E879D6D-CC78-4A6D-9B04-611D4FF8C65D}"/>
    <dgm:cxn modelId="{F547863D-8F26-4932-9D07-F26250B56147}" type="presOf" srcId="{FEF6885D-C7B5-4DB5-AB11-1F1E058A99B3}" destId="{9041DF79-57A1-4F30-B081-707061A81B1F}" srcOrd="0" destOrd="3" presId="urn:microsoft.com/office/officeart/2005/8/layout/hChevron3"/>
    <dgm:cxn modelId="{A04BAD5F-F424-44DD-930D-F3678EB9C5BF}" srcId="{1A5535F4-BB32-406B-9D32-A61044104BAC}" destId="{6EFA95DC-5394-45A5-B081-BC79C5C1755B}" srcOrd="1" destOrd="0" parTransId="{E36A40B3-84DE-41D2-B9D0-63511B010D74}" sibTransId="{7207B042-E674-41CB-81B6-29AD37FC8D0B}"/>
    <dgm:cxn modelId="{59375F43-A5B0-4889-A338-8C32BC03ED14}" srcId="{72AA9164-77EE-4960-98B2-42DEB194B123}" destId="{FEF6885D-C7B5-4DB5-AB11-1F1E058A99B3}" srcOrd="2" destOrd="0" parTransId="{90E4FBE5-9256-401A-8B10-190FAF583645}" sibTransId="{7B627159-B185-42CC-8DBC-8F1FEDD8F27B}"/>
    <dgm:cxn modelId="{0F0A2148-2996-4CFD-A486-DA1D2D47AA58}" type="presOf" srcId="{7B6F2393-349A-49C8-9FA9-511ECBB1929E}" destId="{3DFD2A36-FE03-4A6B-9567-A4FEDC79D655}" srcOrd="0" destOrd="1" presId="urn:microsoft.com/office/officeart/2005/8/layout/hChevron3"/>
    <dgm:cxn modelId="{EAA6A869-1DE7-45A9-9091-1B4CCB973995}" srcId="{1A5535F4-BB32-406B-9D32-A61044104BAC}" destId="{0987CCB1-CF27-465F-9FEA-C3D8A1E4CFF6}" srcOrd="2" destOrd="0" parTransId="{D49413EB-6092-4BB9-B130-D935B75DDFCA}" sibTransId="{0CBB15C5-A8A1-479F-A938-339F01DE0A6C}"/>
    <dgm:cxn modelId="{F8FC556D-F822-4FC7-8EF5-3DFCB9C5C907}" srcId="{72AA9164-77EE-4960-98B2-42DEB194B123}" destId="{37A27FBE-F2A2-46D0-A797-7A1F04073D13}" srcOrd="0" destOrd="0" parTransId="{226A1047-DB2D-4B62-9603-6477BBFF99A8}" sibTransId="{810EE4B1-989F-4DCF-B814-4C2DEADD28C4}"/>
    <dgm:cxn modelId="{4ACD3353-DE1D-4907-986A-F75E15DF9600}" type="presOf" srcId="{72AA9164-77EE-4960-98B2-42DEB194B123}" destId="{9041DF79-57A1-4F30-B081-707061A81B1F}" srcOrd="0" destOrd="0" presId="urn:microsoft.com/office/officeart/2005/8/layout/hChevron3"/>
    <dgm:cxn modelId="{442F0A78-A818-4816-B2AE-0186D92EF223}" srcId="{1A5535F4-BB32-406B-9D32-A61044104BAC}" destId="{8613639D-0AC2-431D-A451-4C6E75ED57DA}" srcOrd="4" destOrd="0" parTransId="{7353EA45-6D27-4E4F-8000-11C3F26E12D2}" sibTransId="{AC7F1A61-7167-4B02-94DA-CE60213E413C}"/>
    <dgm:cxn modelId="{6988EE8F-27A8-4104-B423-14B5316F85BA}" type="presOf" srcId="{1A5535F4-BB32-406B-9D32-A61044104BAC}" destId="{3DFD2A36-FE03-4A6B-9567-A4FEDC79D655}" srcOrd="0" destOrd="0" presId="urn:microsoft.com/office/officeart/2005/8/layout/hChevron3"/>
    <dgm:cxn modelId="{972F2394-F7EC-42FB-ABDA-DF4EB279A446}" srcId="{1A5535F4-BB32-406B-9D32-A61044104BAC}" destId="{0E7B62C8-1F11-4D18-9670-018491B871DD}" srcOrd="3" destOrd="0" parTransId="{A667F541-623C-4E67-A1DE-EBA0D8AFD9DC}" sibTransId="{25EF15BD-B7A2-43AA-B9AD-E3584017F379}"/>
    <dgm:cxn modelId="{A959D8A1-0462-44B7-8C3F-132C178EDE4A}" srcId="{1A5535F4-BB32-406B-9D32-A61044104BAC}" destId="{7B6F2393-349A-49C8-9FA9-511ECBB1929E}" srcOrd="0" destOrd="0" parTransId="{C72E5277-9710-4FCF-BD88-72EBA8488E33}" sibTransId="{AA6A8883-3786-4059-9848-0271B96BC60B}"/>
    <dgm:cxn modelId="{5B72F2A8-6F20-4FB5-9DEB-3100E5706D6A}" srcId="{72AA9164-77EE-4960-98B2-42DEB194B123}" destId="{D05709AC-AF5C-4067-9AE0-157172BF15F3}" srcOrd="1" destOrd="0" parTransId="{AD407DEB-F50F-4F40-A47D-93679C0E862C}" sibTransId="{4C4A53B6-BCFF-4589-91DA-8943FACAD4B6}"/>
    <dgm:cxn modelId="{523ADEB6-D800-491E-A507-C1F4B342009E}" type="presOf" srcId="{B4E7776E-5DEE-4426-A9F1-3651083B36AD}" destId="{3DFD2A36-FE03-4A6B-9567-A4FEDC79D655}" srcOrd="0" destOrd="6" presId="urn:microsoft.com/office/officeart/2005/8/layout/hChevron3"/>
    <dgm:cxn modelId="{CDA580B7-BB01-4628-B5C0-72155EC2E3E4}" type="presOf" srcId="{0E7B62C8-1F11-4D18-9670-018491B871DD}" destId="{3DFD2A36-FE03-4A6B-9567-A4FEDC79D655}" srcOrd="0" destOrd="4" presId="urn:microsoft.com/office/officeart/2005/8/layout/hChevron3"/>
    <dgm:cxn modelId="{0BD41DEE-6011-41C2-B2CB-7E6F5443BD34}" srcId="{9A76CEC9-DD65-40B6-80DB-CBE453AAD02F}" destId="{72AA9164-77EE-4960-98B2-42DEB194B123}" srcOrd="0" destOrd="0" parTransId="{D44ADD48-C6DB-46A8-A61A-C8CD382E8E29}" sibTransId="{A6A56759-37A1-4279-915F-930C6D756517}"/>
    <dgm:cxn modelId="{AECEB6F3-9EDE-43B4-AF6F-91A6A8A7D7E8}" type="presOf" srcId="{D05709AC-AF5C-4067-9AE0-157172BF15F3}" destId="{9041DF79-57A1-4F30-B081-707061A81B1F}" srcOrd="0" destOrd="2" presId="urn:microsoft.com/office/officeart/2005/8/layout/hChevron3"/>
    <dgm:cxn modelId="{D7B389F4-D06F-4802-AD40-F78643F30096}" type="presOf" srcId="{0987CCB1-CF27-465F-9FEA-C3D8A1E4CFF6}" destId="{3DFD2A36-FE03-4A6B-9567-A4FEDC79D655}" srcOrd="0" destOrd="3" presId="urn:microsoft.com/office/officeart/2005/8/layout/hChevron3"/>
    <dgm:cxn modelId="{E737DDFF-F6DB-45F1-9439-2548F9C95855}" srcId="{1A5535F4-BB32-406B-9D32-A61044104BAC}" destId="{B4E7776E-5DEE-4426-A9F1-3651083B36AD}" srcOrd="5" destOrd="0" parTransId="{9B65FF02-2D08-4822-83FA-7D8B1B7507B7}" sibTransId="{1A0D2741-230D-4005-A6A4-71910F799796}"/>
    <dgm:cxn modelId="{08DEBF13-4102-47A3-BDC4-461BD6FC859F}" type="presParOf" srcId="{BD6D0AFF-8652-4C6A-83B7-013499CA450E}" destId="{9041DF79-57A1-4F30-B081-707061A81B1F}" srcOrd="0" destOrd="0" presId="urn:microsoft.com/office/officeart/2005/8/layout/hChevron3"/>
    <dgm:cxn modelId="{82193E7E-BB57-4D01-8A95-BA5C60F6C79C}" type="presParOf" srcId="{BD6D0AFF-8652-4C6A-83B7-013499CA450E}" destId="{D4DB26B0-E477-42A6-8526-62DB10FB8C9B}" srcOrd="1" destOrd="0" presId="urn:microsoft.com/office/officeart/2005/8/layout/hChevron3"/>
    <dgm:cxn modelId="{B220ACC0-028A-4F89-90AB-D3F4BD8B5DE3}" type="presParOf" srcId="{BD6D0AFF-8652-4C6A-83B7-013499CA450E}" destId="{3DFD2A36-FE03-4A6B-9567-A4FEDC79D655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0224C1C-F218-4914-AFA3-79643433733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62C70F1-7A67-40D4-AFF3-64C861AA0514}">
      <dgm:prSet/>
      <dgm:spPr/>
      <dgm:t>
        <a:bodyPr/>
        <a:lstStyle/>
        <a:p>
          <a:r>
            <a:rPr lang="en-SG" dirty="0"/>
            <a:t>User Engagement – Frequency of the feature being accessed</a:t>
          </a:r>
          <a:endParaRPr lang="en-US" dirty="0"/>
        </a:p>
      </dgm:t>
    </dgm:pt>
    <dgm:pt modelId="{A55238A7-5DDB-4799-82FA-633BE34BB14F}" type="parTrans" cxnId="{769EB071-E8E7-41D0-B123-53769F1F144F}">
      <dgm:prSet/>
      <dgm:spPr/>
      <dgm:t>
        <a:bodyPr/>
        <a:lstStyle/>
        <a:p>
          <a:endParaRPr lang="en-US"/>
        </a:p>
      </dgm:t>
    </dgm:pt>
    <dgm:pt modelId="{141046CA-585A-44EA-B06D-E24A5B98ECBB}" type="sibTrans" cxnId="{769EB071-E8E7-41D0-B123-53769F1F144F}">
      <dgm:prSet/>
      <dgm:spPr/>
      <dgm:t>
        <a:bodyPr/>
        <a:lstStyle/>
        <a:p>
          <a:endParaRPr lang="en-US"/>
        </a:p>
      </dgm:t>
    </dgm:pt>
    <dgm:pt modelId="{EC675E29-B4FC-4304-9F93-03D99928AECB}">
      <dgm:prSet/>
      <dgm:spPr/>
      <dgm:t>
        <a:bodyPr/>
        <a:lstStyle/>
        <a:p>
          <a:r>
            <a:rPr lang="en-SG" dirty="0"/>
            <a:t>Client satisfaction </a:t>
          </a:r>
          <a:endParaRPr lang="en-US" dirty="0"/>
        </a:p>
      </dgm:t>
    </dgm:pt>
    <dgm:pt modelId="{45E50D2E-9363-4312-8D51-6E04E66A72D4}" type="parTrans" cxnId="{9792296F-EF22-4512-BCB6-FC8EC1FE436B}">
      <dgm:prSet/>
      <dgm:spPr/>
      <dgm:t>
        <a:bodyPr/>
        <a:lstStyle/>
        <a:p>
          <a:endParaRPr lang="en-US"/>
        </a:p>
      </dgm:t>
    </dgm:pt>
    <dgm:pt modelId="{87DCD66A-630F-4555-9EE4-3AE98C8786FF}" type="sibTrans" cxnId="{9792296F-EF22-4512-BCB6-FC8EC1FE436B}">
      <dgm:prSet/>
      <dgm:spPr/>
      <dgm:t>
        <a:bodyPr/>
        <a:lstStyle/>
        <a:p>
          <a:endParaRPr lang="en-US"/>
        </a:p>
      </dgm:t>
    </dgm:pt>
    <dgm:pt modelId="{970974E6-45AE-4C56-8AF7-EB265C79593D}">
      <dgm:prSet/>
      <dgm:spPr/>
      <dgm:t>
        <a:bodyPr/>
        <a:lstStyle/>
        <a:p>
          <a:r>
            <a:rPr lang="en-SG" dirty="0"/>
            <a:t>Improved benefits for clients</a:t>
          </a:r>
          <a:endParaRPr lang="en-US" dirty="0"/>
        </a:p>
      </dgm:t>
    </dgm:pt>
    <dgm:pt modelId="{BE46481A-38E2-4227-A874-DE0B015B5185}" type="parTrans" cxnId="{7B720542-A0D3-4A93-A8FC-B6C88B804732}">
      <dgm:prSet/>
      <dgm:spPr/>
      <dgm:t>
        <a:bodyPr/>
        <a:lstStyle/>
        <a:p>
          <a:endParaRPr lang="en-SG"/>
        </a:p>
      </dgm:t>
    </dgm:pt>
    <dgm:pt modelId="{A8A4038E-D664-4E94-893B-4793D152E20F}" type="sibTrans" cxnId="{7B720542-A0D3-4A93-A8FC-B6C88B804732}">
      <dgm:prSet/>
      <dgm:spPr/>
      <dgm:t>
        <a:bodyPr/>
        <a:lstStyle/>
        <a:p>
          <a:endParaRPr lang="en-SG"/>
        </a:p>
      </dgm:t>
    </dgm:pt>
    <dgm:pt modelId="{A57E76DF-88B3-49B3-9A59-80CBF8FBA390}">
      <dgm:prSet/>
      <dgm:spPr/>
      <dgm:t>
        <a:bodyPr/>
        <a:lstStyle/>
        <a:p>
          <a:r>
            <a:rPr lang="en-SG" dirty="0"/>
            <a:t>Efficient consumption</a:t>
          </a:r>
          <a:endParaRPr lang="en-US" dirty="0"/>
        </a:p>
      </dgm:t>
    </dgm:pt>
    <dgm:pt modelId="{1459BFC2-C2ED-41A9-9A4B-CBC9CDD2FA65}" type="parTrans" cxnId="{3EB98E26-E63C-420B-A47C-041805EA03B3}">
      <dgm:prSet/>
      <dgm:spPr/>
      <dgm:t>
        <a:bodyPr/>
        <a:lstStyle/>
        <a:p>
          <a:endParaRPr lang="en-SG"/>
        </a:p>
      </dgm:t>
    </dgm:pt>
    <dgm:pt modelId="{3997DC23-8658-42D8-80E2-DBF1FC299DC7}" type="sibTrans" cxnId="{3EB98E26-E63C-420B-A47C-041805EA03B3}">
      <dgm:prSet/>
      <dgm:spPr/>
      <dgm:t>
        <a:bodyPr/>
        <a:lstStyle/>
        <a:p>
          <a:endParaRPr lang="en-SG"/>
        </a:p>
      </dgm:t>
    </dgm:pt>
    <dgm:pt modelId="{506ECAE3-E0EB-4A4C-BD18-FE702C034F95}">
      <dgm:prSet/>
      <dgm:spPr/>
      <dgm:t>
        <a:bodyPr/>
        <a:lstStyle/>
        <a:p>
          <a:r>
            <a:rPr lang="en-SG" dirty="0"/>
            <a:t>Cost cutting in energy consumed</a:t>
          </a:r>
          <a:endParaRPr lang="en-US" dirty="0"/>
        </a:p>
      </dgm:t>
    </dgm:pt>
    <dgm:pt modelId="{C2EA0444-B0B8-4A46-8598-7079259C474C}" type="parTrans" cxnId="{AFD2404D-C172-4EE5-93A7-7194CE8B2D88}">
      <dgm:prSet/>
      <dgm:spPr/>
      <dgm:t>
        <a:bodyPr/>
        <a:lstStyle/>
        <a:p>
          <a:endParaRPr lang="en-SG"/>
        </a:p>
      </dgm:t>
    </dgm:pt>
    <dgm:pt modelId="{1A822D90-857B-4D6B-BE70-CDADE4DC11CA}" type="sibTrans" cxnId="{AFD2404D-C172-4EE5-93A7-7194CE8B2D88}">
      <dgm:prSet/>
      <dgm:spPr/>
      <dgm:t>
        <a:bodyPr/>
        <a:lstStyle/>
        <a:p>
          <a:endParaRPr lang="en-SG"/>
        </a:p>
      </dgm:t>
    </dgm:pt>
    <dgm:pt modelId="{57825738-D445-4B11-9F64-6944395ED2A0}">
      <dgm:prSet/>
      <dgm:spPr/>
      <dgm:t>
        <a:bodyPr/>
        <a:lstStyle/>
        <a:p>
          <a:r>
            <a:rPr lang="en-SG" dirty="0"/>
            <a:t>Data Accuracy</a:t>
          </a:r>
          <a:endParaRPr lang="en-US" dirty="0"/>
        </a:p>
      </dgm:t>
    </dgm:pt>
    <dgm:pt modelId="{530B8041-DAA3-426F-AC21-7D3D47F99874}" type="parTrans" cxnId="{DB419DBE-F51A-4832-8158-1FB836245D92}">
      <dgm:prSet/>
      <dgm:spPr/>
      <dgm:t>
        <a:bodyPr/>
        <a:lstStyle/>
        <a:p>
          <a:endParaRPr lang="en-SG"/>
        </a:p>
      </dgm:t>
    </dgm:pt>
    <dgm:pt modelId="{39DD0DB6-AC7E-448F-9820-E8EB18B8430B}" type="sibTrans" cxnId="{DB419DBE-F51A-4832-8158-1FB836245D92}">
      <dgm:prSet/>
      <dgm:spPr/>
      <dgm:t>
        <a:bodyPr/>
        <a:lstStyle/>
        <a:p>
          <a:endParaRPr lang="en-SG"/>
        </a:p>
      </dgm:t>
    </dgm:pt>
    <dgm:pt modelId="{639C0933-95A8-41CC-8C11-8DAA419988FA}">
      <dgm:prSet/>
      <dgm:spPr/>
      <dgm:t>
        <a:bodyPr/>
        <a:lstStyle/>
        <a:p>
          <a:r>
            <a:rPr lang="en-US" dirty="0"/>
            <a:t>System Performance</a:t>
          </a:r>
        </a:p>
      </dgm:t>
    </dgm:pt>
    <dgm:pt modelId="{A425FA42-A21E-473D-9BA7-1A49EFCF8237}" type="parTrans" cxnId="{A91DEB4C-9645-4A01-AD50-EBC933F1A3EB}">
      <dgm:prSet/>
      <dgm:spPr/>
      <dgm:t>
        <a:bodyPr/>
        <a:lstStyle/>
        <a:p>
          <a:endParaRPr lang="en-SG"/>
        </a:p>
      </dgm:t>
    </dgm:pt>
    <dgm:pt modelId="{892CC220-1ADF-4DEA-A5A8-ABDD841613E3}" type="sibTrans" cxnId="{A91DEB4C-9645-4A01-AD50-EBC933F1A3EB}">
      <dgm:prSet/>
      <dgm:spPr/>
      <dgm:t>
        <a:bodyPr/>
        <a:lstStyle/>
        <a:p>
          <a:endParaRPr lang="en-SG"/>
        </a:p>
      </dgm:t>
    </dgm:pt>
    <dgm:pt modelId="{DDA66067-FC68-41B6-AC6A-7ADBEB43DF5A}" type="pres">
      <dgm:prSet presAssocID="{20224C1C-F218-4914-AFA3-796434337338}" presName="linear" presStyleCnt="0">
        <dgm:presLayoutVars>
          <dgm:animLvl val="lvl"/>
          <dgm:resizeHandles val="exact"/>
        </dgm:presLayoutVars>
      </dgm:prSet>
      <dgm:spPr/>
    </dgm:pt>
    <dgm:pt modelId="{F1B05DE8-AB49-4C60-BFC4-E7C843B21300}" type="pres">
      <dgm:prSet presAssocID="{970974E6-45AE-4C56-8AF7-EB265C7959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44E6034-A8E1-4209-A04D-CC89A0B8AFF0}" type="pres">
      <dgm:prSet presAssocID="{970974E6-45AE-4C56-8AF7-EB265C79593D}" presName="childText" presStyleLbl="revTx" presStyleIdx="0" presStyleCnt="2">
        <dgm:presLayoutVars>
          <dgm:bulletEnabled val="1"/>
        </dgm:presLayoutVars>
      </dgm:prSet>
      <dgm:spPr/>
    </dgm:pt>
    <dgm:pt modelId="{5CAAF152-2A35-4B3B-A5EC-6332175D6302}" type="pres">
      <dgm:prSet presAssocID="{462C70F1-7A67-40D4-AFF3-64C861AA051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3C91B7B-E357-4253-BFCA-61DC29F676E7}" type="pres">
      <dgm:prSet presAssocID="{141046CA-585A-44EA-B06D-E24A5B98ECBB}" presName="spacer" presStyleCnt="0"/>
      <dgm:spPr/>
    </dgm:pt>
    <dgm:pt modelId="{D5882845-B908-42B6-AFE3-172A41F8F383}" type="pres">
      <dgm:prSet presAssocID="{EC675E29-B4FC-4304-9F93-03D99928AEC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D35271A-0D76-4CE1-A5F4-B8DBFF2D63BF}" type="pres">
      <dgm:prSet presAssocID="{EC675E29-B4FC-4304-9F93-03D99928AEC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92C4609-96DC-424B-98F2-D72AB97EAEAF}" type="presOf" srcId="{57825738-D445-4B11-9F64-6944395ED2A0}" destId="{0D35271A-0D76-4CE1-A5F4-B8DBFF2D63BF}" srcOrd="0" destOrd="0" presId="urn:microsoft.com/office/officeart/2005/8/layout/vList2"/>
    <dgm:cxn modelId="{3EB98E26-E63C-420B-A47C-041805EA03B3}" srcId="{970974E6-45AE-4C56-8AF7-EB265C79593D}" destId="{A57E76DF-88B3-49B3-9A59-80CBF8FBA390}" srcOrd="0" destOrd="0" parTransId="{1459BFC2-C2ED-41A9-9A4B-CBC9CDD2FA65}" sibTransId="{3997DC23-8658-42D8-80E2-DBF1FC299DC7}"/>
    <dgm:cxn modelId="{48459632-E6EA-4240-A375-676CA28B072C}" type="presOf" srcId="{506ECAE3-E0EB-4A4C-BD18-FE702C034F95}" destId="{144E6034-A8E1-4209-A04D-CC89A0B8AFF0}" srcOrd="0" destOrd="1" presId="urn:microsoft.com/office/officeart/2005/8/layout/vList2"/>
    <dgm:cxn modelId="{3F662033-F3C0-4AC0-82EF-945426A0D076}" type="presOf" srcId="{970974E6-45AE-4C56-8AF7-EB265C79593D}" destId="{F1B05DE8-AB49-4C60-BFC4-E7C843B21300}" srcOrd="0" destOrd="0" presId="urn:microsoft.com/office/officeart/2005/8/layout/vList2"/>
    <dgm:cxn modelId="{7B720542-A0D3-4A93-A8FC-B6C88B804732}" srcId="{20224C1C-F218-4914-AFA3-796434337338}" destId="{970974E6-45AE-4C56-8AF7-EB265C79593D}" srcOrd="0" destOrd="0" parTransId="{BE46481A-38E2-4227-A874-DE0B015B5185}" sibTransId="{A8A4038E-D664-4E94-893B-4793D152E20F}"/>
    <dgm:cxn modelId="{A91DEB4C-9645-4A01-AD50-EBC933F1A3EB}" srcId="{EC675E29-B4FC-4304-9F93-03D99928AECB}" destId="{639C0933-95A8-41CC-8C11-8DAA419988FA}" srcOrd="1" destOrd="0" parTransId="{A425FA42-A21E-473D-9BA7-1A49EFCF8237}" sibTransId="{892CC220-1ADF-4DEA-A5A8-ABDD841613E3}"/>
    <dgm:cxn modelId="{AFD2404D-C172-4EE5-93A7-7194CE8B2D88}" srcId="{970974E6-45AE-4C56-8AF7-EB265C79593D}" destId="{506ECAE3-E0EB-4A4C-BD18-FE702C034F95}" srcOrd="1" destOrd="0" parTransId="{C2EA0444-B0B8-4A46-8598-7079259C474C}" sibTransId="{1A822D90-857B-4D6B-BE70-CDADE4DC11CA}"/>
    <dgm:cxn modelId="{FE7B994D-84EF-4077-B5B9-858AB31F3E47}" type="presOf" srcId="{20224C1C-F218-4914-AFA3-796434337338}" destId="{DDA66067-FC68-41B6-AC6A-7ADBEB43DF5A}" srcOrd="0" destOrd="0" presId="urn:microsoft.com/office/officeart/2005/8/layout/vList2"/>
    <dgm:cxn modelId="{9792296F-EF22-4512-BCB6-FC8EC1FE436B}" srcId="{20224C1C-F218-4914-AFA3-796434337338}" destId="{EC675E29-B4FC-4304-9F93-03D99928AECB}" srcOrd="2" destOrd="0" parTransId="{45E50D2E-9363-4312-8D51-6E04E66A72D4}" sibTransId="{87DCD66A-630F-4555-9EE4-3AE98C8786FF}"/>
    <dgm:cxn modelId="{769EB071-E8E7-41D0-B123-53769F1F144F}" srcId="{20224C1C-F218-4914-AFA3-796434337338}" destId="{462C70F1-7A67-40D4-AFF3-64C861AA0514}" srcOrd="1" destOrd="0" parTransId="{A55238A7-5DDB-4799-82FA-633BE34BB14F}" sibTransId="{141046CA-585A-44EA-B06D-E24A5B98ECBB}"/>
    <dgm:cxn modelId="{96191583-CCD1-4FB6-A7AF-44949E29325F}" type="presOf" srcId="{A57E76DF-88B3-49B3-9A59-80CBF8FBA390}" destId="{144E6034-A8E1-4209-A04D-CC89A0B8AFF0}" srcOrd="0" destOrd="0" presId="urn:microsoft.com/office/officeart/2005/8/layout/vList2"/>
    <dgm:cxn modelId="{86354F8A-A3FC-4453-9003-4B2FC39FD62A}" type="presOf" srcId="{462C70F1-7A67-40D4-AFF3-64C861AA0514}" destId="{5CAAF152-2A35-4B3B-A5EC-6332175D6302}" srcOrd="0" destOrd="0" presId="urn:microsoft.com/office/officeart/2005/8/layout/vList2"/>
    <dgm:cxn modelId="{FB30B3A9-FF4D-4CC6-990E-DE3F58EAAFC5}" type="presOf" srcId="{EC675E29-B4FC-4304-9F93-03D99928AECB}" destId="{D5882845-B908-42B6-AFE3-172A41F8F383}" srcOrd="0" destOrd="0" presId="urn:microsoft.com/office/officeart/2005/8/layout/vList2"/>
    <dgm:cxn modelId="{DB419DBE-F51A-4832-8158-1FB836245D92}" srcId="{EC675E29-B4FC-4304-9F93-03D99928AECB}" destId="{57825738-D445-4B11-9F64-6944395ED2A0}" srcOrd="0" destOrd="0" parTransId="{530B8041-DAA3-426F-AC21-7D3D47F99874}" sibTransId="{39DD0DB6-AC7E-448F-9820-E8EB18B8430B}"/>
    <dgm:cxn modelId="{24DAE3CD-1324-4128-A9F7-DA72BC121071}" type="presOf" srcId="{639C0933-95A8-41CC-8C11-8DAA419988FA}" destId="{0D35271A-0D76-4CE1-A5F4-B8DBFF2D63BF}" srcOrd="0" destOrd="1" presId="urn:microsoft.com/office/officeart/2005/8/layout/vList2"/>
    <dgm:cxn modelId="{8A685AB1-D12D-408A-AE7F-96E25451BC07}" type="presParOf" srcId="{DDA66067-FC68-41B6-AC6A-7ADBEB43DF5A}" destId="{F1B05DE8-AB49-4C60-BFC4-E7C843B21300}" srcOrd="0" destOrd="0" presId="urn:microsoft.com/office/officeart/2005/8/layout/vList2"/>
    <dgm:cxn modelId="{142C19DF-5573-44F1-8375-2D13EBDB711A}" type="presParOf" srcId="{DDA66067-FC68-41B6-AC6A-7ADBEB43DF5A}" destId="{144E6034-A8E1-4209-A04D-CC89A0B8AFF0}" srcOrd="1" destOrd="0" presId="urn:microsoft.com/office/officeart/2005/8/layout/vList2"/>
    <dgm:cxn modelId="{FD814CC0-F21B-4D84-B5CD-D34B965BA60A}" type="presParOf" srcId="{DDA66067-FC68-41B6-AC6A-7ADBEB43DF5A}" destId="{5CAAF152-2A35-4B3B-A5EC-6332175D6302}" srcOrd="2" destOrd="0" presId="urn:microsoft.com/office/officeart/2005/8/layout/vList2"/>
    <dgm:cxn modelId="{A8369670-7744-4A76-9190-8424640E8032}" type="presParOf" srcId="{DDA66067-FC68-41B6-AC6A-7ADBEB43DF5A}" destId="{E3C91B7B-E357-4253-BFCA-61DC29F676E7}" srcOrd="3" destOrd="0" presId="urn:microsoft.com/office/officeart/2005/8/layout/vList2"/>
    <dgm:cxn modelId="{43B43651-8BF9-4606-A434-6B73EDAB18D7}" type="presParOf" srcId="{DDA66067-FC68-41B6-AC6A-7ADBEB43DF5A}" destId="{D5882845-B908-42B6-AFE3-172A41F8F383}" srcOrd="4" destOrd="0" presId="urn:microsoft.com/office/officeart/2005/8/layout/vList2"/>
    <dgm:cxn modelId="{47DE6856-2E83-446C-81C1-C99D422607FB}" type="presParOf" srcId="{DDA66067-FC68-41B6-AC6A-7ADBEB43DF5A}" destId="{0D35271A-0D76-4CE1-A5F4-B8DBFF2D63B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A6981-49FF-4D8B-BA20-91072257B45C}">
      <dsp:nvSpPr>
        <dsp:cNvPr id="0" name=""/>
        <dsp:cNvSpPr/>
      </dsp:nvSpPr>
      <dsp:spPr>
        <a:xfrm>
          <a:off x="0" y="1907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E34741-04B5-4B37-8264-1ED67DD4E173}">
      <dsp:nvSpPr>
        <dsp:cNvPr id="0" name=""/>
        <dsp:cNvSpPr/>
      </dsp:nvSpPr>
      <dsp:spPr>
        <a:xfrm>
          <a:off x="245877" y="184791"/>
          <a:ext cx="447049" cy="447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627EE-3EF6-433D-AC41-DE39D197B0F4}">
      <dsp:nvSpPr>
        <dsp:cNvPr id="0" name=""/>
        <dsp:cNvSpPr/>
      </dsp:nvSpPr>
      <dsp:spPr>
        <a:xfrm>
          <a:off x="938804" y="1907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Feature Overview</a:t>
          </a:r>
        </a:p>
      </dsp:txBody>
      <dsp:txXfrm>
        <a:off x="938804" y="1907"/>
        <a:ext cx="5649886" cy="812817"/>
      </dsp:txXfrm>
    </dsp:sp>
    <dsp:sp modelId="{C98F3873-BCE4-4870-88FD-78825DD287E9}">
      <dsp:nvSpPr>
        <dsp:cNvPr id="0" name=""/>
        <dsp:cNvSpPr/>
      </dsp:nvSpPr>
      <dsp:spPr>
        <a:xfrm>
          <a:off x="0" y="1017929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A024C-811B-4282-AAC7-ED832756F54A}">
      <dsp:nvSpPr>
        <dsp:cNvPr id="0" name=""/>
        <dsp:cNvSpPr/>
      </dsp:nvSpPr>
      <dsp:spPr>
        <a:xfrm>
          <a:off x="245877" y="1200813"/>
          <a:ext cx="447049" cy="447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27487-A2F0-42E0-961B-555113405FA5}">
      <dsp:nvSpPr>
        <dsp:cNvPr id="0" name=""/>
        <dsp:cNvSpPr/>
      </dsp:nvSpPr>
      <dsp:spPr>
        <a:xfrm>
          <a:off x="938804" y="1017929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/>
            <a:t>Market Research</a:t>
          </a:r>
          <a:endParaRPr lang="en-US" sz="1900" kern="1200"/>
        </a:p>
      </dsp:txBody>
      <dsp:txXfrm>
        <a:off x="938804" y="1017929"/>
        <a:ext cx="5649886" cy="812817"/>
      </dsp:txXfrm>
    </dsp:sp>
    <dsp:sp modelId="{8543EE6B-1333-45AF-A937-1FD0B1FC001D}">
      <dsp:nvSpPr>
        <dsp:cNvPr id="0" name=""/>
        <dsp:cNvSpPr/>
      </dsp:nvSpPr>
      <dsp:spPr>
        <a:xfrm>
          <a:off x="0" y="2033951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5DEAC-F096-47AD-9772-AE88BD1DF32F}">
      <dsp:nvSpPr>
        <dsp:cNvPr id="0" name=""/>
        <dsp:cNvSpPr/>
      </dsp:nvSpPr>
      <dsp:spPr>
        <a:xfrm>
          <a:off x="245877" y="2216835"/>
          <a:ext cx="447049" cy="447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734C4-C27A-4969-9E68-CE69C796D06F}">
      <dsp:nvSpPr>
        <dsp:cNvPr id="0" name=""/>
        <dsp:cNvSpPr/>
      </dsp:nvSpPr>
      <dsp:spPr>
        <a:xfrm>
          <a:off x="938804" y="2033951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 dirty="0"/>
            <a:t>Assumptions</a:t>
          </a:r>
          <a:endParaRPr lang="en-US" sz="1900" kern="1200" dirty="0"/>
        </a:p>
      </dsp:txBody>
      <dsp:txXfrm>
        <a:off x="938804" y="2033951"/>
        <a:ext cx="5649886" cy="812817"/>
      </dsp:txXfrm>
    </dsp:sp>
    <dsp:sp modelId="{75676F65-08E9-4599-8826-05172CF67B64}">
      <dsp:nvSpPr>
        <dsp:cNvPr id="0" name=""/>
        <dsp:cNvSpPr/>
      </dsp:nvSpPr>
      <dsp:spPr>
        <a:xfrm>
          <a:off x="0" y="3049973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916296-CEFB-4077-8CAB-575FCC8338A0}">
      <dsp:nvSpPr>
        <dsp:cNvPr id="0" name=""/>
        <dsp:cNvSpPr/>
      </dsp:nvSpPr>
      <dsp:spPr>
        <a:xfrm>
          <a:off x="245877" y="3232857"/>
          <a:ext cx="447049" cy="4470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F35F8-621B-4917-8A49-E166414FBB13}">
      <dsp:nvSpPr>
        <dsp:cNvPr id="0" name=""/>
        <dsp:cNvSpPr/>
      </dsp:nvSpPr>
      <dsp:spPr>
        <a:xfrm>
          <a:off x="938804" y="3049973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/>
            <a:t>Team Details</a:t>
          </a:r>
          <a:endParaRPr lang="en-US" sz="1900" kern="1200"/>
        </a:p>
      </dsp:txBody>
      <dsp:txXfrm>
        <a:off x="938804" y="3049973"/>
        <a:ext cx="5649886" cy="812817"/>
      </dsp:txXfrm>
    </dsp:sp>
    <dsp:sp modelId="{7926F7A9-6879-4A43-BC1B-46E556C4F4B6}">
      <dsp:nvSpPr>
        <dsp:cNvPr id="0" name=""/>
        <dsp:cNvSpPr/>
      </dsp:nvSpPr>
      <dsp:spPr>
        <a:xfrm>
          <a:off x="0" y="4065995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0BD740-EE3C-4672-A54C-84F522EB8ED5}">
      <dsp:nvSpPr>
        <dsp:cNvPr id="0" name=""/>
        <dsp:cNvSpPr/>
      </dsp:nvSpPr>
      <dsp:spPr>
        <a:xfrm>
          <a:off x="245877" y="4248879"/>
          <a:ext cx="447049" cy="4470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86DBE-108D-4B16-8947-507741B3BDC9}">
      <dsp:nvSpPr>
        <dsp:cNvPr id="0" name=""/>
        <dsp:cNvSpPr/>
      </dsp:nvSpPr>
      <dsp:spPr>
        <a:xfrm>
          <a:off x="938804" y="4065995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/>
            <a:t>Communication with members</a:t>
          </a:r>
          <a:endParaRPr lang="en-US" sz="1900" kern="1200"/>
        </a:p>
      </dsp:txBody>
      <dsp:txXfrm>
        <a:off x="938804" y="4065995"/>
        <a:ext cx="5649886" cy="812817"/>
      </dsp:txXfrm>
    </dsp:sp>
    <dsp:sp modelId="{37AE0706-27E6-44E6-8361-D77124E32942}">
      <dsp:nvSpPr>
        <dsp:cNvPr id="0" name=""/>
        <dsp:cNvSpPr/>
      </dsp:nvSpPr>
      <dsp:spPr>
        <a:xfrm>
          <a:off x="0" y="5082017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BF6EF-28DF-4583-AA64-8291DC777E7E}">
      <dsp:nvSpPr>
        <dsp:cNvPr id="0" name=""/>
        <dsp:cNvSpPr/>
      </dsp:nvSpPr>
      <dsp:spPr>
        <a:xfrm>
          <a:off x="245877" y="5264901"/>
          <a:ext cx="447049" cy="4470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20DAC1-31F3-4D6A-8A37-B2DFF6661DF1}">
      <dsp:nvSpPr>
        <dsp:cNvPr id="0" name=""/>
        <dsp:cNvSpPr/>
      </dsp:nvSpPr>
      <dsp:spPr>
        <a:xfrm>
          <a:off x="938804" y="5082017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 dirty="0"/>
            <a:t>Timeline of events</a:t>
          </a:r>
          <a:endParaRPr lang="en-US" sz="1900" kern="1200" dirty="0"/>
        </a:p>
      </dsp:txBody>
      <dsp:txXfrm>
        <a:off x="938804" y="5082017"/>
        <a:ext cx="5649886" cy="8128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78FE0-74EA-4177-8DF5-0B6EF33D639E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76FE2-F912-4FDA-9B0A-358A33D6533F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B6B6F-EB66-4AAC-87A0-21751886BBB5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300" kern="1200"/>
            <a:t>A new feature “reports” to be added to the existing Resync website.</a:t>
          </a:r>
          <a:endParaRPr lang="en-US" sz="2300" kern="1200"/>
        </a:p>
      </dsp:txBody>
      <dsp:txXfrm>
        <a:off x="1435988" y="531"/>
        <a:ext cx="9079611" cy="1243280"/>
      </dsp:txXfrm>
    </dsp:sp>
    <dsp:sp modelId="{8922EF69-C770-45EB-B8C6-28D2D2A3A315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963B77-758E-47D0-A9B5-B9067B6CC2D4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1CE46-AB86-4460-B8EA-9ED4F4646FC5}">
      <dsp:nvSpPr>
        <dsp:cNvPr id="0" name=""/>
        <dsp:cNvSpPr/>
      </dsp:nvSpPr>
      <dsp:spPr>
        <a:xfrm>
          <a:off x="1435988" y="1554631"/>
          <a:ext cx="4732020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300" kern="1200"/>
            <a:t>A new web page in the Resync website where the following reports can be viewed,</a:t>
          </a:r>
          <a:endParaRPr lang="en-US" sz="2300" kern="1200"/>
        </a:p>
      </dsp:txBody>
      <dsp:txXfrm>
        <a:off x="1435988" y="1554631"/>
        <a:ext cx="4732020" cy="1243280"/>
      </dsp:txXfrm>
    </dsp:sp>
    <dsp:sp modelId="{11F117E0-7A93-459C-B0F5-6098A377F8BF}">
      <dsp:nvSpPr>
        <dsp:cNvPr id="0" name=""/>
        <dsp:cNvSpPr/>
      </dsp:nvSpPr>
      <dsp:spPr>
        <a:xfrm>
          <a:off x="6168008" y="1554631"/>
          <a:ext cx="434759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/>
            <a:t>Reports for the current year.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/>
            <a:t>Reports for the previous years.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Request customized report</a:t>
          </a:r>
          <a:endParaRPr lang="en-US" sz="1700" kern="1200" dirty="0"/>
        </a:p>
      </dsp:txBody>
      <dsp:txXfrm>
        <a:off x="6168008" y="1554631"/>
        <a:ext cx="4347591" cy="1243280"/>
      </dsp:txXfrm>
    </dsp:sp>
    <dsp:sp modelId="{184D432C-6497-4B89-8E31-0B320323EE4A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B60F7A-1F05-4CF6-B22B-421F7C994D7A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16249-576E-4145-BAEC-96C4D92E627A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300" kern="1200" dirty="0"/>
            <a:t>A microservice that generates a 6-page pdf file report and save in the local system.</a:t>
          </a:r>
          <a:endParaRPr lang="en-US" sz="2300" kern="1200" dirty="0"/>
        </a:p>
      </dsp:txBody>
      <dsp:txXfrm>
        <a:off x="1435988" y="3108732"/>
        <a:ext cx="9079611" cy="12432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F04C4-43BE-4F5A-81F1-56036F93BA38}">
      <dsp:nvSpPr>
        <dsp:cNvPr id="0" name=""/>
        <dsp:cNvSpPr/>
      </dsp:nvSpPr>
      <dsp:spPr>
        <a:xfrm rot="16200000">
          <a:off x="1541065" y="-1541065"/>
          <a:ext cx="2175669" cy="5257800"/>
        </a:xfrm>
        <a:prstGeom prst="round1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300" kern="1200" dirty="0"/>
            <a:t>Data Scientists - 2</a:t>
          </a:r>
        </a:p>
      </dsp:txBody>
      <dsp:txXfrm rot="5400000">
        <a:off x="0" y="0"/>
        <a:ext cx="5257800" cy="1631751"/>
      </dsp:txXfrm>
    </dsp:sp>
    <dsp:sp modelId="{DD9CA014-9D32-4549-B273-08D2A0FC2F28}">
      <dsp:nvSpPr>
        <dsp:cNvPr id="0" name=""/>
        <dsp:cNvSpPr/>
      </dsp:nvSpPr>
      <dsp:spPr>
        <a:xfrm>
          <a:off x="5257800" y="0"/>
          <a:ext cx="5257800" cy="2175669"/>
        </a:xfrm>
        <a:prstGeom prst="round1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300" kern="1200" dirty="0"/>
            <a:t>UI/UX Designer - 1</a:t>
          </a:r>
        </a:p>
      </dsp:txBody>
      <dsp:txXfrm>
        <a:off x="5257800" y="0"/>
        <a:ext cx="5257800" cy="1631751"/>
      </dsp:txXfrm>
    </dsp:sp>
    <dsp:sp modelId="{44B7B03D-01F0-437C-A777-B864D9B903B7}">
      <dsp:nvSpPr>
        <dsp:cNvPr id="0" name=""/>
        <dsp:cNvSpPr/>
      </dsp:nvSpPr>
      <dsp:spPr>
        <a:xfrm rot="10800000">
          <a:off x="0" y="2175669"/>
          <a:ext cx="5257800" cy="2175669"/>
        </a:xfrm>
        <a:prstGeom prst="round1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300" kern="1200" dirty="0"/>
            <a:t>Cloud Engineer - 1</a:t>
          </a:r>
        </a:p>
      </dsp:txBody>
      <dsp:txXfrm rot="10800000">
        <a:off x="0" y="2719586"/>
        <a:ext cx="5257800" cy="1631751"/>
      </dsp:txXfrm>
    </dsp:sp>
    <dsp:sp modelId="{AC3F9232-C5B0-408B-80F1-AEBF8C75FCAB}">
      <dsp:nvSpPr>
        <dsp:cNvPr id="0" name=""/>
        <dsp:cNvSpPr/>
      </dsp:nvSpPr>
      <dsp:spPr>
        <a:xfrm rot="5400000">
          <a:off x="6798865" y="634603"/>
          <a:ext cx="2175669" cy="5257800"/>
        </a:xfrm>
        <a:prstGeom prst="round1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300" kern="1200" dirty="0"/>
            <a:t>Software Engineers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800" kern="1200" dirty="0"/>
            <a:t>Frontend –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800" kern="1200" dirty="0"/>
            <a:t>Backend –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800" kern="1200" dirty="0"/>
            <a:t>Full-stack - 1</a:t>
          </a:r>
        </a:p>
      </dsp:txBody>
      <dsp:txXfrm rot="-5400000">
        <a:off x="5257800" y="2719586"/>
        <a:ext cx="5257800" cy="1631751"/>
      </dsp:txXfrm>
    </dsp:sp>
    <dsp:sp modelId="{C3100120-D5A4-4CA4-AC0E-1EF1DA0D662C}">
      <dsp:nvSpPr>
        <dsp:cNvPr id="0" name=""/>
        <dsp:cNvSpPr/>
      </dsp:nvSpPr>
      <dsp:spPr>
        <a:xfrm>
          <a:off x="3680460" y="1631751"/>
          <a:ext cx="3154680" cy="1087834"/>
        </a:xfrm>
        <a:prstGeom prst="roundRect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Product Manager</a:t>
          </a:r>
        </a:p>
      </dsp:txBody>
      <dsp:txXfrm>
        <a:off x="3733564" y="1684855"/>
        <a:ext cx="3048472" cy="9816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1DF79-57A1-4F30-B081-707061A81B1F}">
      <dsp:nvSpPr>
        <dsp:cNvPr id="0" name=""/>
        <dsp:cNvSpPr/>
      </dsp:nvSpPr>
      <dsp:spPr>
        <a:xfrm>
          <a:off x="8215" y="0"/>
          <a:ext cx="5832871" cy="4351338"/>
        </a:xfrm>
        <a:prstGeom prst="homePlate">
          <a:avLst>
            <a:gd name="adj" fmla="val 2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71" tIns="48260" rIns="823083" bIns="4826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SG" sz="1900" kern="1200"/>
            <a:t>Communication</a:t>
          </a:r>
          <a:endParaRPr lang="en-US" sz="1900" kern="1200"/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/>
            <a:t>Construct user stories</a:t>
          </a:r>
          <a:endParaRPr lang="en-US" sz="1500" kern="1200"/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/>
            <a:t>User story pointing – Complexity and Importance</a:t>
          </a:r>
          <a:endParaRPr lang="en-US" sz="1500" kern="1200"/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/>
            <a:t>Daily catchups to understand the progress</a:t>
          </a:r>
          <a:endParaRPr lang="en-US" sz="1500" kern="1200"/>
        </a:p>
      </dsp:txBody>
      <dsp:txXfrm>
        <a:off x="8215" y="0"/>
        <a:ext cx="5288954" cy="4351338"/>
      </dsp:txXfrm>
    </dsp:sp>
    <dsp:sp modelId="{3DFD2A36-FE03-4A6B-9567-A4FEDC79D655}">
      <dsp:nvSpPr>
        <dsp:cNvPr id="0" name=""/>
        <dsp:cNvSpPr/>
      </dsp:nvSpPr>
      <dsp:spPr>
        <a:xfrm>
          <a:off x="4674512" y="0"/>
          <a:ext cx="5832871" cy="4351338"/>
        </a:xfrm>
        <a:prstGeom prst="chevron">
          <a:avLst>
            <a:gd name="adj" fmla="val 25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71" tIns="48260" rIns="205771" bIns="4826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SG" sz="1900" kern="1200"/>
            <a:t>Steps:</a:t>
          </a:r>
          <a:endParaRPr lang="en-US" sz="1900" kern="1200"/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 dirty="0"/>
            <a:t>UI/UX Designer &amp; Data Scientist Team – Data Visualization (5 days)</a:t>
          </a:r>
          <a:endParaRPr lang="en-US" sz="1500" kern="1200" dirty="0"/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 dirty="0"/>
            <a:t>Data Scientists &amp; Cloud Engineer – Data collection &amp; Microservice (14 days)</a:t>
          </a:r>
          <a:endParaRPr lang="en-US" sz="1500" kern="1200" dirty="0"/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/>
            <a:t>Cloud Engineer – Measure performance of the System (Throughout the phase)</a:t>
          </a:r>
          <a:endParaRPr lang="en-US" sz="1500" kern="1200"/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/>
            <a:t>Full stack &amp; Backend Engineer – API to use the microservice (14 days) (**Careful Collaboration)</a:t>
          </a:r>
          <a:endParaRPr lang="en-US" sz="1500" kern="1200"/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/>
            <a:t>Frontend &amp; Full Stack Engineer – UI for web page (5 days)</a:t>
          </a:r>
          <a:endParaRPr lang="en-US" sz="1500" kern="1200"/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 dirty="0"/>
            <a:t>PM &amp; available team – Testing (8 days)</a:t>
          </a:r>
          <a:endParaRPr lang="en-US" sz="1500" kern="1200" dirty="0"/>
        </a:p>
      </dsp:txBody>
      <dsp:txXfrm>
        <a:off x="5762347" y="0"/>
        <a:ext cx="3657202" cy="43513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05DE8-AB49-4C60-BFC4-E7C843B21300}">
      <dsp:nvSpPr>
        <dsp:cNvPr id="0" name=""/>
        <dsp:cNvSpPr/>
      </dsp:nvSpPr>
      <dsp:spPr>
        <a:xfrm>
          <a:off x="0" y="26274"/>
          <a:ext cx="6263640" cy="12314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100" kern="1200" dirty="0"/>
            <a:t>Improved benefits for clients</a:t>
          </a:r>
          <a:endParaRPr lang="en-US" sz="3100" kern="1200" dirty="0"/>
        </a:p>
      </dsp:txBody>
      <dsp:txXfrm>
        <a:off x="60116" y="86390"/>
        <a:ext cx="6143408" cy="1111247"/>
      </dsp:txXfrm>
    </dsp:sp>
    <dsp:sp modelId="{144E6034-A8E1-4209-A04D-CC89A0B8AFF0}">
      <dsp:nvSpPr>
        <dsp:cNvPr id="0" name=""/>
        <dsp:cNvSpPr/>
      </dsp:nvSpPr>
      <dsp:spPr>
        <a:xfrm>
          <a:off x="0" y="1257754"/>
          <a:ext cx="6263640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2400" kern="1200" dirty="0"/>
            <a:t>Efficient consumption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2400" kern="1200" dirty="0"/>
            <a:t>Cost cutting in energy consumed</a:t>
          </a:r>
          <a:endParaRPr lang="en-US" sz="2400" kern="1200" dirty="0"/>
        </a:p>
      </dsp:txBody>
      <dsp:txXfrm>
        <a:off x="0" y="1257754"/>
        <a:ext cx="6263640" cy="834210"/>
      </dsp:txXfrm>
    </dsp:sp>
    <dsp:sp modelId="{5CAAF152-2A35-4B3B-A5EC-6332175D6302}">
      <dsp:nvSpPr>
        <dsp:cNvPr id="0" name=""/>
        <dsp:cNvSpPr/>
      </dsp:nvSpPr>
      <dsp:spPr>
        <a:xfrm>
          <a:off x="0" y="2091964"/>
          <a:ext cx="6263640" cy="123147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100" kern="1200" dirty="0"/>
            <a:t>User Engagement – Frequency of the feature being accessed</a:t>
          </a:r>
          <a:endParaRPr lang="en-US" sz="3100" kern="1200" dirty="0"/>
        </a:p>
      </dsp:txBody>
      <dsp:txXfrm>
        <a:off x="60116" y="2152080"/>
        <a:ext cx="6143408" cy="1111247"/>
      </dsp:txXfrm>
    </dsp:sp>
    <dsp:sp modelId="{D5882845-B908-42B6-AFE3-172A41F8F383}">
      <dsp:nvSpPr>
        <dsp:cNvPr id="0" name=""/>
        <dsp:cNvSpPr/>
      </dsp:nvSpPr>
      <dsp:spPr>
        <a:xfrm>
          <a:off x="0" y="3412723"/>
          <a:ext cx="6263640" cy="123147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100" kern="1200" dirty="0"/>
            <a:t>Client satisfaction </a:t>
          </a:r>
          <a:endParaRPr lang="en-US" sz="3100" kern="1200" dirty="0"/>
        </a:p>
      </dsp:txBody>
      <dsp:txXfrm>
        <a:off x="60116" y="3472839"/>
        <a:ext cx="6143408" cy="1111247"/>
      </dsp:txXfrm>
    </dsp:sp>
    <dsp:sp modelId="{0D35271A-0D76-4CE1-A5F4-B8DBFF2D63BF}">
      <dsp:nvSpPr>
        <dsp:cNvPr id="0" name=""/>
        <dsp:cNvSpPr/>
      </dsp:nvSpPr>
      <dsp:spPr>
        <a:xfrm>
          <a:off x="0" y="4644203"/>
          <a:ext cx="6263640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2400" kern="1200" dirty="0"/>
            <a:t>Data Accuracy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System Performance</a:t>
          </a:r>
        </a:p>
      </dsp:txBody>
      <dsp:txXfrm>
        <a:off x="0" y="4644203"/>
        <a:ext cx="6263640" cy="834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1ECB-2954-AAA1-0F7B-E002A054D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066E6-A783-D1D5-616C-F461925E9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6FCC4-4DF1-13AA-BCD5-77674BD30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2F34-113A-4718-85DD-787F2390D022}" type="datetimeFigureOut">
              <a:rPr lang="en-SG" smtClean="0"/>
              <a:t>28/2/2023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43EF6-521F-343B-63A5-7C3D2BA4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B114B-9060-E7DC-39FC-D458DB8E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934A-CC26-4A21-9E87-96FA1DC481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2648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20A4D-5F1D-70AA-02E6-69FA49CB8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41594-8909-C8CF-8209-DCDBF64F7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2F240-EE75-BEF7-97C1-24DAFA3F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2F34-113A-4718-85DD-787F2390D022}" type="datetimeFigureOut">
              <a:rPr lang="en-SG" smtClean="0"/>
              <a:t>28/2/2023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4B47E-5A14-3B64-8A5D-5FC03597F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72A90-19CD-0B4E-394C-161CEDB3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934A-CC26-4A21-9E87-96FA1DC481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897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50C02-896F-E1CE-8AB7-CC6259BA0C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E0D69-6483-08D9-2CE4-3B3A0D70D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3ABF7-E652-FC11-C4F0-C39449FC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2F34-113A-4718-85DD-787F2390D022}" type="datetimeFigureOut">
              <a:rPr lang="en-SG" smtClean="0"/>
              <a:t>28/2/2023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4DB8A-1580-465E-3129-EBB6CD8C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F432D-E8F8-19CA-4BD0-F167C09A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934A-CC26-4A21-9E87-96FA1DC481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51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4100-6315-494F-2414-EA5C541D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61F36-58B1-CD7B-F322-794747DD4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58F05-0EAC-F740-B4DE-4B434C9D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2F34-113A-4718-85DD-787F2390D022}" type="datetimeFigureOut">
              <a:rPr lang="en-SG" smtClean="0"/>
              <a:t>28/2/2023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93092-6B6D-9161-7C3F-DC55B98F1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2ED2C-9B25-FF1A-0760-41BB0B98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934A-CC26-4A21-9E87-96FA1DC481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050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A7D0F-3872-78F7-3070-E5491086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FCE05-0CAD-45D6-EE47-14316B582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94149-B4FE-D467-B5E7-E4EA2661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2F34-113A-4718-85DD-787F2390D022}" type="datetimeFigureOut">
              <a:rPr lang="en-SG" smtClean="0"/>
              <a:t>28/2/2023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65566-9B96-7BB5-A44C-9846E0AE6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587D3-D993-785A-4B42-90A82E7D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934A-CC26-4A21-9E87-96FA1DC481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364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6BBA9-720E-AB30-4BEB-B1A91808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1B64-9DBE-6608-E855-33B06BDEA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E89CD-8544-E2AF-C378-2AA5D582E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26767-ECA7-9635-0BD7-3950D04B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2F34-113A-4718-85DD-787F2390D022}" type="datetimeFigureOut">
              <a:rPr lang="en-SG" smtClean="0"/>
              <a:t>28/2/2023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85D3A-6F8C-78CE-08CF-124DF854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FDA71-806F-7C81-9A87-90E96EDAC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934A-CC26-4A21-9E87-96FA1DC481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385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F15BA-9309-999F-0F90-6E0C74E1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EA5DC-1829-31B2-16CC-8BB15C15C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B6CBF-FF59-6DA6-9DCD-4508D320C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3E8424-5E24-1CAE-FDD4-4021AF8CF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EBA02-325B-D21F-B6BB-2E7F50187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50736-CE16-6667-92A6-4CC37008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2F34-113A-4718-85DD-787F2390D022}" type="datetimeFigureOut">
              <a:rPr lang="en-SG" smtClean="0"/>
              <a:t>28/2/2023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F50223-AD1C-021D-288B-2AADB6744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7F103-6126-B458-2C14-D73DD710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934A-CC26-4A21-9E87-96FA1DC481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346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48D8-7815-E958-79E5-4C7716E9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39ADB1-35F0-092B-D884-F1F0F660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2F34-113A-4718-85DD-787F2390D022}" type="datetimeFigureOut">
              <a:rPr lang="en-SG" smtClean="0"/>
              <a:t>28/2/2023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BC76B-0526-EA2F-9D5B-682C1438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357CB-A629-3502-97E0-E52D3678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934A-CC26-4A21-9E87-96FA1DC481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319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ECA3C9-4747-49F5-D264-14B69AFD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2F34-113A-4718-85DD-787F2390D022}" type="datetimeFigureOut">
              <a:rPr lang="en-SG" smtClean="0"/>
              <a:t>28/2/2023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2B783-6980-1500-6499-3947F5D6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A2C79-08C5-FC59-8FB6-A0060B15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934A-CC26-4A21-9E87-96FA1DC481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672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4988-1286-F9A0-FEDA-C2AA8611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AEEAF-65E2-6B5B-4D96-A7E24BD01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7A94E-5667-3FD8-37F7-D0020E5C8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DC3B8-5AE9-8B73-4EC1-16D5D63F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2F34-113A-4718-85DD-787F2390D022}" type="datetimeFigureOut">
              <a:rPr lang="en-SG" smtClean="0"/>
              <a:t>28/2/2023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2790C-C5B3-F53A-2143-B39E8E413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B5FB5-BE04-E776-3B08-0434C6E2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934A-CC26-4A21-9E87-96FA1DC481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993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BB9B-7560-0FA2-AE1F-DD378531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2B8284-AC77-9784-C896-A64BCAF3A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53B3E-ACDD-31D8-1008-8300F8B77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4B735-0774-266F-86F2-E53AB7E8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2F34-113A-4718-85DD-787F2390D022}" type="datetimeFigureOut">
              <a:rPr lang="en-SG" smtClean="0"/>
              <a:t>28/2/2023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23037-4742-9A09-0731-C2DD9E65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DF4B7-1B99-F529-C874-7D9EDBB6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934A-CC26-4A21-9E87-96FA1DC481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112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83777F-757E-186C-8CAB-F20A0CF5E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0C8DB-F1EF-C320-E320-E0E97A5BF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E0A95-CEFD-C7D8-5EA8-9575A11B4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12F34-113A-4718-85DD-787F2390D022}" type="datetimeFigureOut">
              <a:rPr lang="en-SG" smtClean="0"/>
              <a:t>28/2/2023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1E042-45FA-09EE-3D0C-26E6D748B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F36E3-413B-B7DE-F329-1D77AADF7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7934A-CC26-4A21-9E87-96FA1DC481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585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19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2E01CF49-B2B7-7AED-BD38-41149F1B86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415" b="143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9" name="Rectangle 21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E93F6-AC4D-DC09-FF0B-78312CFD9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1695576"/>
            <a:ext cx="8652938" cy="2857191"/>
          </a:xfrm>
        </p:spPr>
        <p:txBody>
          <a:bodyPr anchor="ctr">
            <a:normAutofit/>
          </a:bodyPr>
          <a:lstStyle/>
          <a:p>
            <a:r>
              <a:rPr lang="en-SG" sz="8000"/>
              <a:t>Resync - Reports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B4709-9477-82AF-C515-ECDAF4608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Autofit/>
          </a:bodyPr>
          <a:lstStyle/>
          <a:p>
            <a:r>
              <a:rPr lang="en-SG" dirty="0"/>
              <a:t>Srivatsan </a:t>
            </a:r>
            <a:r>
              <a:rPr lang="en-SG" dirty="0" err="1"/>
              <a:t>Madapuzi</a:t>
            </a:r>
            <a:r>
              <a:rPr lang="en-SG" dirty="0"/>
              <a:t> Srinivasan</a:t>
            </a:r>
          </a:p>
          <a:p>
            <a:r>
              <a:rPr lang="en-SG" dirty="0"/>
              <a:t>SMU | MITB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pic>
        <p:nvPicPr>
          <p:cNvPr id="1028" name="Picture 4" descr="Resync | LinkedIn">
            <a:extLst>
              <a:ext uri="{FF2B5EF4-FFF2-40B4-BE49-F238E27FC236}">
                <a16:creationId xmlns:a16="http://schemas.microsoft.com/office/drawing/2014/main" id="{D384F6F4-F1ED-00CB-BC57-BD9B14F76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4063" y="5629260"/>
            <a:ext cx="1021934" cy="102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455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A5A51-A79C-6400-597A-EE2909580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49983701-E425-8764-EAD1-8C8893AB0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1299" y="2633472"/>
            <a:ext cx="3586353" cy="3586353"/>
          </a:xfrm>
          <a:prstGeom prst="rect">
            <a:avLst/>
          </a:prstGeom>
        </p:spPr>
      </p:pic>
      <p:pic>
        <p:nvPicPr>
          <p:cNvPr id="4" name="Picture 4" descr="Resync | LinkedIn">
            <a:extLst>
              <a:ext uri="{FF2B5EF4-FFF2-40B4-BE49-F238E27FC236}">
                <a16:creationId xmlns:a16="http://schemas.microsoft.com/office/drawing/2014/main" id="{A31DE00D-5DF1-3A73-AE84-8BD669AFA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804" y="5589341"/>
            <a:ext cx="1021934" cy="102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75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B508B6-BA87-9874-52BC-08FFDE8DD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SG" sz="4800">
                <a:solidFill>
                  <a:schemeClr val="bg1"/>
                </a:solidFill>
              </a:rPr>
              <a:t>Table of Contents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CD06C45-0E69-D38D-B80D-834A56BB7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9896741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4" descr="Resync | LinkedIn">
            <a:extLst>
              <a:ext uri="{FF2B5EF4-FFF2-40B4-BE49-F238E27FC236}">
                <a16:creationId xmlns:a16="http://schemas.microsoft.com/office/drawing/2014/main" id="{78B5C958-692A-5A40-CC89-CB9698CDE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4063" y="5706268"/>
            <a:ext cx="1021934" cy="102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39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5F399-9A3C-74BA-1E64-3ADDC8750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SG" sz="5200"/>
              <a:t>Feature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287B8E-726D-030E-E6CB-54131B5190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555217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4" descr="Resync | LinkedIn">
            <a:extLst>
              <a:ext uri="{FF2B5EF4-FFF2-40B4-BE49-F238E27FC236}">
                <a16:creationId xmlns:a16="http://schemas.microsoft.com/office/drawing/2014/main" id="{E4560FBC-FC7A-AA0F-8DC1-12AA00FC6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4063" y="5638886"/>
            <a:ext cx="1021934" cy="102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63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2DF6-582A-C0CC-D567-96F0D617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249006" cy="1325563"/>
          </a:xfrm>
        </p:spPr>
        <p:txBody>
          <a:bodyPr>
            <a:normAutofit/>
          </a:bodyPr>
          <a:lstStyle/>
          <a:p>
            <a:r>
              <a:rPr lang="en-SG"/>
              <a:t>Market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F674F-6226-CB32-B0E6-A53BF538D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4" y="2871982"/>
            <a:ext cx="4245428" cy="3181684"/>
          </a:xfrm>
        </p:spPr>
        <p:txBody>
          <a:bodyPr anchor="t">
            <a:normAutofit/>
          </a:bodyPr>
          <a:lstStyle/>
          <a:p>
            <a:r>
              <a:rPr lang="en-SG" sz="1800"/>
              <a:t>Details about the competitors’ product’s report feature,</a:t>
            </a:r>
          </a:p>
          <a:p>
            <a:pPr lvl="1"/>
            <a:r>
              <a:rPr lang="en-SG" sz="1800"/>
              <a:t>EcoXplore</a:t>
            </a:r>
          </a:p>
          <a:p>
            <a:pPr lvl="1"/>
            <a:r>
              <a:rPr lang="en-SG" sz="1800"/>
              <a:t>Sensor Flow</a:t>
            </a:r>
          </a:p>
          <a:p>
            <a:pPr lvl="1"/>
            <a:r>
              <a:rPr lang="en-SG" sz="1800"/>
              <a:t>Schneider Electric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86541C6-61B1-4DAA-B57A-EAF3F24F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33310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EAFEE510-8694-EB1D-F18B-CE427481BA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4"/>
          <a:stretch/>
        </p:blipFill>
        <p:spPr>
          <a:xfrm>
            <a:off x="5142944" y="-23603"/>
            <a:ext cx="6069184" cy="2839783"/>
          </a:xfrm>
          <a:custGeom>
            <a:avLst/>
            <a:gdLst/>
            <a:ahLst/>
            <a:cxnLst/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3" y="106160"/>
                </a:lnTo>
                <a:cubicBezTo>
                  <a:pt x="5907891" y="1641596"/>
                  <a:pt x="4611168" y="2839783"/>
                  <a:pt x="3034592" y="2839783"/>
                </a:cubicBezTo>
                <a:cubicBezTo>
                  <a:pt x="1458016" y="2839783"/>
                  <a:pt x="161292" y="1641596"/>
                  <a:pt x="5360" y="106160"/>
                </a:cubicBezTo>
                <a:close/>
              </a:path>
            </a:pathLst>
          </a:cu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1750011-2006-46BB-AFDE-C6E461752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93989" y="2900758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 descr="Magnifying glass showing decling performance">
            <a:extLst>
              <a:ext uri="{FF2B5EF4-FFF2-40B4-BE49-F238E27FC236}">
                <a16:creationId xmlns:a16="http://schemas.microsoft.com/office/drawing/2014/main" id="{079646D4-AE90-E451-EE5F-5BC0640D4D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574" b="-1"/>
          <a:stretch/>
        </p:blipFill>
        <p:spPr>
          <a:xfrm>
            <a:off x="7190587" y="3124784"/>
            <a:ext cx="5001415" cy="3733214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3044952" y="0"/>
                </a:moveTo>
                <a:cubicBezTo>
                  <a:pt x="3780687" y="0"/>
                  <a:pt x="4455477" y="260939"/>
                  <a:pt x="4981824" y="695319"/>
                </a:cubicBezTo>
                <a:lnTo>
                  <a:pt x="5001415" y="713124"/>
                </a:lnTo>
                <a:lnTo>
                  <a:pt x="5001415" y="3733214"/>
                </a:lnTo>
                <a:lnTo>
                  <a:pt x="81043" y="3733214"/>
                </a:lnTo>
                <a:lnTo>
                  <a:pt x="61862" y="3658617"/>
                </a:lnTo>
                <a:cubicBezTo>
                  <a:pt x="21301" y="3460397"/>
                  <a:pt x="0" y="3255162"/>
                  <a:pt x="0" y="3044952"/>
                </a:cubicBezTo>
                <a:cubicBezTo>
                  <a:pt x="0" y="1363271"/>
                  <a:pt x="1363271" y="0"/>
                  <a:pt x="3044952" y="0"/>
                </a:cubicBezTo>
                <a:close/>
              </a:path>
            </a:pathLst>
          </a:custGeom>
        </p:spPr>
      </p:pic>
      <p:pic>
        <p:nvPicPr>
          <p:cNvPr id="10" name="Picture 4" descr="Resync | LinkedIn">
            <a:extLst>
              <a:ext uri="{FF2B5EF4-FFF2-40B4-BE49-F238E27FC236}">
                <a16:creationId xmlns:a16="http://schemas.microsoft.com/office/drawing/2014/main" id="{963C8489-DA11-65AC-CEFC-216942745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3813" y="5646166"/>
            <a:ext cx="1021934" cy="102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496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Graph on document with pen">
            <a:extLst>
              <a:ext uri="{FF2B5EF4-FFF2-40B4-BE49-F238E27FC236}">
                <a16:creationId xmlns:a16="http://schemas.microsoft.com/office/drawing/2014/main" id="{A18F525D-5246-5908-63C0-DE3E17C228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3" r="13524" b="-1"/>
          <a:stretch/>
        </p:blipFill>
        <p:spPr>
          <a:xfrm>
            <a:off x="3522468" y="-18278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85AA0-494D-2A75-ED1A-D3E7A859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4797672" cy="1124712"/>
          </a:xfrm>
        </p:spPr>
        <p:txBody>
          <a:bodyPr anchor="b">
            <a:normAutofit/>
          </a:bodyPr>
          <a:lstStyle/>
          <a:p>
            <a:r>
              <a:rPr lang="en-SG" sz="2800" dirty="0"/>
              <a:t>Assumptions – Report Features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BAFC9-407E-772A-EAA8-B085E62F1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4634043" cy="3207258"/>
          </a:xfrm>
        </p:spPr>
        <p:txBody>
          <a:bodyPr anchor="t">
            <a:normAutofit/>
          </a:bodyPr>
          <a:lstStyle/>
          <a:p>
            <a:r>
              <a:rPr lang="en-SG" sz="1700" dirty="0"/>
              <a:t>The following time series data can be included in the report,</a:t>
            </a:r>
          </a:p>
          <a:p>
            <a:pPr lvl="1"/>
            <a:r>
              <a:rPr lang="en-SG" sz="1700" dirty="0"/>
              <a:t>Overall Energy Consumption</a:t>
            </a:r>
          </a:p>
          <a:p>
            <a:pPr lvl="1"/>
            <a:r>
              <a:rPr lang="en-SG" sz="1700" dirty="0"/>
              <a:t>Occupancy Data</a:t>
            </a:r>
          </a:p>
          <a:p>
            <a:pPr lvl="1"/>
            <a:r>
              <a:rPr lang="en-SG" sz="1700" dirty="0"/>
              <a:t>Highest Equipment Consumption data</a:t>
            </a:r>
          </a:p>
          <a:p>
            <a:pPr lvl="1"/>
            <a:r>
              <a:rPr lang="en-SG" sz="1700" dirty="0"/>
              <a:t>HVAC control system efficiency</a:t>
            </a:r>
          </a:p>
          <a:p>
            <a:pPr lvl="1"/>
            <a:r>
              <a:rPr lang="en-SG" sz="1700" dirty="0"/>
              <a:t>Carbon footprint emission</a:t>
            </a:r>
          </a:p>
        </p:txBody>
      </p:sp>
      <p:pic>
        <p:nvPicPr>
          <p:cNvPr id="4" name="Picture 4" descr="Resync | LinkedIn">
            <a:extLst>
              <a:ext uri="{FF2B5EF4-FFF2-40B4-BE49-F238E27FC236}">
                <a16:creationId xmlns:a16="http://schemas.microsoft.com/office/drawing/2014/main" id="{C5E99B30-DF66-05A5-3ED4-AE9821E85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148" y="5629737"/>
            <a:ext cx="1021934" cy="102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82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4375C-40DC-0129-21FF-799B61E1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SG" sz="5000"/>
              <a:t>Assumption (..contd)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DBA1D-9951-265A-152F-94C81A81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61" y="2807208"/>
            <a:ext cx="4591251" cy="3410712"/>
          </a:xfrm>
        </p:spPr>
        <p:txBody>
          <a:bodyPr anchor="t">
            <a:normAutofit/>
          </a:bodyPr>
          <a:lstStyle/>
          <a:p>
            <a:r>
              <a:rPr lang="en-SG" sz="2200" dirty="0"/>
              <a:t> Low-Fidelity Prototype – Web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DE7E10-C804-671C-71D3-E763898A3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010" y="878788"/>
            <a:ext cx="7121221" cy="5304482"/>
          </a:xfrm>
          <a:prstGeom prst="rect">
            <a:avLst/>
          </a:prstGeom>
        </p:spPr>
      </p:pic>
      <p:pic>
        <p:nvPicPr>
          <p:cNvPr id="6" name="Picture 4" descr="Resync | LinkedIn">
            <a:extLst>
              <a:ext uri="{FF2B5EF4-FFF2-40B4-BE49-F238E27FC236}">
                <a16:creationId xmlns:a16="http://schemas.microsoft.com/office/drawing/2014/main" id="{DE2B9387-74E4-B56E-29BF-F9CDDF57F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297" y="5706953"/>
            <a:ext cx="1021934" cy="102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510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9C6D794-821F-6249-C143-67BE67C39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416" b="831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40B5FC-7C38-01A1-FA45-B24DF6082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Product Team Details</a:t>
            </a:r>
          </a:p>
        </p:txBody>
      </p: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2FFBD3B1-79FD-5C95-A6CF-A933A872E3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3132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4" descr="Resync | LinkedIn">
            <a:extLst>
              <a:ext uri="{FF2B5EF4-FFF2-40B4-BE49-F238E27FC236}">
                <a16:creationId xmlns:a16="http://schemas.microsoft.com/office/drawing/2014/main" id="{401E612A-931B-E78A-5247-5159342CC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199" y="5470941"/>
            <a:ext cx="1021934" cy="102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8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4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27080-133C-BE99-CE7A-3FC40008D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SG" sz="3600"/>
              <a:t>Communication – Collaboration</a:t>
            </a:r>
          </a:p>
        </p:txBody>
      </p:sp>
      <p:sp>
        <p:nvSpPr>
          <p:cNvPr id="52" name="Rectangle 4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4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4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10D796D1-3C19-901D-5976-6BC65B18E5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10176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4" descr="Resync | LinkedIn">
            <a:extLst>
              <a:ext uri="{FF2B5EF4-FFF2-40B4-BE49-F238E27FC236}">
                <a16:creationId xmlns:a16="http://schemas.microsoft.com/office/drawing/2014/main" id="{9E49FCE0-D702-73F9-CB77-22554F2EF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7566" y="5610287"/>
            <a:ext cx="1021934" cy="102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16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E814D7-CCBA-4474-32AB-FB615360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SG" sz="6000">
                <a:solidFill>
                  <a:schemeClr val="bg1"/>
                </a:solidFill>
              </a:rPr>
              <a:t>Measures of Success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ABB609-B314-A7BB-1B1D-488D4199A8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6446547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4" descr="Resync | LinkedIn">
            <a:extLst>
              <a:ext uri="{FF2B5EF4-FFF2-40B4-BE49-F238E27FC236}">
                <a16:creationId xmlns:a16="http://schemas.microsoft.com/office/drawing/2014/main" id="{5C95CDF6-F342-2228-DE30-D6B85D99B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276" y="5614113"/>
            <a:ext cx="1021934" cy="102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418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315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Resync - Reports</vt:lpstr>
      <vt:lpstr>Table of Contents</vt:lpstr>
      <vt:lpstr>Feature Overview</vt:lpstr>
      <vt:lpstr>Market Research</vt:lpstr>
      <vt:lpstr>Assumptions – Report Features</vt:lpstr>
      <vt:lpstr>Assumption (..contd)</vt:lpstr>
      <vt:lpstr>Product Team Details</vt:lpstr>
      <vt:lpstr>Communication – Collaboration</vt:lpstr>
      <vt:lpstr>Measures of Success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Resync - Reports</dc:title>
  <dc:creator>Srivatsan MADAPUZI SRINIVASAN</dc:creator>
  <cp:lastModifiedBy>Srivatsan MADAPUZI SRINIVASAN</cp:lastModifiedBy>
  <cp:revision>21</cp:revision>
  <dcterms:created xsi:type="dcterms:W3CDTF">2023-02-27T09:07:24Z</dcterms:created>
  <dcterms:modified xsi:type="dcterms:W3CDTF">2023-02-28T05:35:22Z</dcterms:modified>
</cp:coreProperties>
</file>