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1"/>
  </p:normalViewPr>
  <p:slideViewPr>
    <p:cSldViewPr snapToGrid="0" snapToObjects="1">
      <p:cViewPr varScale="1">
        <p:scale>
          <a:sx n="81" d="100"/>
          <a:sy n="81" d="100"/>
        </p:scale>
        <p:origin x="2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0B20-29D8-E242-9D57-1BAEDE460CF4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7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 rot="333092">
              <a:off x="6286742" y="1707107"/>
              <a:ext cx="342132" cy="32439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02164" y="3121572"/>
              <a:ext cx="581172" cy="29954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600" y="-1334814"/>
            <a:ext cx="14227200" cy="16002000"/>
            <a:chOff x="-1600" y="-1334814"/>
            <a:chExt cx="14227200" cy="16002000"/>
          </a:xfrm>
        </p:grpSpPr>
        <p:grpSp>
          <p:nvGrpSpPr>
            <p:cNvPr id="33" name="Group 32"/>
            <p:cNvGrpSpPr/>
            <p:nvPr/>
          </p:nvGrpSpPr>
          <p:grpSpPr>
            <a:xfrm>
              <a:off x="-1600" y="-1334814"/>
              <a:ext cx="14227200" cy="16002000"/>
              <a:chOff x="-1600" y="-1334814"/>
              <a:chExt cx="14227200" cy="16002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600" y="-1334814"/>
                <a:ext cx="14227200" cy="16002000"/>
                <a:chOff x="-1600" y="-1334814"/>
                <a:chExt cx="14227200" cy="16002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1334814"/>
                  <a:ext cx="7113600" cy="53352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-16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(a)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-1334814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9333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2000" y="9333186"/>
                  <a:ext cx="7112000" cy="5334000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-16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(c)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-16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smtClean="0">
                      <a:latin typeface="Arial" charset="0"/>
                      <a:ea typeface="Arial" charset="0"/>
                      <a:cs typeface="Arial" charset="0"/>
                    </a:rPr>
                    <a:t>(e)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168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(b)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1168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(d)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168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(f)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0279119" y="2427893"/>
                <a:ext cx="441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56000" y="6068282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01629" y="4348296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816666" y="7751784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788869" y="605778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50565" y="438452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716" y="11969218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60800" y="1082233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2032" y="973044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69367" y="1308237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57798" y="1194200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93669" y="1083315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766331" y="971145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3120779" y="1696665"/>
              <a:ext cx="0" cy="1962864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54076" y="-571337"/>
              <a:ext cx="0" cy="423086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08978" y="127477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smtClean="0">
                  <a:latin typeface="Arial" charset="0"/>
                  <a:ea typeface="Arial" charset="0"/>
                  <a:cs typeface="Arial" charset="0"/>
                </a:rPr>
                <a:t>home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2681" y="-97144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err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dirty="0" err="1" smtClean="0">
                  <a:latin typeface="Arial" charset="0"/>
                  <a:ea typeface="Arial" charset="0"/>
                  <a:cs typeface="Arial" charset="0"/>
                </a:rPr>
                <a:t>leave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41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59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Ry5jOfVuAD@student.ethz.ch</dc:creator>
  <cp:lastModifiedBy>Ry5jOfVuAD@student.ethz.ch</cp:lastModifiedBy>
  <cp:revision>15</cp:revision>
  <dcterms:created xsi:type="dcterms:W3CDTF">2015-12-05T15:15:10Z</dcterms:created>
  <dcterms:modified xsi:type="dcterms:W3CDTF">2015-12-05T21:22:04Z</dcterms:modified>
</cp:coreProperties>
</file>