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646"/>
  </p:normalViewPr>
  <p:slideViewPr>
    <p:cSldViewPr snapToGrid="0" snapToObjects="1">
      <p:cViewPr varScale="1">
        <p:scale>
          <a:sx n="72" d="100"/>
          <a:sy n="72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0B20-29D8-E242-9D57-1BAEDE460CF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rot="333092">
              <a:off x="6286742" y="1707107"/>
              <a:ext cx="342132" cy="32439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02164" y="3121572"/>
              <a:ext cx="581172" cy="29954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600" y="-1334814"/>
            <a:ext cx="14227200" cy="16002000"/>
            <a:chOff x="-1600" y="-1334814"/>
            <a:chExt cx="14227200" cy="16002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1600" y="-1334814"/>
              <a:ext cx="14227200" cy="16002000"/>
              <a:chOff x="-1600" y="-1334814"/>
              <a:chExt cx="14227200" cy="16002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600" y="-1334814"/>
                <a:ext cx="14227200" cy="16002000"/>
                <a:chOff x="-1600" y="-1334814"/>
                <a:chExt cx="14227200" cy="16002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334814"/>
                  <a:ext cx="7113600" cy="53352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-16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(a)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-1334814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333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2000" y="9333186"/>
                  <a:ext cx="7112000" cy="5334000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-16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(c)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16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mtClean="0">
                      <a:latin typeface="Arial" charset="0"/>
                      <a:ea typeface="Arial" charset="0"/>
                      <a:cs typeface="Arial" charset="0"/>
                    </a:rPr>
                    <a:t>(e)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168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(b)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168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(d)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168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(f)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279119" y="2427893"/>
                <a:ext cx="441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56000" y="6068282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01629" y="4348296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6666" y="7751784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88869" y="605778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50565" y="438452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716" y="11969218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0800" y="1082233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2032" y="973044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69367" y="1308237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57798" y="1194200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93669" y="1083315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66331" y="971145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120779" y="1696665"/>
              <a:ext cx="0" cy="19628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54076" y="-571337"/>
              <a:ext cx="0" cy="423086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08978" y="127477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smtClean="0">
                  <a:latin typeface="Arial" charset="0"/>
                  <a:ea typeface="Arial" charset="0"/>
                  <a:cs typeface="Arial" charset="0"/>
                </a:rPr>
                <a:t>home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2681" y="-97144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dirty="0" err="1" smtClean="0">
                  <a:latin typeface="Arial" charset="0"/>
                  <a:ea typeface="Arial" charset="0"/>
                  <a:cs typeface="Arial" charset="0"/>
                </a:rPr>
                <a:t>leave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4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1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49530" y="511646"/>
            <a:ext cx="11763302" cy="4796624"/>
            <a:chOff x="349530" y="511646"/>
            <a:chExt cx="11763302" cy="479662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008026" y="2384205"/>
              <a:ext cx="512079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</p:cNvCxnSpPr>
            <p:nvPr/>
          </p:nvCxnSpPr>
          <p:spPr>
            <a:xfrm>
              <a:off x="10304415" y="4156365"/>
              <a:ext cx="0" cy="79895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039598" y="4955315"/>
              <a:ext cx="2264817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4" idx="2"/>
            </p:cNvCxnSpPr>
            <p:nvPr/>
          </p:nvCxnSpPr>
          <p:spPr>
            <a:xfrm flipV="1">
              <a:off x="2122318" y="4156364"/>
              <a:ext cx="0" cy="79895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1"/>
            </p:cNvCxnSpPr>
            <p:nvPr/>
          </p:nvCxnSpPr>
          <p:spPr>
            <a:xfrm flipH="1" flipV="1">
              <a:off x="2122318" y="4955315"/>
              <a:ext cx="2336075" cy="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8" idx="1"/>
            </p:cNvCxnSpPr>
            <p:nvPr/>
          </p:nvCxnSpPr>
          <p:spPr>
            <a:xfrm>
              <a:off x="3895106" y="2384205"/>
              <a:ext cx="563287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9530" y="511646"/>
              <a:ext cx="3581205" cy="3644718"/>
              <a:chOff x="895795" y="511646"/>
              <a:chExt cx="3581205" cy="44047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99162" y="511646"/>
                <a:ext cx="3577838" cy="401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Modeling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Driving Profile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 : based on NHTS Travel Data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Vehicle Specifications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SOC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58393" y="511647"/>
              <a:ext cx="3581205" cy="3970318"/>
              <a:chOff x="895795" y="511646"/>
              <a:chExt cx="3581205" cy="4798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9162" y="511646"/>
                <a:ext cx="3577838" cy="479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Alternative Plans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Schemes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Electricity Consumption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Total Cost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531627" y="511647"/>
              <a:ext cx="3581205" cy="3644718"/>
              <a:chOff x="895795" y="511646"/>
              <a:chExt cx="3581205" cy="44047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9162" y="511646"/>
                <a:ext cx="3577838" cy="3682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EPOS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Objective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(1) Minimize </a:t>
                </a:r>
                <a:r>
                  <a:rPr lang="el-GR" sz="2400" dirty="0" smtClean="0">
                    <a:latin typeface="Arial" charset="0"/>
                    <a:ea typeface="Arial" charset="0"/>
                    <a:cs typeface="Arial" charset="0"/>
                  </a:rPr>
                  <a:t>σ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lang="en-US" sz="2400" dirty="0" err="1" smtClean="0">
                    <a:latin typeface="Arial" charset="0"/>
                    <a:ea typeface="Arial" charset="0"/>
                    <a:cs typeface="Arial" charset="0"/>
                  </a:rPr>
                  <a:t>avg</a:t>
                </a:r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 (2) Minimize Cost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58393" y="4602361"/>
              <a:ext cx="3581205" cy="705909"/>
              <a:chOff x="895795" y="632982"/>
              <a:chExt cx="3581205" cy="428340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9162" y="727818"/>
                <a:ext cx="3577838" cy="265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Feedback</a:t>
                </a:r>
                <a:endParaRPr lang="en-US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2954073" y="433932"/>
            <a:ext cx="7468346" cy="5159976"/>
            <a:chOff x="2954073" y="433932"/>
            <a:chExt cx="7468346" cy="5159976"/>
          </a:xfrm>
        </p:grpSpPr>
        <p:grpSp>
          <p:nvGrpSpPr>
            <p:cNvPr id="26" name="그룹 25"/>
            <p:cNvGrpSpPr/>
            <p:nvPr/>
          </p:nvGrpSpPr>
          <p:grpSpPr>
            <a:xfrm>
              <a:off x="6479063" y="4032709"/>
              <a:ext cx="1851490" cy="931642"/>
              <a:chOff x="4715988" y="2628953"/>
              <a:chExt cx="1994002" cy="1003352"/>
            </a:xfrm>
          </p:grpSpPr>
          <p:pic>
            <p:nvPicPr>
              <p:cNvPr id="29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479063" y="1280711"/>
              <a:ext cx="1851490" cy="931642"/>
              <a:chOff x="4715988" y="2628953"/>
              <a:chExt cx="1994002" cy="1003352"/>
            </a:xfrm>
          </p:grpSpPr>
          <p:pic>
            <p:nvPicPr>
              <p:cNvPr id="24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742218" y="2628953"/>
              <a:ext cx="1851490" cy="931642"/>
              <a:chOff x="4715988" y="2628953"/>
              <a:chExt cx="1994002" cy="1003352"/>
            </a:xfrm>
          </p:grpSpPr>
          <p:pic>
            <p:nvPicPr>
              <p:cNvPr id="9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228463" y="3090564"/>
                <a:ext cx="1128077" cy="331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356783" y="433932"/>
              <a:ext cx="1851490" cy="931642"/>
              <a:chOff x="4715988" y="2628953"/>
              <a:chExt cx="1994002" cy="1003352"/>
            </a:xfrm>
          </p:grpSpPr>
          <p:pic>
            <p:nvPicPr>
              <p:cNvPr id="33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8356783" y="1885196"/>
              <a:ext cx="1851490" cy="931642"/>
              <a:chOff x="4715988" y="2628953"/>
              <a:chExt cx="1994002" cy="1003352"/>
            </a:xfrm>
          </p:grpSpPr>
          <p:pic>
            <p:nvPicPr>
              <p:cNvPr id="43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56783" y="3196667"/>
              <a:ext cx="1851490" cy="931642"/>
              <a:chOff x="4715988" y="2628953"/>
              <a:chExt cx="1994002" cy="1003352"/>
            </a:xfrm>
          </p:grpSpPr>
          <p:pic>
            <p:nvPicPr>
              <p:cNvPr id="49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8356783" y="4647931"/>
              <a:ext cx="1851490" cy="931642"/>
              <a:chOff x="4715988" y="2628953"/>
              <a:chExt cx="1994002" cy="1003352"/>
            </a:xfrm>
          </p:grpSpPr>
          <p:pic>
            <p:nvPicPr>
              <p:cNvPr id="52" name="그림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5988" y="2628953"/>
                <a:ext cx="1994002" cy="1003352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5228463" y="3090564"/>
                <a:ext cx="1128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Agent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39" y="1442087"/>
              <a:ext cx="1055062" cy="3367220"/>
            </a:xfrm>
            <a:prstGeom prst="rect">
              <a:avLst/>
            </a:prstGeom>
          </p:spPr>
        </p:pic>
        <p:cxnSp>
          <p:nvCxnSpPr>
            <p:cNvPr id="13" name="직선 연결선 11"/>
            <p:cNvCxnSpPr/>
            <p:nvPr/>
          </p:nvCxnSpPr>
          <p:spPr>
            <a:xfrm>
              <a:off x="3737361" y="3130629"/>
              <a:ext cx="112113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번개 33"/>
            <p:cNvSpPr/>
            <p:nvPr/>
          </p:nvSpPr>
          <p:spPr>
            <a:xfrm>
              <a:off x="3917380" y="2945963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0808" y="2182157"/>
              <a:ext cx="165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Information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01708" y="2550568"/>
              <a:ext cx="165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Charging Plan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489422" y="481819"/>
              <a:ext cx="5932997" cy="51120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23837" y="536635"/>
              <a:ext cx="1574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EV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Microgrid</a:t>
              </a:r>
              <a:endPara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4073" y="772172"/>
              <a:ext cx="1231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Grid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Macrogrid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049865" y="1885196"/>
              <a:ext cx="250351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번개 33"/>
            <p:cNvSpPr/>
            <p:nvPr/>
          </p:nvSpPr>
          <p:spPr>
            <a:xfrm>
              <a:off x="4911999" y="1672200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043897" y="4530805"/>
              <a:ext cx="250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번개 33"/>
            <p:cNvSpPr/>
            <p:nvPr/>
          </p:nvSpPr>
          <p:spPr>
            <a:xfrm>
              <a:off x="4911999" y="4325739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449207" y="3616405"/>
              <a:ext cx="468000" cy="54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6449207" y="2304997"/>
              <a:ext cx="468000" cy="54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8162539" y="1209079"/>
              <a:ext cx="36000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8162539" y="3976405"/>
              <a:ext cx="36000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8162539" y="2032353"/>
              <a:ext cx="36000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8162539" y="4809307"/>
              <a:ext cx="36000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3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156</Words>
  <Application>Microsoft Office PowerPoint</Application>
  <PresentationFormat>사용자 지정</PresentationFormat>
  <Paragraphs>71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Ry5jOfVuAD@student.ethz.ch</dc:creator>
  <cp:lastModifiedBy>Seoho Jung</cp:lastModifiedBy>
  <cp:revision>36</cp:revision>
  <dcterms:created xsi:type="dcterms:W3CDTF">2015-12-05T15:15:10Z</dcterms:created>
  <dcterms:modified xsi:type="dcterms:W3CDTF">2015-12-14T13:47:32Z</dcterms:modified>
</cp:coreProperties>
</file>