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0B20-29D8-E242-9D57-1BAEDE460CF4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rot="333092">
              <a:off x="6286742" y="1707107"/>
              <a:ext cx="342132" cy="32439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02164" y="3121572"/>
              <a:ext cx="581172" cy="29954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600" y="-1334814"/>
            <a:ext cx="14227200" cy="16002000"/>
            <a:chOff x="-1600" y="-1334814"/>
            <a:chExt cx="14227200" cy="16002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1600" y="-1334814"/>
              <a:ext cx="14227200" cy="16002000"/>
              <a:chOff x="-1600" y="-1334814"/>
              <a:chExt cx="14227200" cy="16002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600" y="-1334814"/>
                <a:ext cx="14227200" cy="16002000"/>
                <a:chOff x="-1600" y="-1334814"/>
                <a:chExt cx="14227200" cy="16002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334814"/>
                  <a:ext cx="7113600" cy="53352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-16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(a)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-1334814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333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2000" y="9333186"/>
                  <a:ext cx="7112000" cy="5334000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-16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(c)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16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mtClean="0">
                      <a:latin typeface="Arial" charset="0"/>
                      <a:ea typeface="Arial" charset="0"/>
                      <a:cs typeface="Arial" charset="0"/>
                    </a:rPr>
                    <a:t>(e)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168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(b)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168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(d)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168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(f)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279119" y="2427893"/>
                <a:ext cx="441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56000" y="6068282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01629" y="4348296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6666" y="7751784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88869" y="605778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50565" y="438452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716" y="11969218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0800" y="1082233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2032" y="973044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69367" y="1308237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57798" y="1194200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93669" y="1083315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66331" y="971145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120779" y="1696665"/>
              <a:ext cx="0" cy="19628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54076" y="-571337"/>
              <a:ext cx="0" cy="423086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08978" y="127477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smtClean="0">
                  <a:latin typeface="Arial" charset="0"/>
                  <a:ea typeface="Arial" charset="0"/>
                  <a:cs typeface="Arial" charset="0"/>
                </a:rPr>
                <a:t>home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2681" y="-97144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dirty="0" err="1" smtClean="0">
                  <a:latin typeface="Arial" charset="0"/>
                  <a:ea typeface="Arial" charset="0"/>
                  <a:cs typeface="Arial" charset="0"/>
                </a:rPr>
                <a:t>leave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4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1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49530" y="511646"/>
            <a:ext cx="11763302" cy="4796624"/>
            <a:chOff x="349530" y="511646"/>
            <a:chExt cx="11763302" cy="479662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008026" y="2384205"/>
              <a:ext cx="512079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</p:cNvCxnSpPr>
            <p:nvPr/>
          </p:nvCxnSpPr>
          <p:spPr>
            <a:xfrm>
              <a:off x="10304415" y="4156365"/>
              <a:ext cx="0" cy="79895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039598" y="4955315"/>
              <a:ext cx="2264817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4" idx="2"/>
            </p:cNvCxnSpPr>
            <p:nvPr/>
          </p:nvCxnSpPr>
          <p:spPr>
            <a:xfrm flipV="1">
              <a:off x="2122318" y="4156364"/>
              <a:ext cx="0" cy="79895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1"/>
            </p:cNvCxnSpPr>
            <p:nvPr/>
          </p:nvCxnSpPr>
          <p:spPr>
            <a:xfrm flipH="1" flipV="1">
              <a:off x="2122318" y="4955315"/>
              <a:ext cx="2336075" cy="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8" idx="1"/>
            </p:cNvCxnSpPr>
            <p:nvPr/>
          </p:nvCxnSpPr>
          <p:spPr>
            <a:xfrm>
              <a:off x="3895106" y="2384205"/>
              <a:ext cx="563287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9530" y="511646"/>
              <a:ext cx="3581205" cy="3644718"/>
              <a:chOff x="895795" y="511646"/>
              <a:chExt cx="3581205" cy="44047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99162" y="511646"/>
                <a:ext cx="3577838" cy="345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Modeling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Driving 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Profile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Vehicle Specifications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SOC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58393" y="511647"/>
              <a:ext cx="3581205" cy="3970318"/>
              <a:chOff x="895795" y="511646"/>
              <a:chExt cx="3581205" cy="4798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9162" y="511646"/>
                <a:ext cx="3577838" cy="479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Alternative Plans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Schemes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Electricity Consumption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Total Cost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531627" y="511647"/>
              <a:ext cx="3581205" cy="3644718"/>
              <a:chOff x="895795" y="511646"/>
              <a:chExt cx="3581205" cy="44047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9162" y="511646"/>
                <a:ext cx="357783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EPOS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Objective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(1) Minimize </a:t>
                </a:r>
                <a:r>
                  <a:rPr lang="el-GR" sz="2400" dirty="0" smtClean="0">
                    <a:latin typeface="Arial" charset="0"/>
                    <a:ea typeface="Arial" charset="0"/>
                    <a:cs typeface="Arial" charset="0"/>
                  </a:rPr>
                  <a:t>σ</a:t>
                </a:r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 (2) Minimize Cost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58393" y="4602361"/>
              <a:ext cx="3581205" cy="705909"/>
              <a:chOff x="895795" y="632982"/>
              <a:chExt cx="3581205" cy="428340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9162" y="727818"/>
                <a:ext cx="3577838" cy="265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Feedback</a:t>
                </a:r>
                <a:endParaRPr lang="en-US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5208" y="148859"/>
            <a:ext cx="6815009" cy="4595725"/>
            <a:chOff x="1965208" y="148859"/>
            <a:chExt cx="6815009" cy="4595725"/>
          </a:xfrm>
        </p:grpSpPr>
        <p:grpSp>
          <p:nvGrpSpPr>
            <p:cNvPr id="42" name="Group 41"/>
            <p:cNvGrpSpPr/>
            <p:nvPr/>
          </p:nvGrpSpPr>
          <p:grpSpPr>
            <a:xfrm>
              <a:off x="2053474" y="701064"/>
              <a:ext cx="6726743" cy="3862176"/>
              <a:chOff x="2053474" y="701064"/>
              <a:chExt cx="6726743" cy="3862176"/>
            </a:xfrm>
          </p:grpSpPr>
          <p:pic>
            <p:nvPicPr>
              <p:cNvPr id="5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474" y="1795062"/>
                <a:ext cx="1055062" cy="1674178"/>
              </a:xfrm>
              <a:prstGeom prst="rect">
                <a:avLst/>
              </a:prstGeom>
            </p:spPr>
          </p:pic>
          <p:pic>
            <p:nvPicPr>
              <p:cNvPr id="9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6215" y="2130476"/>
                <a:ext cx="1994002" cy="1003352"/>
              </a:xfrm>
              <a:prstGeom prst="rect">
                <a:avLst/>
              </a:prstGeom>
            </p:spPr>
          </p:pic>
          <p:pic>
            <p:nvPicPr>
              <p:cNvPr id="11" name="그림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1125" y="3559888"/>
                <a:ext cx="1994002" cy="1003352"/>
              </a:xfrm>
              <a:prstGeom prst="rect">
                <a:avLst/>
              </a:prstGeom>
            </p:spPr>
          </p:pic>
          <p:pic>
            <p:nvPicPr>
              <p:cNvPr id="12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1125" y="701064"/>
                <a:ext cx="1994002" cy="1003352"/>
              </a:xfrm>
              <a:prstGeom prst="rect">
                <a:avLst/>
              </a:prstGeom>
            </p:spPr>
          </p:pic>
          <p:cxnSp>
            <p:nvCxnSpPr>
              <p:cNvPr id="13" name="직선 연결선 11"/>
              <p:cNvCxnSpPr/>
              <p:nvPr/>
            </p:nvCxnSpPr>
            <p:spPr>
              <a:xfrm>
                <a:off x="2748496" y="2632152"/>
                <a:ext cx="811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60353" y="2401319"/>
                <a:ext cx="1383499" cy="400110"/>
              </a:xfrm>
              <a:prstGeom prst="rect">
                <a:avLst/>
              </a:prstGeom>
              <a:noFill/>
              <a:ln w="444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Arial" charset="0"/>
                    <a:ea typeface="Arial" charset="0"/>
                    <a:cs typeface="Arial" charset="0"/>
                  </a:rPr>
                  <a:t>EV Agent</a:t>
                </a:r>
                <a:endParaRPr lang="ko-KR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" name="번개 33"/>
              <p:cNvSpPr/>
              <p:nvPr/>
            </p:nvSpPr>
            <p:spPr>
              <a:xfrm>
                <a:off x="2928515" y="2130476"/>
                <a:ext cx="451817" cy="36004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063069" y="2675745"/>
                <a:ext cx="1799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37342" y="2525207"/>
                <a:ext cx="18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207002" y="2155877"/>
                <a:ext cx="165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Information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07002" y="2662584"/>
                <a:ext cx="165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Charging Plan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5037342" y="1591733"/>
                <a:ext cx="846000" cy="7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037342" y="2894883"/>
                <a:ext cx="846000" cy="7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3445933" y="519717"/>
              <a:ext cx="5334284" cy="42248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25674" y="148859"/>
              <a:ext cx="1574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EV </a:t>
              </a:r>
              <a:r>
                <a:rPr lang="en-US" sz="1600" dirty="0" err="1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Microgrid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5208" y="1210287"/>
              <a:ext cx="1231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Grid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Macrogrid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3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136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Ry5jOfVuAD@student.ethz.ch</dc:creator>
  <cp:lastModifiedBy>Ry5jOfVuAD@student.ethz.ch</cp:lastModifiedBy>
  <cp:revision>28</cp:revision>
  <dcterms:created xsi:type="dcterms:W3CDTF">2015-12-05T15:15:10Z</dcterms:created>
  <dcterms:modified xsi:type="dcterms:W3CDTF">2015-12-13T11:01:32Z</dcterms:modified>
</cp:coreProperties>
</file>