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1"/>
  </p:notesMasterIdLst>
  <p:handoutMasterIdLst>
    <p:handoutMasterId r:id="rId12"/>
  </p:handoutMasterIdLst>
  <p:sldIdLst>
    <p:sldId id="256" r:id="rId10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Objects="1">
      <p:cViewPr>
        <p:scale>
          <a:sx n="100" d="100"/>
          <a:sy n="100" d="100"/>
        </p:scale>
        <p:origin x="720" y="38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22.10.16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22.10.16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526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5157192"/>
            <a:ext cx="11537950" cy="680083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46504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Resilience of Interdependent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Members: Thierry </a:t>
            </a:r>
            <a:r>
              <a:rPr lang="en-US" dirty="0" err="1" smtClean="0"/>
              <a:t>Backes</a:t>
            </a:r>
            <a:r>
              <a:rPr lang="en-US" dirty="0" smtClean="0"/>
              <a:t>, </a:t>
            </a:r>
            <a:r>
              <a:rPr lang="en-US" dirty="0" err="1" smtClean="0"/>
              <a:t>Sichen</a:t>
            </a:r>
            <a:r>
              <a:rPr lang="en-US" dirty="0" smtClean="0"/>
              <a:t> Li, Peng Zhou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24.10.2016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506397" y="3498314"/>
            <a:ext cx="2448272" cy="1250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01009" y="995150"/>
            <a:ext cx="2451100" cy="2719005"/>
            <a:chOff x="201009" y="995150"/>
            <a:chExt cx="2451100" cy="2719005"/>
          </a:xfrm>
        </p:grpSpPr>
        <p:grpSp>
          <p:nvGrpSpPr>
            <p:cNvPr id="18" name="Group 17"/>
            <p:cNvGrpSpPr/>
            <p:nvPr/>
          </p:nvGrpSpPr>
          <p:grpSpPr>
            <a:xfrm>
              <a:off x="201009" y="995150"/>
              <a:ext cx="2451100" cy="2298700"/>
              <a:chOff x="359569" y="649151"/>
              <a:chExt cx="2451100" cy="22987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569" y="649151"/>
                <a:ext cx="2451100" cy="229870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404987" y="690027"/>
                <a:ext cx="216024" cy="218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930270" y="334482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10145" y="995150"/>
            <a:ext cx="2608406" cy="2719005"/>
            <a:chOff x="3010058" y="998304"/>
            <a:chExt cx="2608406" cy="271900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149" y="998304"/>
              <a:ext cx="2336224" cy="210972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010058" y="3347977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Interdependent network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02395" y="930285"/>
            <a:ext cx="6259405" cy="2783870"/>
            <a:chOff x="5602395" y="930285"/>
            <a:chExt cx="6259405" cy="278387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2395" y="930285"/>
              <a:ext cx="6259405" cy="251158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846166" y="3344823"/>
              <a:ext cx="4070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Interdependent network under failure</a:t>
              </a:r>
              <a:endParaRPr lang="en-US" dirty="0"/>
            </a:p>
          </p:txBody>
        </p:sp>
      </p:grpSp>
      <p:sp>
        <p:nvSpPr>
          <p:cNvPr id="36" name="Right Arrow 35"/>
          <p:cNvSpPr/>
          <p:nvPr/>
        </p:nvSpPr>
        <p:spPr>
          <a:xfrm>
            <a:off x="2071028" y="3441871"/>
            <a:ext cx="590938" cy="2158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5836889" y="3426984"/>
            <a:ext cx="590938" cy="2158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21011" y="3861048"/>
            <a:ext cx="74045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Interesting Questions: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</a:t>
            </a:r>
            <a:r>
              <a:rPr lang="en-US" dirty="0" err="1" smtClean="0"/>
              <a:t>interdepent</a:t>
            </a:r>
            <a:r>
              <a:rPr lang="en-US" smtClean="0"/>
              <a:t> networks react </a:t>
            </a:r>
            <a:r>
              <a:rPr lang="en-US" dirty="0" smtClean="0"/>
              <a:t>under failure of nodes or edges? 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improve the resilience of these networks? 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can we apply the model to real life?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63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67</TotalTime>
  <Words>59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Wingdings</vt:lpstr>
      <vt:lpstr>Arial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Analyzing Resilience of Interdependent Networks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Network Resilience of Interdependent Power Grids</dc:title>
  <dc:creator>Peng Zhou</dc:creator>
  <cp:lastModifiedBy>Peng Zhou</cp:lastModifiedBy>
  <cp:revision>23</cp:revision>
  <cp:lastPrinted>2013-06-08T11:22:51Z</cp:lastPrinted>
  <dcterms:created xsi:type="dcterms:W3CDTF">2016-10-22T14:43:22Z</dcterms:created>
  <dcterms:modified xsi:type="dcterms:W3CDTF">2016-10-22T15:51:09Z</dcterms:modified>
</cp:coreProperties>
</file>