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Memories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make fast and reduce price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storages</a:t>
            </a:r>
            <a:endParaRPr lang="en-US" dirty="0"/>
          </a:p>
        </p:txBody>
      </p:sp>
      <p:pic>
        <p:nvPicPr>
          <p:cNvPr id="17410" name="Picture 2" descr="Types of Computer Memo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6953250" cy="3238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1026" name="Picture 2" descr="https://www.gatevidyalay.com/wp-content/uploads/2018/12/Memory-Hierarchy-Diagram-Memory-Hierarchy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81200"/>
            <a:ext cx="6115050" cy="402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CPU</a:t>
            </a:r>
          </a:p>
          <a:p>
            <a:r>
              <a:rPr lang="en-US" dirty="0" smtClean="0"/>
              <a:t>Least access time</a:t>
            </a:r>
          </a:p>
          <a:p>
            <a:r>
              <a:rPr lang="en-US" dirty="0" smtClean="0"/>
              <a:t>These are like Flip flops</a:t>
            </a:r>
          </a:p>
          <a:p>
            <a:r>
              <a:rPr lang="en-US" dirty="0" smtClean="0"/>
              <a:t>Expensive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CPU, Direct CPU access.</a:t>
            </a:r>
          </a:p>
          <a:p>
            <a:r>
              <a:rPr lang="en-US" dirty="0" smtClean="0"/>
              <a:t>For Memory segments accessing frequently.</a:t>
            </a:r>
          </a:p>
          <a:p>
            <a:r>
              <a:rPr lang="en-US" dirty="0" smtClean="0"/>
              <a:t>Implemented by Static RAM, No need refresh.</a:t>
            </a:r>
          </a:p>
          <a:p>
            <a:r>
              <a:rPr lang="en-US" dirty="0" smtClean="0"/>
              <a:t>Expensive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Optimzation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CPU Access.</a:t>
            </a:r>
          </a:p>
          <a:p>
            <a:r>
              <a:rPr lang="en-US" dirty="0" smtClean="0"/>
              <a:t>In general system RAM</a:t>
            </a:r>
          </a:p>
          <a:p>
            <a:r>
              <a:rPr lang="en-US" dirty="0" smtClean="0"/>
              <a:t>Implemented by Dynamic RAM, Keep on Refreshing.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Direct access with CPU.</a:t>
            </a:r>
          </a:p>
          <a:p>
            <a:r>
              <a:rPr lang="en-US" dirty="0" smtClean="0"/>
              <a:t>System HDD.</a:t>
            </a:r>
          </a:p>
          <a:p>
            <a:r>
              <a:rPr lang="en-US" dirty="0" smtClean="0"/>
              <a:t>For files storage.</a:t>
            </a:r>
          </a:p>
          <a:p>
            <a:r>
              <a:rPr lang="en-US" dirty="0" smtClean="0"/>
              <a:t>Cheaper in price.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memory arranged</a:t>
            </a:r>
            <a:endParaRPr lang="en-US" dirty="0"/>
          </a:p>
        </p:txBody>
      </p:sp>
      <p:pic>
        <p:nvPicPr>
          <p:cNvPr id="1026" name="Picture 2" descr="Cache Mapping | Cache Mapping Techniques | Gate Vidyal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258050" cy="3381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X86 CPU Registers</a:t>
            </a:r>
          </a:p>
          <a:p>
            <a:r>
              <a:rPr lang="en-US" dirty="0" smtClean="0"/>
              <a:t>Collect your Processor Cache capacity(Refer specification in online)</a:t>
            </a:r>
          </a:p>
          <a:p>
            <a:r>
              <a:rPr lang="en-US" dirty="0" smtClean="0"/>
              <a:t>Your PC RAM</a:t>
            </a:r>
          </a:p>
          <a:p>
            <a:r>
              <a:rPr lang="en-US" dirty="0" smtClean="0"/>
              <a:t>Your PC HDD 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113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System Memories</vt:lpstr>
      <vt:lpstr>Types of storages</vt:lpstr>
      <vt:lpstr>Hierarchy</vt:lpstr>
      <vt:lpstr>CPU Registers</vt:lpstr>
      <vt:lpstr>Cache</vt:lpstr>
      <vt:lpstr>Main Memory</vt:lpstr>
      <vt:lpstr>Secondary memory</vt:lpstr>
      <vt:lpstr>How memory arranged</vt:lpstr>
      <vt:lpstr>Assignments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Memories</dc:title>
  <dc:creator>murala</dc:creator>
  <cp:lastModifiedBy>murala</cp:lastModifiedBy>
  <cp:revision>49</cp:revision>
  <dcterms:created xsi:type="dcterms:W3CDTF">2006-08-16T00:00:00Z</dcterms:created>
  <dcterms:modified xsi:type="dcterms:W3CDTF">2020-10-29T04:07:00Z</dcterms:modified>
</cp:coreProperties>
</file>