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2" r:id="rId5"/>
    <p:sldId id="259" r:id="rId6"/>
    <p:sldId id="267" r:id="rId7"/>
    <p:sldId id="264" r:id="rId8"/>
    <p:sldId id="265" r:id="rId9"/>
    <p:sldId id="266" r:id="rId10"/>
    <p:sldId id="269" r:id="rId11"/>
    <p:sldId id="268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Characteristics &amp; Basics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requirement user has to declare and define function.</a:t>
            </a:r>
          </a:p>
          <a:p>
            <a:r>
              <a:rPr lang="en-US" dirty="0" smtClean="0"/>
              <a:t>How important is declaration.?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frequently used functions are </a:t>
            </a:r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dirty="0" err="1" smtClean="0"/>
              <a:t>scanf</a:t>
            </a:r>
            <a:endParaRPr lang="en-US" dirty="0" smtClean="0"/>
          </a:p>
          <a:p>
            <a:r>
              <a:rPr lang="en-US" dirty="0" smtClean="0"/>
              <a:t>To save user time</a:t>
            </a:r>
          </a:p>
          <a:p>
            <a:r>
              <a:rPr lang="en-US" dirty="0" smtClean="0"/>
              <a:t>Examples: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atoi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sqrt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Assignments(try multiple methods)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document with Linux commands</a:t>
            </a:r>
          </a:p>
          <a:p>
            <a:r>
              <a:rPr lang="en-US" dirty="0" smtClean="0"/>
              <a:t>Don’t by heart, Collect keywords covered here</a:t>
            </a:r>
          </a:p>
          <a:p>
            <a:r>
              <a:rPr lang="en-US" dirty="0" smtClean="0"/>
              <a:t>Write code to for below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find max number among 3 numbers.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To check input character is alphabet, digit, or special character.(Refer ASCII table)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Calculate profit or loss and how much by taking inputs cost price and sold price.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should 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Language</a:t>
            </a:r>
            <a:endParaRPr 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286000"/>
            <a:ext cx="4800600" cy="4295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terminologies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it is …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Keywords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Identifiers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Code section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Data section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Declaration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Definition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Executable as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When we write c file, it is on secondary memory.</a:t>
            </a:r>
          </a:p>
          <a:p>
            <a:r>
              <a:rPr lang="en-US" dirty="0" smtClean="0"/>
              <a:t>After compilation also it is on secondary.</a:t>
            </a:r>
          </a:p>
          <a:p>
            <a:r>
              <a:rPr lang="en-US" b="1" dirty="0" smtClean="0"/>
              <a:t>Nm</a:t>
            </a:r>
            <a:r>
              <a:rPr lang="en-US" dirty="0" smtClean="0"/>
              <a:t> command – To examine binaries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4267200"/>
          <a:ext cx="2286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Section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Code or Text</a:t>
                      </a:r>
                      <a:r>
                        <a:rPr lang="en-US" baseline="0" dirty="0" smtClean="0"/>
                        <a:t> section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time Memory map of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start executing program, placed into primary memory.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3352800"/>
          <a:ext cx="2667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Code or text section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section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Stack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Heap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Map(Process Area)</a:t>
            </a:r>
            <a:endParaRPr lang="en-US" dirty="0"/>
          </a:p>
        </p:txBody>
      </p:sp>
      <p:pic>
        <p:nvPicPr>
          <p:cNvPr id="5122" name="Picture 2" descr="Memory Layout of C Programs - GeeksforGeek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76400"/>
            <a:ext cx="5772150" cy="4410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</a:p>
          <a:p>
            <a:r>
              <a:rPr lang="en-US" dirty="0" smtClean="0"/>
              <a:t>If, else</a:t>
            </a:r>
          </a:p>
          <a:p>
            <a:r>
              <a:rPr lang="en-US" dirty="0" smtClean="0"/>
              <a:t>If, else if, else</a:t>
            </a:r>
          </a:p>
          <a:p>
            <a:r>
              <a:rPr lang="en-US" dirty="0" smtClean="0"/>
              <a:t>Switch, case</a:t>
            </a:r>
          </a:p>
          <a:p>
            <a:endParaRPr lang="en-US" dirty="0" smtClean="0"/>
          </a:p>
          <a:p>
            <a:r>
              <a:rPr lang="en-US" dirty="0" smtClean="0"/>
              <a:t>Ternary operator (True)?PASS:FAIL;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r>
              <a:rPr lang="en-US" dirty="0" smtClean="0"/>
              <a:t>While</a:t>
            </a:r>
          </a:p>
          <a:p>
            <a:r>
              <a:rPr lang="en-US" dirty="0" smtClean="0"/>
              <a:t>Do, While – Run at least once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modularity.</a:t>
            </a:r>
          </a:p>
          <a:p>
            <a:r>
              <a:rPr lang="en-US" dirty="0" smtClean="0"/>
              <a:t>To reduce code section size.</a:t>
            </a:r>
          </a:p>
          <a:p>
            <a:r>
              <a:rPr lang="en-US" dirty="0" smtClean="0"/>
              <a:t>Call when required.</a:t>
            </a:r>
          </a:p>
          <a:p>
            <a:r>
              <a:rPr lang="en-US" dirty="0" smtClean="0"/>
              <a:t>Types: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Library functions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User defined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243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to C</vt:lpstr>
      <vt:lpstr>How it should look</vt:lpstr>
      <vt:lpstr>Important terminologies</vt:lpstr>
      <vt:lpstr>Executable as file</vt:lpstr>
      <vt:lpstr>Run time Memory map of C</vt:lpstr>
      <vt:lpstr>Memory Map(Process Area)</vt:lpstr>
      <vt:lpstr>Conditional Statements</vt:lpstr>
      <vt:lpstr>Loops</vt:lpstr>
      <vt:lpstr>Functions</vt:lpstr>
      <vt:lpstr>User defined functions</vt:lpstr>
      <vt:lpstr>Library Functions</vt:lpstr>
      <vt:lpstr>Assignments(try multiple methods)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</dc:title>
  <dc:creator>murala</dc:creator>
  <cp:lastModifiedBy>murala</cp:lastModifiedBy>
  <cp:revision>135</cp:revision>
  <dcterms:created xsi:type="dcterms:W3CDTF">2006-08-16T00:00:00Z</dcterms:created>
  <dcterms:modified xsi:type="dcterms:W3CDTF">2020-10-31T07:12:13Z</dcterms:modified>
</cp:coreProperties>
</file>