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63" r:id="rId4"/>
    <p:sldId id="266" r:id="rId5"/>
    <p:sldId id="264" r:id="rId6"/>
    <p:sldId id="265" r:id="rId7"/>
    <p:sldId id="268" r:id="rId8"/>
    <p:sldId id="257" r:id="rId9"/>
    <p:sldId id="270" r:id="rId10"/>
    <p:sldId id="260" r:id="rId11"/>
    <p:sldId id="262" r:id="rId12"/>
    <p:sldId id="261" r:id="rId13"/>
    <p:sldId id="269" r:id="rId14"/>
    <p:sldId id="258" r:id="rId15"/>
    <p:sldId id="267" r:id="rId16"/>
    <p:sldId id="274" r:id="rId17"/>
    <p:sldId id="273" r:id="rId18"/>
    <p:sldId id="276" r:id="rId19"/>
    <p:sldId id="272" r:id="rId20"/>
    <p:sldId id="275" r:id="rId21"/>
    <p:sldId id="280" r:id="rId22"/>
    <p:sldId id="277" r:id="rId23"/>
    <p:sldId id="278" r:id="rId24"/>
    <p:sldId id="271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3ED42-7F94-412A-9E2F-A939098EA0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F7F34-DD18-4CC1-AEBD-D1C23538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0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195806B-E9D3-4D50-919E-52C02926CC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2481" y="93885"/>
            <a:ext cx="868757" cy="365792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733ED48-972E-4BD5-A651-3DC94010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ADAFB8C-66D2-4A00-BEB0-A206419B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9428B6-A747-47BB-9F73-8A68FA2E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83C20C7-E70E-41D5-BA93-67E6ABA64C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3884" y="91895"/>
            <a:ext cx="797353" cy="4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0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5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Matthew Stevenson, @mstev0du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4F23C1-A8A3-45C1-BCD9-A46FA3B38B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3884" y="91895"/>
            <a:ext cx="797353" cy="4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2019-04-03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3E91D103-9C2F-4EA2-B733-1626E39194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820B61A-79D8-4F53-8B2C-616983CADFF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3884" y="91895"/>
            <a:ext cx="797353" cy="418496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C2538D-683D-D840-91E7-848C7461B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Matthew Stevenson, @mstev0du</a:t>
            </a:r>
          </a:p>
        </p:txBody>
      </p:sp>
    </p:spTree>
    <p:extLst>
      <p:ext uri="{BB962C8B-B14F-4D97-AF65-F5344CB8AC3E}">
        <p14:creationId xmlns:p14="http://schemas.microsoft.com/office/powerpoint/2010/main" val="299715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witter.com/en/to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dpr-info.eu/art-8-gdpr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ortune.com/2018/06/02/twitter-banning-users-13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Twitter/comments/8mzd4i/rant_megathread_locked_out_of_account_due_t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witterSupport/status/100668210251384832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witterSupport/status/100668210251384832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witter.com/s_rxii/status/111026509570209792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witter.com/forms/general?subtopic=suspende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witter.com/forms/general?subtopic=suspende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cottoFrost/status/111047050944609075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_rxii/status/111026509570209792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witterSupport/status/111091396023094886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E93E-D500-4B21-B5A0-0EA5D857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086708"/>
            <a:ext cx="10058400" cy="2238404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Birthday Hoax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B9AB0-63E2-46C5-B952-753127450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014" y="4455619"/>
            <a:ext cx="10339755" cy="19089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Presented By: Matthew Stevenson</a:t>
            </a:r>
          </a:p>
          <a:p>
            <a:pPr algn="ctr"/>
            <a:r>
              <a:rPr lang="en-US" dirty="0"/>
              <a:t>Course: CS895, Date: 2019-04-3</a:t>
            </a:r>
          </a:p>
        </p:txBody>
      </p:sp>
    </p:spTree>
    <p:extLst>
      <p:ext uri="{BB962C8B-B14F-4D97-AF65-F5344CB8AC3E}">
        <p14:creationId xmlns:p14="http://schemas.microsoft.com/office/powerpoint/2010/main" val="159776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0537-62D9-444B-91C1-A1397498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8098A-EB24-4CEA-8D1C-2467E585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78C9-A16B-4F1A-A2D6-56738A00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9534F-8EF8-4243-963E-C29733796A56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Twitter Terms Of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821E-9031-43BF-B41A-7AD700EA0FDF}"/>
              </a:ext>
            </a:extLst>
          </p:cNvPr>
          <p:cNvSpPr txBox="1"/>
          <p:nvPr/>
        </p:nvSpPr>
        <p:spPr>
          <a:xfrm>
            <a:off x="0" y="596803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https://twitter.com/en/tos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6CFE7-A3D3-4716-A876-97615BC8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25" y="2051685"/>
            <a:ext cx="10668150" cy="2754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CA4010-EC72-45B3-9ED3-70BFD281263F}"/>
              </a:ext>
            </a:extLst>
          </p:cNvPr>
          <p:cNvSpPr/>
          <p:nvPr/>
        </p:nvSpPr>
        <p:spPr>
          <a:xfrm>
            <a:off x="7696200" y="3230880"/>
            <a:ext cx="3101340" cy="259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60CCA-F43E-4A8F-B480-C3970AA339D5}"/>
              </a:ext>
            </a:extLst>
          </p:cNvPr>
          <p:cNvSpPr/>
          <p:nvPr/>
        </p:nvSpPr>
        <p:spPr>
          <a:xfrm>
            <a:off x="4055571" y="3550920"/>
            <a:ext cx="1857549" cy="259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8C9ABF-B26F-47A7-836D-B4E3DD1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Twitter Decide To Begin Enforcing Age Requirements?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1E770A-3593-47FA-A2B8-60D6398A1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Have A Look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1026D-5447-4CF9-B25E-801F41BC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C2BB6-9EEB-4448-BF0B-27AD2179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24D07-17A9-4388-B97B-6AE16515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1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F4AB9-AD67-4094-A8C3-CEB35FFD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55F87-6732-4F9F-88CB-5CC2780A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43A15-B0BF-48BB-A999-32D1E501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96365-1237-43A0-8E9B-0DD7BA6DDE33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Twitter Enforces Terms Of Service On Age Restriction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64613-0309-493F-8578-A37A329F3DB8}"/>
              </a:ext>
            </a:extLst>
          </p:cNvPr>
          <p:cNvSpPr txBox="1"/>
          <p:nvPr/>
        </p:nvSpPr>
        <p:spPr>
          <a:xfrm>
            <a:off x="0" y="596803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https://gdpr-info.eu/art-8-gdpr/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2F647-173F-4D52-BEE4-A677B7F3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73" y="585780"/>
            <a:ext cx="7154054" cy="5382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813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A836BA-0359-4923-A31D-0A438BA2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Did Twitter Users Have Problems When The Policy Was First Enacted?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28947-C12D-4EFF-AFC6-97C2C5677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Turns Out Twitter Caused A Bunch Of Problems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8CF25-BC0F-4282-AAC8-B81882CF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018C1-CD3A-4C33-8929-ACCCC075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CDE2-1ED4-4FB1-9D4A-6A00E568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F49E0-B93C-410D-9F72-64D0284A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6BA20-2FD1-4B49-BB89-E732C044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043EC-70F4-491F-BB20-891B48ED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23A09-5046-4611-98A8-1982D842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82" y="587103"/>
            <a:ext cx="6659636" cy="5380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6387F-5636-40A9-9A43-6382C31F80E2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Twitter Enforces Terms Of Service Based On Age Restriction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B7768-2D46-4C15-A92D-773EAADA91C1}"/>
              </a:ext>
            </a:extLst>
          </p:cNvPr>
          <p:cNvSpPr txBox="1"/>
          <p:nvPr/>
        </p:nvSpPr>
        <p:spPr>
          <a:xfrm>
            <a:off x="0" y="596803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http://fortune.com/2018/06/02/twitter-banning-users-13/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3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F29B6-A0EA-4E3B-935B-E9BC7BD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9386B-5B26-407C-9422-D4649320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EC72F-E95F-47C4-96A4-CC92A3EE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37BD0-56EC-4DA6-98DA-811D21CE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3" y="584775"/>
            <a:ext cx="6832594" cy="5452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54316-6E17-427A-8921-AC8B03F64180}"/>
              </a:ext>
            </a:extLst>
          </p:cNvPr>
          <p:cNvSpPr txBox="1"/>
          <p:nvPr/>
        </p:nvSpPr>
        <p:spPr>
          <a:xfrm>
            <a:off x="0" y="603745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https://www.reddit.com/r/Twitter/comments/8mzd4i/rant_megathread_locked_out_of_account_due_to/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08005-3BAF-4D97-94E9-142A3CFC313F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Twitter Age Enforcement Causes An Unexpected Glitch</a:t>
            </a:r>
          </a:p>
        </p:txBody>
      </p:sp>
    </p:spTree>
    <p:extLst>
      <p:ext uri="{BB962C8B-B14F-4D97-AF65-F5344CB8AC3E}">
        <p14:creationId xmlns:p14="http://schemas.microsoft.com/office/powerpoint/2010/main" val="67284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CB531-0ECF-4CEC-AC85-6BB2E8A7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64932-2CD2-48FA-A35D-358C9FC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9E10F-93F0-4D02-8325-8CDD78AA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B9B84-A432-4829-9EB1-0DB5F2BA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2" y="693420"/>
            <a:ext cx="5757456" cy="5291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F51A1-9583-451C-81AE-723C7E805F0E}"/>
              </a:ext>
            </a:extLst>
          </p:cNvPr>
          <p:cNvSpPr/>
          <p:nvPr/>
        </p:nvSpPr>
        <p:spPr>
          <a:xfrm>
            <a:off x="0" y="5984796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https://twitter.com/TwitterSupport/status/1006682102513848320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93FED-6271-4EA5-BD4F-1E6AA5FB2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08" y="1267956"/>
            <a:ext cx="5263188" cy="4322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E423CD-6EC6-4501-80B1-8FD1EA6AEF4C}"/>
              </a:ext>
            </a:extLst>
          </p:cNvPr>
          <p:cNvSpPr/>
          <p:nvPr/>
        </p:nvSpPr>
        <p:spPr>
          <a:xfrm>
            <a:off x="1798320" y="4069080"/>
            <a:ext cx="784860" cy="289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539A0-B0E1-4711-AA9E-E728E9517E0E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Twitter Responds</a:t>
            </a:r>
          </a:p>
        </p:txBody>
      </p:sp>
    </p:spTree>
    <p:extLst>
      <p:ext uri="{BB962C8B-B14F-4D97-AF65-F5344CB8AC3E}">
        <p14:creationId xmlns:p14="http://schemas.microsoft.com/office/powerpoint/2010/main" val="20921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48A13B-B432-4871-ACDC-1F9864AB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Enforcement Mishap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8DAEE-DB74-44D0-8D5C-E753BA63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 many cases, Twitter algorithms mistakenly locked users out of their account even though they were above 13 years old requirement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This was based on the entered information for the birthdate from when a user’s account was first created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Meaning: The user signed up underage, but is now of age.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2C35-2F9F-4955-B42D-7B8A7ED3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A0E68-E9A3-401D-9AEF-58009AF5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F3FF2-3770-4087-94DB-A0A7FADA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B1A8-4D49-48DE-9CDB-A77B74DC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494D-6FB7-4482-8F12-2E8286AA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F6C7-22DA-4C4C-84AE-8E269D1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EBC62-B94E-4D8B-A636-03A24E9C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414462"/>
            <a:ext cx="7191375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5E3F88-E0CF-4398-803F-095A3534EC74}"/>
              </a:ext>
            </a:extLst>
          </p:cNvPr>
          <p:cNvSpPr/>
          <p:nvPr/>
        </p:nvSpPr>
        <p:spPr>
          <a:xfrm>
            <a:off x="0" y="5984796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https://twitter.com/TwitterSupport/status/1006682102513848320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557C8-879A-4DF7-AB77-2F7FAF00DF56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Message From Twitter</a:t>
            </a:r>
          </a:p>
        </p:txBody>
      </p:sp>
    </p:spTree>
    <p:extLst>
      <p:ext uri="{BB962C8B-B14F-4D97-AF65-F5344CB8AC3E}">
        <p14:creationId xmlns:p14="http://schemas.microsoft.com/office/powerpoint/2010/main" val="392354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79C8-5B42-440D-85F2-3750D6A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Did Twitter Offering Its Users To Reclaim Their Accounts?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9D1E-DF36-4CB8-ACF5-8805C32CC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Have A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0252D-1752-47F3-944B-14CE780E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0D82-988E-4410-B096-08304160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F2008-C036-4C29-8DC3-8DB81A27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5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0537-62D9-444B-91C1-A1397498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8098A-EB24-4CEA-8D1C-2467E585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78C9-A16B-4F1A-A2D6-56738A00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9534F-8EF8-4243-963E-C29733796A56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Original Tweet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821E-9031-43BF-B41A-7AD700EA0FDF}"/>
              </a:ext>
            </a:extLst>
          </p:cNvPr>
          <p:cNvSpPr txBox="1"/>
          <p:nvPr/>
        </p:nvSpPr>
        <p:spPr>
          <a:xfrm>
            <a:off x="0" y="596803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https://twitter.com/s_rxii/status/1110265095702097920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21C8EF-17E5-46B7-8C12-F20D814B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89" y="584775"/>
            <a:ext cx="8440421" cy="5383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365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2719-9BE6-480C-9F33-A1F24969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FA56-18B1-40C3-9A22-5721DDA9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6083-A444-4EA7-92AE-3A2A7013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39153-F766-4D98-9919-9AFEB67D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25" y="634899"/>
            <a:ext cx="5966948" cy="534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6D63FF-AB7A-4A8E-9EFE-5D2E2817B524}"/>
              </a:ext>
            </a:extLst>
          </p:cNvPr>
          <p:cNvSpPr/>
          <p:nvPr/>
        </p:nvSpPr>
        <p:spPr>
          <a:xfrm>
            <a:off x="0" y="5984796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https://help.twitter.com/forms/general?subtopic=suspended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80DD3-9D3B-4A93-B51C-FA5C40E53BEF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Twitter Account Appeal</a:t>
            </a:r>
          </a:p>
        </p:txBody>
      </p:sp>
    </p:spTree>
    <p:extLst>
      <p:ext uri="{BB962C8B-B14F-4D97-AF65-F5344CB8AC3E}">
        <p14:creationId xmlns:p14="http://schemas.microsoft.com/office/powerpoint/2010/main" val="22192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69A279-9359-451B-AC91-6C60F22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Restoration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E562A-AE91-4B6D-9720-2BAF1444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Requires proof of age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if user is under the age of 18, the user must provide parental consent including parental identification alongside with initial appeal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61BB2-1825-4278-B53B-9AE2099A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A89AA-18F3-47CB-9833-03E222C9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6A2C5-63B7-43D3-A652-232C3597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7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AB609-EE7B-4A11-BE3B-6B3864CF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Back To The Birthday Hoax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E0DA7E-60AD-489D-A5BC-C1FA3D034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Twitter Offering Its Users?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8D8D0-CCE9-4C64-BB82-5A38D01A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22B27-B70E-496F-A86D-E8ED5596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D3646-B231-49A8-85CF-AF6AF50A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2719-9BE6-480C-9F33-A1F24969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FA56-18B1-40C3-9A22-5721DDA9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6083-A444-4EA7-92AE-3A2A7013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39153-F766-4D98-9919-9AFEB67D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25" y="634899"/>
            <a:ext cx="5966948" cy="534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6D63FF-AB7A-4A8E-9EFE-5D2E2817B524}"/>
              </a:ext>
            </a:extLst>
          </p:cNvPr>
          <p:cNvSpPr/>
          <p:nvPr/>
        </p:nvSpPr>
        <p:spPr>
          <a:xfrm>
            <a:off x="0" y="5984796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https://help.twitter.com/forms/general?subtopic=suspended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80DD3-9D3B-4A93-B51C-FA5C40E53BEF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Twitter Account Appeal</a:t>
            </a:r>
          </a:p>
        </p:txBody>
      </p:sp>
    </p:spTree>
    <p:extLst>
      <p:ext uri="{BB962C8B-B14F-4D97-AF65-F5344CB8AC3E}">
        <p14:creationId xmlns:p14="http://schemas.microsoft.com/office/powerpoint/2010/main" val="395163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CDDAB2-E12F-4C9A-8F01-4B0C5E2C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 Enforcement Began In Mid-2018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376CC7-4190-4478-9AA0-273187C9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Would Think Users Would Be Aware Of The Dangers Of Changing Their 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09BA0-42C6-4550-944C-98A74052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28365-F1E2-4734-8447-41448482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90C06-94DB-4EC7-B5D6-32E5BAF5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0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1C3BEE-D227-4474-9E40-1FA379E9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Hoax Was Successful Based On The Criteria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0992A9-6B65-453E-B601-8C468339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Twitter users wanted new themes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Influence was strong based on widespread social media interaction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Users affected by hoax were unaware of Twitter’s age enforcement policy that took place last year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Dynamics of human behavior while on social media exploited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Psychological factors of users wanting to receive satisfaction based on interacting with trending content was also exploited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FA2E-DE4A-46D1-A8B7-F89A89A3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52C8-E9C5-4B9A-92D4-D4B3B23B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6675-D9C1-4B50-ABF9-6028FCF3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0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B653A-759A-4AF6-BFB8-B08B7D5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BACC-ADAB-44DC-8240-58E30B31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E637-D0F3-42C1-80E9-8C9ADB0D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1C485-C9A0-4158-ACF7-76518BD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26" y="556498"/>
            <a:ext cx="4135915" cy="5411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2C49F-4E58-4C59-844B-4A09192D428C}"/>
              </a:ext>
            </a:extLst>
          </p:cNvPr>
          <p:cNvSpPr txBox="1"/>
          <p:nvPr/>
        </p:nvSpPr>
        <p:spPr>
          <a:xfrm>
            <a:off x="1485499" y="5968036"/>
            <a:ext cx="440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https://twitter.com/ScottoFrost/status/1110470509446090752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F35BF-475D-4894-ACE2-3265F08EE41E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Responses To Original Tweet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DA003E-183C-485F-987D-126202A55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690" y="1324949"/>
            <a:ext cx="2811780" cy="3868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CB6762-AF50-444B-A136-9411F4DBCB61}"/>
              </a:ext>
            </a:extLst>
          </p:cNvPr>
          <p:cNvSpPr txBox="1"/>
          <p:nvPr/>
        </p:nvSpPr>
        <p:spPr>
          <a:xfrm>
            <a:off x="7477491" y="5270173"/>
            <a:ext cx="33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</a:rPr>
              <a:t>Reply In Thread To @</a:t>
            </a:r>
            <a:r>
              <a:rPr lang="en-US" sz="1200" dirty="0" err="1">
                <a:solidFill>
                  <a:srgbClr val="FFC000"/>
                </a:solidFill>
              </a:rPr>
              <a:t>ScottoFrost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9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382C4E-40B0-4676-9E76-98E04A1E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Seems Quite Convincing…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5C490-FAFF-4528-BBED-565D538E0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Doesn’t Enjoy New Themes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30D69-494C-426C-BF42-92DEB97D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AEE2F-EBDD-4A5D-9776-346BC5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38B3-074B-4B7F-8C6C-27B0852C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6C517D-5484-4856-9379-09B400C7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Users Themes Actually Change?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390D5F-D543-40FB-8EE5-83D9C20AA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Have A Look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9FB3-7A1E-4AB3-BC20-E87F0EA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D883-FEA6-432A-8774-AF58C5CF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2C6C3-E355-401F-8D3F-53DCDFD9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8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4762-49A7-455A-8C49-9F176EBA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9D09-0543-4E06-94BF-D8AB5A00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3C42-2B53-4345-92AF-D68907D4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E91E5-4CF5-44BD-A746-E0AB2E16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494" y="774139"/>
            <a:ext cx="3183926" cy="4749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78CC0-68E3-4391-8018-84829EF8A2CA}"/>
              </a:ext>
            </a:extLst>
          </p:cNvPr>
          <p:cNvSpPr txBox="1"/>
          <p:nvPr/>
        </p:nvSpPr>
        <p:spPr>
          <a:xfrm>
            <a:off x="7857726" y="5599478"/>
            <a:ext cx="408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https://twitter.com/s_rxii/status/1110265095702097920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05E7A-A603-4EC1-8141-4278CBE86A98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Responses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758787-6E8A-41FC-9138-FCC19B4DB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41" y="755682"/>
            <a:ext cx="5396420" cy="4767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5592CB-E361-4C83-9216-793685FEC8E0}"/>
              </a:ext>
            </a:extLst>
          </p:cNvPr>
          <p:cNvSpPr txBox="1"/>
          <p:nvPr/>
        </p:nvSpPr>
        <p:spPr>
          <a:xfrm>
            <a:off x="803403" y="5599478"/>
            <a:ext cx="529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https://twitter.com/s_rxii/status/1110265095702097920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7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3A9E07-FED4-42B5-9B59-2FEB7260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Must Have A Response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9510D5-5460-483A-8897-44A3D8FCF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What They Say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54A81-4A79-4835-A893-C7CAE010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A0E0F-ADAE-4809-B06F-0BE9C1FB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429AD-3A9C-409E-9223-53DB2C6C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0537-62D9-444B-91C1-A1397498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8098A-EB24-4CEA-8D1C-2467E585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78C9-A16B-4F1A-A2D6-56738A00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572F5-4421-457E-9909-81589C01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40" y="582639"/>
            <a:ext cx="8447119" cy="5387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9534F-8EF8-4243-963E-C29733796A56}"/>
              </a:ext>
            </a:extLst>
          </p:cNvPr>
          <p:cNvSpPr txBox="1"/>
          <p:nvPr/>
        </p:nvSpPr>
        <p:spPr>
          <a:xfrm>
            <a:off x="0" y="0"/>
            <a:ext cx="1121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Twitter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821E-9031-43BF-B41A-7AD700EA0FDF}"/>
              </a:ext>
            </a:extLst>
          </p:cNvPr>
          <p:cNvSpPr txBox="1"/>
          <p:nvPr/>
        </p:nvSpPr>
        <p:spPr>
          <a:xfrm>
            <a:off x="0" y="596803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https://twitter.com/TwitterSupport/status/1110913960230948864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1A473E-7A4A-4E34-982C-2B21630A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Twitter Age Requirement Enforcement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1D195-B450-4745-8BEA-C6CC520F8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Policy State?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CAC16-F2FD-4896-8841-B31B09CD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2019-04-03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05D05-8C5D-4486-A056-FC5CE691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Matthew Stevenson, @mstev0du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1B18F-12C4-47DB-A6B9-5F4DB0F4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103-9C2F-4EA2-B733-1626E3919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55670"/>
      </p:ext>
    </p:extLst>
  </p:cSld>
  <p:clrMapOvr>
    <a:masterClrMapping/>
  </p:clrMapOvr>
</p:sld>
</file>

<file path=ppt/theme/theme1.xml><?xml version="1.0" encoding="utf-8"?>
<a:theme xmlns:a="http://schemas.openxmlformats.org/drawingml/2006/main" name="Odu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duTheme" id="{88BF07E9-BEB3-4C09-A32D-CA31242E2945}" vid="{BFEB7EFD-228E-4F5C-B309-3FCE48C65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OduTheme</Template>
  <TotalTime>23833</TotalTime>
  <Words>693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Courier New</vt:lpstr>
      <vt:lpstr>OduTheme</vt:lpstr>
      <vt:lpstr>Birthday Hoax</vt:lpstr>
      <vt:lpstr>PowerPoint Presentation</vt:lpstr>
      <vt:lpstr>PowerPoint Presentation</vt:lpstr>
      <vt:lpstr>That Seems Quite Convincing…</vt:lpstr>
      <vt:lpstr>Did Users Themes Actually Change?</vt:lpstr>
      <vt:lpstr>PowerPoint Presentation</vt:lpstr>
      <vt:lpstr>Twitter Must Have A Response</vt:lpstr>
      <vt:lpstr>PowerPoint Presentation</vt:lpstr>
      <vt:lpstr>The Twitter Age Requirement Enforcement</vt:lpstr>
      <vt:lpstr>PowerPoint Presentation</vt:lpstr>
      <vt:lpstr>Why Did Twitter Decide To Begin Enforcing Age Requirements?</vt:lpstr>
      <vt:lpstr>PowerPoint Presentation</vt:lpstr>
      <vt:lpstr>Did Twitter Users Have Problems When The Policy Was First Enacted?</vt:lpstr>
      <vt:lpstr>PowerPoint Presentation</vt:lpstr>
      <vt:lpstr>PowerPoint Presentation</vt:lpstr>
      <vt:lpstr>PowerPoint Presentation</vt:lpstr>
      <vt:lpstr>Twitter Enforcement Mishap</vt:lpstr>
      <vt:lpstr>PowerPoint Presentation</vt:lpstr>
      <vt:lpstr>So What Did Twitter Offering Its Users To Reclaim Their Accounts?</vt:lpstr>
      <vt:lpstr>PowerPoint Presentation</vt:lpstr>
      <vt:lpstr>Account Restoration</vt:lpstr>
      <vt:lpstr>Now Back To The Birthday Hoax</vt:lpstr>
      <vt:lpstr>PowerPoint Presentation</vt:lpstr>
      <vt:lpstr>The Age Enforcement Began In Mid-2018</vt:lpstr>
      <vt:lpstr>The Hoax Was Successful Based On The Criteria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Blacktivists In The Archive</dc:title>
  <dc:creator>Matt S</dc:creator>
  <cp:lastModifiedBy>Matt S</cp:lastModifiedBy>
  <cp:revision>110</cp:revision>
  <dcterms:created xsi:type="dcterms:W3CDTF">2019-03-05T02:19:47Z</dcterms:created>
  <dcterms:modified xsi:type="dcterms:W3CDTF">2019-04-03T02:31:22Z</dcterms:modified>
</cp:coreProperties>
</file>