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8" r:id="rId3"/>
    <p:sldId id="268" r:id="rId4"/>
    <p:sldId id="262" r:id="rId5"/>
    <p:sldId id="267" r:id="rId7"/>
    <p:sldId id="266" r:id="rId8"/>
    <p:sldId id="265" r:id="rId9"/>
    <p:sldId id="264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-1425575"/>
            <a:ext cx="15193010" cy="10033000"/>
          </a:xfrm>
          <a:prstGeom prst="rect">
            <a:avLst/>
          </a:prstGeom>
        </p:spPr>
      </p:pic>
      <p:pic>
        <p:nvPicPr>
          <p:cNvPr id="9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04815" y="-2182495"/>
            <a:ext cx="11827510" cy="7810500"/>
          </a:xfrm>
          <a:prstGeom prst="rect">
            <a:avLst/>
          </a:prstGeom>
        </p:spPr>
      </p:pic>
      <p:pic>
        <p:nvPicPr>
          <p:cNvPr id="6" name="图片 5" descr="u=4035632776,2218978865&amp;fm=214&amp;gp=0.jpg"/>
          <p:cNvPicPr>
            <a:picLocks noChangeAspect="1"/>
          </p:cNvPicPr>
          <p:nvPr/>
        </p:nvPicPr>
        <p:blipFill>
          <a:blip r:embed="rId3"/>
          <a:srcRect l="-7728" t="-1986" r="38757" b="1986"/>
          <a:stretch>
            <a:fillRect/>
          </a:stretch>
        </p:blipFill>
        <p:spPr>
          <a:xfrm>
            <a:off x="-69215" y="345440"/>
            <a:ext cx="6777990" cy="64903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39863" y="1036955"/>
            <a:ext cx="9087485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TETRIS </a:t>
            </a:r>
            <a:r>
              <a:rPr lang="zh-CN" altLang="en-US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俄罗斯方块</a:t>
            </a:r>
            <a:endParaRPr lang="zh-CN" altLang="en-US" sz="8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项目答辩</a:t>
            </a:r>
            <a:endParaRPr lang="zh-CN" altLang="en-US" sz="8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9325" y="3842385"/>
            <a:ext cx="67786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1753910   </a:t>
            </a:r>
            <a:r>
              <a:rPr lang="zh-CN" altLang="en-US" sz="4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马思腾</a:t>
            </a:r>
            <a:endParaRPr lang="zh-CN" altLang="en-US" sz="4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8" name="图片 7" descr="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0000">
            <a:off x="4395470" y="2159000"/>
            <a:ext cx="10639425" cy="702564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793875" y="3752215"/>
            <a:ext cx="86040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1686560" y="1419860"/>
            <a:ext cx="2087245" cy="3852545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</a:t>
            </a:r>
            <a:endParaRPr lang="zh-CN" altLang="en-US" sz="8000" b="1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zh-CN" altLang="en-US" sz="8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录</a:t>
            </a:r>
            <a:endParaRPr lang="zh-CN" altLang="en-US" sz="8000" b="1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594225" y="2345690"/>
            <a:ext cx="4963795" cy="2032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98988" y="1419860"/>
            <a:ext cx="49587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类与函数的设计</a:t>
            </a:r>
            <a:endParaRPr lang="zh-CN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99305" y="3726180"/>
            <a:ext cx="4916805" cy="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83761" y="2788920"/>
            <a:ext cx="4789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项目亮点</a:t>
            </a:r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难点</a:t>
            </a:r>
            <a:endParaRPr lang="zh-CN" alt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82640" y="5086350"/>
            <a:ext cx="2724785" cy="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55361" y="4160520"/>
            <a:ext cx="2045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3.Q&amp;A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234045" y="161290"/>
            <a:ext cx="3677285" cy="583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1.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类与函数的设计</a:t>
            </a:r>
            <a:endParaRPr lang="zh-CN" altLang="en-US" sz="3200"/>
          </a:p>
        </p:txBody>
      </p:sp>
      <p:pic>
        <p:nvPicPr>
          <p:cNvPr id="7" name="图片 6" descr="D6M`U8EA7Y48@4FT4KL[57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61290"/>
            <a:ext cx="4803140" cy="63766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32755" y="1155700"/>
            <a:ext cx="3891280" cy="1010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HELLOWORLD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2755" y="2490470"/>
            <a:ext cx="3891280" cy="1010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MAJOR</a:t>
            </a:r>
            <a:endParaRPr lang="en-US" altLang="zh-CN" sz="4000"/>
          </a:p>
        </p:txBody>
      </p:sp>
      <p:sp>
        <p:nvSpPr>
          <p:cNvPr id="12" name="矩形 11"/>
          <p:cNvSpPr/>
          <p:nvPr/>
        </p:nvSpPr>
        <p:spPr>
          <a:xfrm>
            <a:off x="5532755" y="3826510"/>
            <a:ext cx="3891280" cy="1010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GAMEOVER</a:t>
            </a:r>
            <a:endParaRPr lang="en-US" altLang="zh-CN" sz="4000"/>
          </a:p>
        </p:txBody>
      </p:sp>
      <p:sp>
        <p:nvSpPr>
          <p:cNvPr id="13" name="矩形 12"/>
          <p:cNvSpPr/>
          <p:nvPr/>
        </p:nvSpPr>
        <p:spPr>
          <a:xfrm>
            <a:off x="5532755" y="5163185"/>
            <a:ext cx="3891280" cy="1010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RANKIINGLIST</a:t>
            </a:r>
            <a:endParaRPr lang="en-US" altLang="zh-CN" sz="4000"/>
          </a:p>
        </p:txBody>
      </p:sp>
      <p:sp>
        <p:nvSpPr>
          <p:cNvPr id="14" name="矩形 13"/>
          <p:cNvSpPr/>
          <p:nvPr/>
        </p:nvSpPr>
        <p:spPr>
          <a:xfrm>
            <a:off x="9761220" y="993140"/>
            <a:ext cx="2032000" cy="612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761220" y="1878330"/>
            <a:ext cx="2032000" cy="612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SPEED</a:t>
            </a:r>
            <a:endParaRPr lang="en-US" altLang="zh-CN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9321800" y="1299210"/>
            <a:ext cx="439420" cy="35750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281160" y="1878330"/>
            <a:ext cx="520700" cy="35369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D}~B{ND]G1%6%FKL_JH~Q[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61290"/>
            <a:ext cx="4802505" cy="6376035"/>
          </a:xfrm>
          <a:prstGeom prst="rect">
            <a:avLst/>
          </a:prstGeom>
        </p:spPr>
      </p:pic>
      <p:pic>
        <p:nvPicPr>
          <p:cNvPr id="20" name="图片 19" descr="3I_~_ICP%_MXF}9TRF}8J[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" y="161290"/>
            <a:ext cx="4794250" cy="6364605"/>
          </a:xfrm>
          <a:prstGeom prst="rect">
            <a:avLst/>
          </a:prstGeom>
        </p:spPr>
      </p:pic>
      <p:pic>
        <p:nvPicPr>
          <p:cNvPr id="21" name="图片 20" descr="[K8EFZ1{KNP4YE(EHW]2]]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5" y="161290"/>
            <a:ext cx="4793615" cy="6364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71140" y="593090"/>
            <a:ext cx="1685290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updateDown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71140" y="1478280"/>
            <a:ext cx="1685290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updateLeft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771140" y="2334260"/>
            <a:ext cx="1685290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updateRight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73985" y="3175635"/>
            <a:ext cx="187896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nextSquareType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723505" y="2112010"/>
            <a:ext cx="2042160" cy="633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newSquareType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34045" y="161290"/>
            <a:ext cx="3677285" cy="583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1.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类与函数的设计</a:t>
            </a:r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7723505" y="4102100"/>
            <a:ext cx="1685290" cy="633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updateScore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723505" y="5094605"/>
            <a:ext cx="1685290" cy="633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speed</a:t>
            </a:r>
            <a:endParaRPr lang="en-US" altLang="zh-CN"/>
          </a:p>
        </p:txBody>
      </p:sp>
      <p:sp>
        <p:nvSpPr>
          <p:cNvPr id="10" name="右大括号 9"/>
          <p:cNvSpPr/>
          <p:nvPr/>
        </p:nvSpPr>
        <p:spPr>
          <a:xfrm>
            <a:off x="4849495" y="819150"/>
            <a:ext cx="275590" cy="2849245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23505" y="3112135"/>
            <a:ext cx="1685290" cy="6337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ClearLine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7178040" y="2442845"/>
            <a:ext cx="401955" cy="3053080"/>
          </a:xfrm>
          <a:prstGeom prst="leftBrac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5545" y="4735830"/>
            <a:ext cx="1685290" cy="6337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is_fail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725545" y="5648960"/>
            <a:ext cx="1685290" cy="6337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gameover</a:t>
            </a:r>
            <a:endParaRPr lang="en-US" altLang="zh-CN"/>
          </a:p>
        </p:txBody>
      </p:sp>
      <p:sp>
        <p:nvSpPr>
          <p:cNvPr id="16" name="右大括号 15"/>
          <p:cNvSpPr/>
          <p:nvPr/>
        </p:nvSpPr>
        <p:spPr>
          <a:xfrm>
            <a:off x="5758180" y="5057140"/>
            <a:ext cx="132715" cy="989965"/>
          </a:xfrm>
          <a:prstGeom prst="rightBrace">
            <a:avLst/>
          </a:prstGeom>
          <a:ln w="444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225790" y="161290"/>
            <a:ext cx="3677285" cy="583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</a:t>
            </a:r>
            <a:r>
              <a:rPr 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项目亮点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难点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1200" y="890270"/>
            <a:ext cx="8996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若用图片作为显示对象 判定消除时比较困难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448560"/>
            <a:ext cx="79552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采用改变背景方块颜色实现方块的显示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0870" y="4015105"/>
            <a:ext cx="6126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实现基础操作时代码冗长复杂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724400" y="1644650"/>
            <a:ext cx="588645" cy="779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724400" y="3246120"/>
            <a:ext cx="684530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9930" y="542925"/>
            <a:ext cx="29260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支持功能</a:t>
            </a:r>
            <a:endParaRPr lang="zh-CN" altLang="en-US" sz="5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7620" y="2075815"/>
            <a:ext cx="6126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游戏和背景音乐的暂停与继续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7620" y="2854960"/>
            <a:ext cx="5212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可修改难度（下降速度）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7620" y="3634740"/>
            <a:ext cx="6583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支持可储存显示前三名的排行榜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7620" y="4535170"/>
            <a:ext cx="406019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continued...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25790" y="161290"/>
            <a:ext cx="3677285" cy="583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</a:t>
            </a:r>
            <a:r>
              <a:rPr 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项目亮点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&amp;</a:t>
            </a:r>
            <a:r>
              <a:rPr lang="zh-CN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难点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29635" y="2258060"/>
            <a:ext cx="476186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en-US" altLang="zh-CN" sz="9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46755" y="4017010"/>
            <a:ext cx="523875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84805" y="2482215"/>
            <a:ext cx="62788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ln w="4762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感谢聆听！</a:t>
            </a:r>
            <a:endParaRPr lang="zh-CN" altLang="en-US" sz="9600" b="1">
              <a:ln w="4762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74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海派腔调滚石简</vt:lpstr>
      <vt:lpstr>方正姚体</vt:lpstr>
      <vt:lpstr>华文新魏</vt:lpstr>
      <vt:lpstr>幼圆</vt:lpstr>
      <vt:lpstr>汉仪雪君体简</vt:lpstr>
      <vt:lpstr>华文仿宋</vt:lpstr>
      <vt:lpstr>华文彩云</vt:lpstr>
      <vt:lpstr>华文宋体</vt:lpstr>
      <vt:lpstr>仿宋</vt:lpstr>
      <vt:lpstr>华文中宋</vt:lpstr>
      <vt:lpstr>方正舒体</vt:lpstr>
      <vt:lpstr>Microsoft YaHei UI Light</vt:lpstr>
      <vt:lpstr>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master</cp:lastModifiedBy>
  <cp:revision>9</cp:revision>
  <dcterms:created xsi:type="dcterms:W3CDTF">2018-03-01T02:03:00Z</dcterms:created>
  <dcterms:modified xsi:type="dcterms:W3CDTF">2018-06-28T12:23:36Z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