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B0D0-44E5-F1A9-BB98-EBE39EF20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92D28-45D4-CB0D-5909-DF7E3EAC5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0F0A8-275C-98BC-EC2B-CC21F7A5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90D9-45E7-A648-8995-180ADCD71AD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F94C-1CB0-4EE6-C413-FE2B7186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7EF4F-6CF4-26F4-2DE4-ED3716B6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C6CD-1211-8847-A1B0-DA0126FDC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6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B377-DC16-554A-A94A-5EF7EAA4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A9259-E2B6-5AE5-0496-47E861B88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FD875-DC04-4185-9103-EA02FBBB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90D9-45E7-A648-8995-180ADCD71AD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34AA9-D963-DB9A-7662-6085C43B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C530-856A-7442-4085-883ACD26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C6CD-1211-8847-A1B0-DA0126FDC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7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42801-B426-F1C8-2753-6C71B9F27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67E3B-4E26-7CE9-5A16-C1811A489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46DD4-148F-2842-6752-E8D7CE6F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90D9-45E7-A648-8995-180ADCD71AD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CB3C8-155F-EC3F-B9A3-C7030728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AD013-B0B8-A27D-24F6-A905A206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C6CD-1211-8847-A1B0-DA0126FDC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5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A81D-212F-F51D-9CE3-01698529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CDEB-D24B-6D5D-9524-EB803A51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F52C4-28A8-1E29-2008-603312E3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90D9-45E7-A648-8995-180ADCD71AD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4BD2F-CB4A-FA70-A6FF-93287094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03DAB-6A27-B14A-17AB-3FD19B85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C6CD-1211-8847-A1B0-DA0126FDC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8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5458-E1B6-3852-F4D7-212F9278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85A80-429E-C5F3-0949-F127255D1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06D8C-82E3-0493-66F1-6E923D4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90D9-45E7-A648-8995-180ADCD71AD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563AD-3035-8A64-2A31-1D1D1AE1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2D4A6-1465-4EB6-93A7-3E148103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C6CD-1211-8847-A1B0-DA0126FDC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0D03-624D-F8E6-5A51-C7126123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CF564-9E64-DB31-FA78-38565EDA9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00C8F-A687-7471-2762-9DE1D2307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FE3C4-9DFB-CD9A-C225-0AECC047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90D9-45E7-A648-8995-180ADCD71AD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325F4-C713-AB09-B806-36B176B5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738FD-FA48-52F1-DEE8-8AA62C95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C6CD-1211-8847-A1B0-DA0126FDC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5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DED-1745-D856-4074-02AFE365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F5163-E54B-DD59-C3AB-6064027A7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D63F1-7D96-AE6A-D9BC-A0505368D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D8080-AE9D-5F76-083B-52299120F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70416-C8B8-7578-B5EA-D03EF4152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B4C73-56FB-01D6-14C6-831245FC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90D9-45E7-A648-8995-180ADCD71AD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4C26A-EE99-AD3F-F1DB-3F818C91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24A41-ED23-EFA7-EA0B-E5A5D544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C6CD-1211-8847-A1B0-DA0126FDC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6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8676-C5C6-C7DB-081F-81670121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A2712-AD91-933A-8D82-0C5E1190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90D9-45E7-A648-8995-180ADCD71AD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3E020-0B35-77B4-8404-81A17A2F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456A9-71A9-BC91-C85C-47F8B71E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C6CD-1211-8847-A1B0-DA0126FDC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7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21AA9-0B0E-03E6-AE85-F3A05FCF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90D9-45E7-A648-8995-180ADCD71AD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300E3-41AA-C2BF-D1E8-B35A3EF0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D97B6-BFA7-0D95-1528-09C5FE07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C6CD-1211-8847-A1B0-DA0126FDC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4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AE5E-2152-A6A8-1CB5-DFB9DD9A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A501-6567-649A-9C59-FABCFBB5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5E1AD-DEAA-6C0F-9126-1C36E94CB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B385D-D9E2-7D27-166D-0718A341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90D9-45E7-A648-8995-180ADCD71AD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12871-4970-E3BB-4924-0FDA1497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337C7-0154-53AD-1CAC-F56EDAE2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C6CD-1211-8847-A1B0-DA0126FDC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4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8986-17FF-ED19-A182-322B7F0C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90F99-DC14-07C3-AB7A-7B076EDC1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8EEE4-BB15-979D-E1A5-5FC90543A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0BCF9-C222-B51E-EBB1-0D49E8C3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90D9-45E7-A648-8995-180ADCD71AD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35EA8-8DD5-5EE1-5E2B-82B09764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55CFC-A3AE-5BE4-1F7E-6117596F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C6CD-1211-8847-A1B0-DA0126FDC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5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83F0C-E7D9-D5A2-8457-30B570FD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93286-6AEF-0398-6F16-8D08854C5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D6A90-AE8E-0DE0-2FD1-134FDB353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A90D9-45E7-A648-8995-180ADCD71AD5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4C9BC-5C3C-A2E6-DFDC-6FB149AF8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BB03A-EAD0-951E-F548-6E361CD74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EC6CD-1211-8847-A1B0-DA0126FDC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6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78637A-F314-3236-08F4-F7961CF9EF86}"/>
              </a:ext>
            </a:extLst>
          </p:cNvPr>
          <p:cNvSpPr txBox="1"/>
          <p:nvPr/>
        </p:nvSpPr>
        <p:spPr>
          <a:xfrm>
            <a:off x="1560576" y="694944"/>
            <a:ext cx="9070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Gaussian Progression for next measurement prediction</a:t>
            </a:r>
          </a:p>
        </p:txBody>
      </p:sp>
    </p:spTree>
    <p:extLst>
      <p:ext uri="{BB962C8B-B14F-4D97-AF65-F5344CB8AC3E}">
        <p14:creationId xmlns:p14="http://schemas.microsoft.com/office/powerpoint/2010/main" val="42431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447355-4782-7814-3404-BE4586A98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88" y="0"/>
            <a:ext cx="11279124" cy="3759708"/>
          </a:xfrm>
          <a:prstGeom prst="rect">
            <a:avLst/>
          </a:prstGeom>
        </p:spPr>
      </p:pic>
      <p:pic>
        <p:nvPicPr>
          <p:cNvPr id="5" name="Picture 4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E028625A-0FB6-B02A-A08C-4044F07AA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852" y="3429000"/>
            <a:ext cx="4556760" cy="34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6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CDC2-ADD8-BC55-7A0D-6FC4D7E3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37321-6A04-E462-7824-5438998A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9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017063-5463-C128-1357-09D749703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44"/>
            <a:ext cx="10863072" cy="362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4AA2AE-3709-626E-1BE6-A2587B0E4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3675888"/>
            <a:ext cx="4242816" cy="31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3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9FC71B-BA46-48E9-85BA-04C6C73C5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144" y="3352800"/>
            <a:ext cx="10515600" cy="3505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B808C8-058D-21C0-9079-AAD194120EF9}"/>
              </a:ext>
            </a:extLst>
          </p:cNvPr>
          <p:cNvSpPr txBox="1"/>
          <p:nvPr/>
        </p:nvSpPr>
        <p:spPr>
          <a:xfrm>
            <a:off x="4913376" y="2390894"/>
            <a:ext cx="360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44/2500 = 1.76% points sampled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617FB-05F9-657C-AB16-42CD04CB0ED9}"/>
              </a:ext>
            </a:extLst>
          </p:cNvPr>
          <p:cNvSpPr txBox="1"/>
          <p:nvPr/>
        </p:nvSpPr>
        <p:spPr>
          <a:xfrm>
            <a:off x="4913376" y="2713244"/>
            <a:ext cx="476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2387/2500 = 95.48% points correctly classified</a:t>
            </a:r>
          </a:p>
        </p:txBody>
      </p:sp>
    </p:spTree>
    <p:extLst>
      <p:ext uri="{BB962C8B-B14F-4D97-AF65-F5344CB8AC3E}">
        <p14:creationId xmlns:p14="http://schemas.microsoft.com/office/powerpoint/2010/main" val="139757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19</Words>
  <Application>Microsoft Macintosh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Staab, Matthew C</dc:creator>
  <cp:lastModifiedBy>Staab, Matthew C</cp:lastModifiedBy>
  <cp:revision>4</cp:revision>
  <dcterms:created xsi:type="dcterms:W3CDTF">2023-06-28T05:03:19Z</dcterms:created>
  <dcterms:modified xsi:type="dcterms:W3CDTF">2023-06-29T16:39:55Z</dcterms:modified>
</cp:coreProperties>
</file>