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1" r:id="rId5"/>
    <p:sldId id="262" r:id="rId6"/>
    <p:sldId id="263" r:id="rId7"/>
    <p:sldId id="264" r:id="rId8"/>
    <p:sldId id="265" r:id="rId9"/>
    <p:sldId id="266" r:id="rId10"/>
    <p:sldId id="267" r:id="rId11"/>
    <p:sldId id="268" r:id="rId12"/>
    <p:sldId id="269" r:id="rId13"/>
    <p:sldId id="270" r:id="rId14"/>
    <p:sldId id="271" r:id="rId15"/>
    <p:sldId id="27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2E430E1-3726-4CD1-B0E4-5F4078E5CFB2}" v="65" dt="2022-07-04T14:42:56.43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9972" autoAdjust="0"/>
    <p:restoredTop sz="94660"/>
  </p:normalViewPr>
  <p:slideViewPr>
    <p:cSldViewPr snapToGrid="0">
      <p:cViewPr>
        <p:scale>
          <a:sx n="75" d="100"/>
          <a:sy n="75" d="100"/>
        </p:scale>
        <p:origin x="-336" y="-168"/>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dip Kumar Joshi" userId="cc4b5d8406671a6b" providerId="LiveId" clId="{B2E430E1-3726-4CD1-B0E4-5F4078E5CFB2}"/>
    <pc:docChg chg="undo custSel addSld delSld modSld">
      <pc:chgData name="Shadip Kumar Joshi" userId="cc4b5d8406671a6b" providerId="LiveId" clId="{B2E430E1-3726-4CD1-B0E4-5F4078E5CFB2}" dt="2022-07-04T14:46:03.062" v="1361" actId="47"/>
      <pc:docMkLst>
        <pc:docMk/>
      </pc:docMkLst>
      <pc:sldChg chg="addSp delSp modSp mod">
        <pc:chgData name="Shadip Kumar Joshi" userId="cc4b5d8406671a6b" providerId="LiveId" clId="{B2E430E1-3726-4CD1-B0E4-5F4078E5CFB2}" dt="2022-07-04T14:40:06.439" v="1174" actId="20577"/>
        <pc:sldMkLst>
          <pc:docMk/>
          <pc:sldMk cId="2429589763" sldId="257"/>
        </pc:sldMkLst>
        <pc:spChg chg="mod">
          <ac:chgData name="Shadip Kumar Joshi" userId="cc4b5d8406671a6b" providerId="LiveId" clId="{B2E430E1-3726-4CD1-B0E4-5F4078E5CFB2}" dt="2022-07-04T14:40:06.439" v="1174" actId="20577"/>
          <ac:spMkLst>
            <pc:docMk/>
            <pc:sldMk cId="2429589763" sldId="257"/>
            <ac:spMk id="3" creationId="{00000000-0000-0000-0000-000000000000}"/>
          </ac:spMkLst>
        </pc:spChg>
        <pc:spChg chg="add del mod">
          <ac:chgData name="Shadip Kumar Joshi" userId="cc4b5d8406671a6b" providerId="LiveId" clId="{B2E430E1-3726-4CD1-B0E4-5F4078E5CFB2}" dt="2022-07-04T13:37:14.547" v="8"/>
          <ac:spMkLst>
            <pc:docMk/>
            <pc:sldMk cId="2429589763" sldId="257"/>
            <ac:spMk id="7" creationId="{972253DE-6220-455F-A7C7-0139445D642D}"/>
          </ac:spMkLst>
        </pc:spChg>
        <pc:spChg chg="add mod">
          <ac:chgData name="Shadip Kumar Joshi" userId="cc4b5d8406671a6b" providerId="LiveId" clId="{B2E430E1-3726-4CD1-B0E4-5F4078E5CFB2}" dt="2022-07-04T13:37:18.297" v="10" actId="403"/>
          <ac:spMkLst>
            <pc:docMk/>
            <pc:sldMk cId="2429589763" sldId="257"/>
            <ac:spMk id="9" creationId="{6AC50B5B-0566-49EF-8821-809A5E898C69}"/>
          </ac:spMkLst>
        </pc:spChg>
        <pc:spChg chg="add mod">
          <ac:chgData name="Shadip Kumar Joshi" userId="cc4b5d8406671a6b" providerId="LiveId" clId="{B2E430E1-3726-4CD1-B0E4-5F4078E5CFB2}" dt="2022-07-04T13:41:34.901" v="72" actId="1076"/>
          <ac:spMkLst>
            <pc:docMk/>
            <pc:sldMk cId="2429589763" sldId="257"/>
            <ac:spMk id="11" creationId="{2A84E1BD-2C9B-4765-85FD-14E1889209BB}"/>
          </ac:spMkLst>
        </pc:spChg>
        <pc:picChg chg="add mod">
          <ac:chgData name="Shadip Kumar Joshi" userId="cc4b5d8406671a6b" providerId="LiveId" clId="{B2E430E1-3726-4CD1-B0E4-5F4078E5CFB2}" dt="2022-07-04T13:41:29.542" v="71" actId="1076"/>
          <ac:picMkLst>
            <pc:docMk/>
            <pc:sldMk cId="2429589763" sldId="257"/>
            <ac:picMk id="10" creationId="{7683808C-AD75-4F1B-BD62-80183F3163FE}"/>
          </ac:picMkLst>
        </pc:picChg>
      </pc:sldChg>
      <pc:sldChg chg="modSp add del mod">
        <pc:chgData name="Shadip Kumar Joshi" userId="cc4b5d8406671a6b" providerId="LiveId" clId="{B2E430E1-3726-4CD1-B0E4-5F4078E5CFB2}" dt="2022-07-04T13:43:07.905" v="94" actId="47"/>
        <pc:sldMkLst>
          <pc:docMk/>
          <pc:sldMk cId="3736999638" sldId="258"/>
        </pc:sldMkLst>
        <pc:spChg chg="mod">
          <ac:chgData name="Shadip Kumar Joshi" userId="cc4b5d8406671a6b" providerId="LiveId" clId="{B2E430E1-3726-4CD1-B0E4-5F4078E5CFB2}" dt="2022-07-04T13:39:46.371" v="29" actId="14100"/>
          <ac:spMkLst>
            <pc:docMk/>
            <pc:sldMk cId="3736999638" sldId="258"/>
            <ac:spMk id="3" creationId="{00000000-0000-0000-0000-000000000000}"/>
          </ac:spMkLst>
        </pc:spChg>
        <pc:spChg chg="mod">
          <ac:chgData name="Shadip Kumar Joshi" userId="cc4b5d8406671a6b" providerId="LiveId" clId="{B2E430E1-3726-4CD1-B0E4-5F4078E5CFB2}" dt="2022-07-04T13:37:53.077" v="13" actId="255"/>
          <ac:spMkLst>
            <pc:docMk/>
            <pc:sldMk cId="3736999638" sldId="258"/>
            <ac:spMk id="9" creationId="{6AC50B5B-0566-49EF-8821-809A5E898C69}"/>
          </ac:spMkLst>
        </pc:spChg>
      </pc:sldChg>
      <pc:sldChg chg="addSp delSp modSp add mod">
        <pc:chgData name="Shadip Kumar Joshi" userId="cc4b5d8406671a6b" providerId="LiveId" clId="{B2E430E1-3726-4CD1-B0E4-5F4078E5CFB2}" dt="2022-07-04T14:45:55.656" v="1360" actId="1035"/>
        <pc:sldMkLst>
          <pc:docMk/>
          <pc:sldMk cId="2432145340" sldId="259"/>
        </pc:sldMkLst>
        <pc:spChg chg="mod">
          <ac:chgData name="Shadip Kumar Joshi" userId="cc4b5d8406671a6b" providerId="LiveId" clId="{B2E430E1-3726-4CD1-B0E4-5F4078E5CFB2}" dt="2022-07-04T14:45:29.938" v="1353" actId="255"/>
          <ac:spMkLst>
            <pc:docMk/>
            <pc:sldMk cId="2432145340" sldId="259"/>
            <ac:spMk id="2" creationId="{00000000-0000-0000-0000-000000000000}"/>
          </ac:spMkLst>
        </pc:spChg>
        <pc:spChg chg="mod">
          <ac:chgData name="Shadip Kumar Joshi" userId="cc4b5d8406671a6b" providerId="LiveId" clId="{B2E430E1-3726-4CD1-B0E4-5F4078E5CFB2}" dt="2022-07-04T14:45:29.938" v="1353" actId="255"/>
          <ac:spMkLst>
            <pc:docMk/>
            <pc:sldMk cId="2432145340" sldId="259"/>
            <ac:spMk id="3" creationId="{00000000-0000-0000-0000-000000000000}"/>
          </ac:spMkLst>
        </pc:spChg>
        <pc:spChg chg="mod">
          <ac:chgData name="Shadip Kumar Joshi" userId="cc4b5d8406671a6b" providerId="LiveId" clId="{B2E430E1-3726-4CD1-B0E4-5F4078E5CFB2}" dt="2022-07-04T14:45:28.157" v="1351" actId="255"/>
          <ac:spMkLst>
            <pc:docMk/>
            <pc:sldMk cId="2432145340" sldId="259"/>
            <ac:spMk id="9" creationId="{6AC50B5B-0566-49EF-8821-809A5E898C69}"/>
          </ac:spMkLst>
        </pc:spChg>
        <pc:spChg chg="mod">
          <ac:chgData name="Shadip Kumar Joshi" userId="cc4b5d8406671a6b" providerId="LiveId" clId="{B2E430E1-3726-4CD1-B0E4-5F4078E5CFB2}" dt="2022-07-04T14:45:29.938" v="1353" actId="255"/>
          <ac:spMkLst>
            <pc:docMk/>
            <pc:sldMk cId="2432145340" sldId="259"/>
            <ac:spMk id="11" creationId="{2A84E1BD-2C9B-4765-85FD-14E1889209BB}"/>
          </ac:spMkLst>
        </pc:spChg>
        <pc:spChg chg="add del">
          <ac:chgData name="Shadip Kumar Joshi" userId="cc4b5d8406671a6b" providerId="LiveId" clId="{B2E430E1-3726-4CD1-B0E4-5F4078E5CFB2}" dt="2022-07-04T13:43:02.140" v="92" actId="22"/>
          <ac:spMkLst>
            <pc:docMk/>
            <pc:sldMk cId="2432145340" sldId="259"/>
            <ac:spMk id="12" creationId="{2C64898E-F6EE-4EA8-B2CE-EB072F8CFA49}"/>
          </ac:spMkLst>
        </pc:spChg>
        <pc:spChg chg="add mod">
          <ac:chgData name="Shadip Kumar Joshi" userId="cc4b5d8406671a6b" providerId="LiveId" clId="{B2E430E1-3726-4CD1-B0E4-5F4078E5CFB2}" dt="2022-07-04T14:45:55.656" v="1360" actId="1035"/>
          <ac:spMkLst>
            <pc:docMk/>
            <pc:sldMk cId="2432145340" sldId="259"/>
            <ac:spMk id="14" creationId="{9DFE71EC-9A6C-4E9C-9EB7-7EF04E01813A}"/>
          </ac:spMkLst>
        </pc:spChg>
        <pc:picChg chg="add mod ord">
          <ac:chgData name="Shadip Kumar Joshi" userId="cc4b5d8406671a6b" providerId="LiveId" clId="{B2E430E1-3726-4CD1-B0E4-5F4078E5CFB2}" dt="2022-07-04T14:44:55.297" v="1346" actId="1035"/>
          <ac:picMkLst>
            <pc:docMk/>
            <pc:sldMk cId="2432145340" sldId="259"/>
            <ac:picMk id="13" creationId="{45B0C031-0919-47C0-A5B8-AB703EF9EE97}"/>
          </ac:picMkLst>
        </pc:picChg>
      </pc:sldChg>
      <pc:sldChg chg="addSp delSp modSp add del mod">
        <pc:chgData name="Shadip Kumar Joshi" userId="cc4b5d8406671a6b" providerId="LiveId" clId="{B2E430E1-3726-4CD1-B0E4-5F4078E5CFB2}" dt="2022-07-04T14:46:03.062" v="1361" actId="47"/>
        <pc:sldMkLst>
          <pc:docMk/>
          <pc:sldMk cId="2220286193" sldId="260"/>
        </pc:sldMkLst>
        <pc:spChg chg="mod">
          <ac:chgData name="Shadip Kumar Joshi" userId="cc4b5d8406671a6b" providerId="LiveId" clId="{B2E430E1-3726-4CD1-B0E4-5F4078E5CFB2}" dt="2022-07-04T13:47:14.976" v="134"/>
          <ac:spMkLst>
            <pc:docMk/>
            <pc:sldMk cId="2220286193" sldId="260"/>
            <ac:spMk id="3" creationId="{00000000-0000-0000-0000-000000000000}"/>
          </ac:spMkLst>
        </pc:spChg>
        <pc:spChg chg="mod">
          <ac:chgData name="Shadip Kumar Joshi" userId="cc4b5d8406671a6b" providerId="LiveId" clId="{B2E430E1-3726-4CD1-B0E4-5F4078E5CFB2}" dt="2022-07-04T13:43:52.216" v="100" actId="255"/>
          <ac:spMkLst>
            <pc:docMk/>
            <pc:sldMk cId="2220286193" sldId="260"/>
            <ac:spMk id="9" creationId="{6AC50B5B-0566-49EF-8821-809A5E898C69}"/>
          </ac:spMkLst>
        </pc:spChg>
        <pc:spChg chg="add del">
          <ac:chgData name="Shadip Kumar Joshi" userId="cc4b5d8406671a6b" providerId="LiveId" clId="{B2E430E1-3726-4CD1-B0E4-5F4078E5CFB2}" dt="2022-07-04T13:43:38.842" v="96" actId="22"/>
          <ac:spMkLst>
            <pc:docMk/>
            <pc:sldMk cId="2220286193" sldId="260"/>
            <ac:spMk id="12" creationId="{8DB76AF4-A455-4DAB-847E-5094D750A274}"/>
          </ac:spMkLst>
        </pc:spChg>
      </pc:sldChg>
      <pc:sldChg chg="modSp add mod">
        <pc:chgData name="Shadip Kumar Joshi" userId="cc4b5d8406671a6b" providerId="LiveId" clId="{B2E430E1-3726-4CD1-B0E4-5F4078E5CFB2}" dt="2022-07-04T13:51:29.631" v="193" actId="120"/>
        <pc:sldMkLst>
          <pc:docMk/>
          <pc:sldMk cId="210477612" sldId="261"/>
        </pc:sldMkLst>
        <pc:spChg chg="mod">
          <ac:chgData name="Shadip Kumar Joshi" userId="cc4b5d8406671a6b" providerId="LiveId" clId="{B2E430E1-3726-4CD1-B0E4-5F4078E5CFB2}" dt="2022-07-04T13:51:29.631" v="193" actId="120"/>
          <ac:spMkLst>
            <pc:docMk/>
            <pc:sldMk cId="210477612" sldId="261"/>
            <ac:spMk id="3" creationId="{00000000-0000-0000-0000-000000000000}"/>
          </ac:spMkLst>
        </pc:spChg>
        <pc:spChg chg="mod">
          <ac:chgData name="Shadip Kumar Joshi" userId="cc4b5d8406671a6b" providerId="LiveId" clId="{B2E430E1-3726-4CD1-B0E4-5F4078E5CFB2}" dt="2022-07-04T13:51:16.303" v="191" actId="255"/>
          <ac:spMkLst>
            <pc:docMk/>
            <pc:sldMk cId="210477612" sldId="261"/>
            <ac:spMk id="9" creationId="{6AC50B5B-0566-49EF-8821-809A5E898C69}"/>
          </ac:spMkLst>
        </pc:spChg>
      </pc:sldChg>
      <pc:sldChg chg="addSp delSp modSp add del mod">
        <pc:chgData name="Shadip Kumar Joshi" userId="cc4b5d8406671a6b" providerId="LiveId" clId="{B2E430E1-3726-4CD1-B0E4-5F4078E5CFB2}" dt="2022-07-04T13:50:34.662" v="172" actId="47"/>
        <pc:sldMkLst>
          <pc:docMk/>
          <pc:sldMk cId="214892519" sldId="261"/>
        </pc:sldMkLst>
        <pc:spChg chg="mod">
          <ac:chgData name="Shadip Kumar Joshi" userId="cc4b5d8406671a6b" providerId="LiveId" clId="{B2E430E1-3726-4CD1-B0E4-5F4078E5CFB2}" dt="2022-07-04T13:47:40.803" v="151" actId="20577"/>
          <ac:spMkLst>
            <pc:docMk/>
            <pc:sldMk cId="214892519" sldId="261"/>
            <ac:spMk id="3" creationId="{00000000-0000-0000-0000-000000000000}"/>
          </ac:spMkLst>
        </pc:spChg>
        <pc:spChg chg="del mod">
          <ac:chgData name="Shadip Kumar Joshi" userId="cc4b5d8406671a6b" providerId="LiveId" clId="{B2E430E1-3726-4CD1-B0E4-5F4078E5CFB2}" dt="2022-07-04T13:47:43.287" v="153"/>
          <ac:spMkLst>
            <pc:docMk/>
            <pc:sldMk cId="214892519" sldId="261"/>
            <ac:spMk id="9" creationId="{6AC50B5B-0566-49EF-8821-809A5E898C69}"/>
          </ac:spMkLst>
        </pc:spChg>
        <pc:spChg chg="add del">
          <ac:chgData name="Shadip Kumar Joshi" userId="cc4b5d8406671a6b" providerId="LiveId" clId="{B2E430E1-3726-4CD1-B0E4-5F4078E5CFB2}" dt="2022-07-04T13:48:38.426" v="163" actId="22"/>
          <ac:spMkLst>
            <pc:docMk/>
            <pc:sldMk cId="214892519" sldId="261"/>
            <ac:spMk id="12" creationId="{0456A2AF-6634-4582-B99B-C457E63FA5EC}"/>
          </ac:spMkLst>
        </pc:spChg>
        <pc:spChg chg="add del">
          <ac:chgData name="Shadip Kumar Joshi" userId="cc4b5d8406671a6b" providerId="LiveId" clId="{B2E430E1-3726-4CD1-B0E4-5F4078E5CFB2}" dt="2022-07-04T13:48:54.215" v="165" actId="22"/>
          <ac:spMkLst>
            <pc:docMk/>
            <pc:sldMk cId="214892519" sldId="261"/>
            <ac:spMk id="13" creationId="{D4EA5E8F-7470-495A-89CA-DD0D64482D07}"/>
          </ac:spMkLst>
        </pc:spChg>
        <pc:spChg chg="add mod">
          <ac:chgData name="Shadip Kumar Joshi" userId="cc4b5d8406671a6b" providerId="LiveId" clId="{B2E430E1-3726-4CD1-B0E4-5F4078E5CFB2}" dt="2022-07-04T13:50:33.037" v="171" actId="6549"/>
          <ac:spMkLst>
            <pc:docMk/>
            <pc:sldMk cId="214892519" sldId="261"/>
            <ac:spMk id="14" creationId="{05066BF3-66A2-427E-9C23-9E01C81EC67D}"/>
          </ac:spMkLst>
        </pc:spChg>
      </pc:sldChg>
      <pc:sldChg chg="add del">
        <pc:chgData name="Shadip Kumar Joshi" userId="cc4b5d8406671a6b" providerId="LiveId" clId="{B2E430E1-3726-4CD1-B0E4-5F4078E5CFB2}" dt="2022-07-04T13:50:34.959" v="173" actId="47"/>
        <pc:sldMkLst>
          <pc:docMk/>
          <pc:sldMk cId="1731232888" sldId="262"/>
        </pc:sldMkLst>
      </pc:sldChg>
      <pc:sldChg chg="add del">
        <pc:chgData name="Shadip Kumar Joshi" userId="cc4b5d8406671a6b" providerId="LiveId" clId="{B2E430E1-3726-4CD1-B0E4-5F4078E5CFB2}" dt="2022-07-04T13:47:29.428" v="149"/>
        <pc:sldMkLst>
          <pc:docMk/>
          <pc:sldMk cId="1858590119" sldId="262"/>
        </pc:sldMkLst>
      </pc:sldChg>
      <pc:sldChg chg="modSp add mod">
        <pc:chgData name="Shadip Kumar Joshi" userId="cc4b5d8406671a6b" providerId="LiveId" clId="{B2E430E1-3726-4CD1-B0E4-5F4078E5CFB2}" dt="2022-07-04T13:55:00.631" v="282" actId="14100"/>
        <pc:sldMkLst>
          <pc:docMk/>
          <pc:sldMk cId="3644719158" sldId="262"/>
        </pc:sldMkLst>
        <pc:spChg chg="mod">
          <ac:chgData name="Shadip Kumar Joshi" userId="cc4b5d8406671a6b" providerId="LiveId" clId="{B2E430E1-3726-4CD1-B0E4-5F4078E5CFB2}" dt="2022-07-04T13:55:00.631" v="282" actId="14100"/>
          <ac:spMkLst>
            <pc:docMk/>
            <pc:sldMk cId="3644719158" sldId="262"/>
            <ac:spMk id="3" creationId="{00000000-0000-0000-0000-000000000000}"/>
          </ac:spMkLst>
        </pc:spChg>
        <pc:spChg chg="mod">
          <ac:chgData name="Shadip Kumar Joshi" userId="cc4b5d8406671a6b" providerId="LiveId" clId="{B2E430E1-3726-4CD1-B0E4-5F4078E5CFB2}" dt="2022-07-04T13:51:57.725" v="194"/>
          <ac:spMkLst>
            <pc:docMk/>
            <pc:sldMk cId="3644719158" sldId="262"/>
            <ac:spMk id="9" creationId="{6AC50B5B-0566-49EF-8821-809A5E898C69}"/>
          </ac:spMkLst>
        </pc:spChg>
      </pc:sldChg>
      <pc:sldChg chg="add del">
        <pc:chgData name="Shadip Kumar Joshi" userId="cc4b5d8406671a6b" providerId="LiveId" clId="{B2E430E1-3726-4CD1-B0E4-5F4078E5CFB2}" dt="2022-07-04T13:50:35.553" v="174" actId="47"/>
        <pc:sldMkLst>
          <pc:docMk/>
          <pc:sldMk cId="1218576678" sldId="263"/>
        </pc:sldMkLst>
      </pc:sldChg>
      <pc:sldChg chg="add del">
        <pc:chgData name="Shadip Kumar Joshi" userId="cc4b5d8406671a6b" providerId="LiveId" clId="{B2E430E1-3726-4CD1-B0E4-5F4078E5CFB2}" dt="2022-07-04T13:47:29.007" v="148"/>
        <pc:sldMkLst>
          <pc:docMk/>
          <pc:sldMk cId="2048261083" sldId="263"/>
        </pc:sldMkLst>
      </pc:sldChg>
      <pc:sldChg chg="addSp delSp modSp add mod">
        <pc:chgData name="Shadip Kumar Joshi" userId="cc4b5d8406671a6b" providerId="LiveId" clId="{B2E430E1-3726-4CD1-B0E4-5F4078E5CFB2}" dt="2022-07-04T14:02:12.872" v="623" actId="167"/>
        <pc:sldMkLst>
          <pc:docMk/>
          <pc:sldMk cId="3158214768" sldId="263"/>
        </pc:sldMkLst>
        <pc:spChg chg="mod">
          <ac:chgData name="Shadip Kumar Joshi" userId="cc4b5d8406671a6b" providerId="LiveId" clId="{B2E430E1-3726-4CD1-B0E4-5F4078E5CFB2}" dt="2022-07-04T14:00:58.806" v="576" actId="20577"/>
          <ac:spMkLst>
            <pc:docMk/>
            <pc:sldMk cId="3158214768" sldId="263"/>
            <ac:spMk id="3" creationId="{00000000-0000-0000-0000-000000000000}"/>
          </ac:spMkLst>
        </pc:spChg>
        <pc:spChg chg="mod">
          <ac:chgData name="Shadip Kumar Joshi" userId="cc4b5d8406671a6b" providerId="LiveId" clId="{B2E430E1-3726-4CD1-B0E4-5F4078E5CFB2}" dt="2022-07-04T13:55:23.958" v="284" actId="255"/>
          <ac:spMkLst>
            <pc:docMk/>
            <pc:sldMk cId="3158214768" sldId="263"/>
            <ac:spMk id="9" creationId="{6AC50B5B-0566-49EF-8821-809A5E898C69}"/>
          </ac:spMkLst>
        </pc:spChg>
        <pc:spChg chg="add del">
          <ac:chgData name="Shadip Kumar Joshi" userId="cc4b5d8406671a6b" providerId="LiveId" clId="{B2E430E1-3726-4CD1-B0E4-5F4078E5CFB2}" dt="2022-07-04T13:59:38.652" v="538" actId="22"/>
          <ac:spMkLst>
            <pc:docMk/>
            <pc:sldMk cId="3158214768" sldId="263"/>
            <ac:spMk id="15" creationId="{4B457DFE-A552-441D-96C9-B76024B16743}"/>
          </ac:spMkLst>
        </pc:spChg>
        <pc:spChg chg="add mod">
          <ac:chgData name="Shadip Kumar Joshi" userId="cc4b5d8406671a6b" providerId="LiveId" clId="{B2E430E1-3726-4CD1-B0E4-5F4078E5CFB2}" dt="2022-07-04T14:01:13.930" v="586" actId="1035"/>
          <ac:spMkLst>
            <pc:docMk/>
            <pc:sldMk cId="3158214768" sldId="263"/>
            <ac:spMk id="16" creationId="{107B759F-01A8-4865-9E7D-6398521C328D}"/>
          </ac:spMkLst>
        </pc:spChg>
        <pc:picChg chg="add del mod">
          <ac:chgData name="Shadip Kumar Joshi" userId="cc4b5d8406671a6b" providerId="LiveId" clId="{B2E430E1-3726-4CD1-B0E4-5F4078E5CFB2}" dt="2022-07-04T13:58:17.843" v="316"/>
          <ac:picMkLst>
            <pc:docMk/>
            <pc:sldMk cId="3158214768" sldId="263"/>
            <ac:picMk id="12" creationId="{84B8D8EF-0596-49F0-9CF7-2B99DE42AB9E}"/>
          </ac:picMkLst>
        </pc:picChg>
        <pc:picChg chg="add del mod">
          <ac:chgData name="Shadip Kumar Joshi" userId="cc4b5d8406671a6b" providerId="LiveId" clId="{B2E430E1-3726-4CD1-B0E4-5F4078E5CFB2}" dt="2022-07-04T13:58:44.889" v="392"/>
          <ac:picMkLst>
            <pc:docMk/>
            <pc:sldMk cId="3158214768" sldId="263"/>
            <ac:picMk id="13" creationId="{B3DE8744-FBD9-449D-BE2D-B5B76E776B51}"/>
          </ac:picMkLst>
        </pc:picChg>
        <pc:picChg chg="add mod ord">
          <ac:chgData name="Shadip Kumar Joshi" userId="cc4b5d8406671a6b" providerId="LiveId" clId="{B2E430E1-3726-4CD1-B0E4-5F4078E5CFB2}" dt="2022-07-04T14:01:08.587" v="580" actId="1035"/>
          <ac:picMkLst>
            <pc:docMk/>
            <pc:sldMk cId="3158214768" sldId="263"/>
            <ac:picMk id="14" creationId="{27858D06-341F-4736-A56D-BEA63E85F7C8}"/>
          </ac:picMkLst>
        </pc:picChg>
        <pc:picChg chg="add mod">
          <ac:chgData name="Shadip Kumar Joshi" userId="cc4b5d8406671a6b" providerId="LiveId" clId="{B2E430E1-3726-4CD1-B0E4-5F4078E5CFB2}" dt="2022-07-04T14:01:26.617" v="588" actId="1076"/>
          <ac:picMkLst>
            <pc:docMk/>
            <pc:sldMk cId="3158214768" sldId="263"/>
            <ac:picMk id="17" creationId="{03515D83-1DC4-4F25-A74A-25CCB6B026DA}"/>
          </ac:picMkLst>
        </pc:picChg>
        <pc:picChg chg="add mod ord">
          <ac:chgData name="Shadip Kumar Joshi" userId="cc4b5d8406671a6b" providerId="LiveId" clId="{B2E430E1-3726-4CD1-B0E4-5F4078E5CFB2}" dt="2022-07-04T14:02:12.872" v="623" actId="167"/>
          <ac:picMkLst>
            <pc:docMk/>
            <pc:sldMk cId="3158214768" sldId="263"/>
            <ac:picMk id="18" creationId="{BA027CEC-F4B3-4BF8-A2A7-A20611344642}"/>
          </ac:picMkLst>
        </pc:picChg>
      </pc:sldChg>
      <pc:sldChg chg="add del">
        <pc:chgData name="Shadip Kumar Joshi" userId="cc4b5d8406671a6b" providerId="LiveId" clId="{B2E430E1-3726-4CD1-B0E4-5F4078E5CFB2}" dt="2022-07-04T13:47:28.674" v="147"/>
        <pc:sldMkLst>
          <pc:docMk/>
          <pc:sldMk cId="1421637634" sldId="264"/>
        </pc:sldMkLst>
      </pc:sldChg>
      <pc:sldChg chg="addSp modSp add mod">
        <pc:chgData name="Shadip Kumar Joshi" userId="cc4b5d8406671a6b" providerId="LiveId" clId="{B2E430E1-3726-4CD1-B0E4-5F4078E5CFB2}" dt="2022-07-04T14:04:11.452" v="636" actId="255"/>
        <pc:sldMkLst>
          <pc:docMk/>
          <pc:sldMk cId="1953649186" sldId="264"/>
        </pc:sldMkLst>
        <pc:spChg chg="mod">
          <ac:chgData name="Shadip Kumar Joshi" userId="cc4b5d8406671a6b" providerId="LiveId" clId="{B2E430E1-3726-4CD1-B0E4-5F4078E5CFB2}" dt="2022-07-04T14:03:23.698" v="632" actId="255"/>
          <ac:spMkLst>
            <pc:docMk/>
            <pc:sldMk cId="1953649186" sldId="264"/>
            <ac:spMk id="3" creationId="{00000000-0000-0000-0000-000000000000}"/>
          </ac:spMkLst>
        </pc:spChg>
        <pc:spChg chg="mod">
          <ac:chgData name="Shadip Kumar Joshi" userId="cc4b5d8406671a6b" providerId="LiveId" clId="{B2E430E1-3726-4CD1-B0E4-5F4078E5CFB2}" dt="2022-07-04T14:02:50.543" v="625" actId="255"/>
          <ac:spMkLst>
            <pc:docMk/>
            <pc:sldMk cId="1953649186" sldId="264"/>
            <ac:spMk id="9" creationId="{6AC50B5B-0566-49EF-8821-809A5E898C69}"/>
          </ac:spMkLst>
        </pc:spChg>
        <pc:spChg chg="add mod">
          <ac:chgData name="Shadip Kumar Joshi" userId="cc4b5d8406671a6b" providerId="LiveId" clId="{B2E430E1-3726-4CD1-B0E4-5F4078E5CFB2}" dt="2022-07-04T14:04:11.452" v="636" actId="255"/>
          <ac:spMkLst>
            <pc:docMk/>
            <pc:sldMk cId="1953649186" sldId="264"/>
            <ac:spMk id="12" creationId="{28EC9DAE-E2EA-4706-A159-19A739B6AA39}"/>
          </ac:spMkLst>
        </pc:spChg>
      </pc:sldChg>
      <pc:sldChg chg="add del">
        <pc:chgData name="Shadip Kumar Joshi" userId="cc4b5d8406671a6b" providerId="LiveId" clId="{B2E430E1-3726-4CD1-B0E4-5F4078E5CFB2}" dt="2022-07-04T13:50:36.100" v="175" actId="47"/>
        <pc:sldMkLst>
          <pc:docMk/>
          <pc:sldMk cId="3970280853" sldId="264"/>
        </pc:sldMkLst>
      </pc:sldChg>
      <pc:sldChg chg="add del">
        <pc:chgData name="Shadip Kumar Joshi" userId="cc4b5d8406671a6b" providerId="LiveId" clId="{B2E430E1-3726-4CD1-B0E4-5F4078E5CFB2}" dt="2022-07-04T13:47:28.384" v="146"/>
        <pc:sldMkLst>
          <pc:docMk/>
          <pc:sldMk cId="97509720" sldId="265"/>
        </pc:sldMkLst>
      </pc:sldChg>
      <pc:sldChg chg="add del">
        <pc:chgData name="Shadip Kumar Joshi" userId="cc4b5d8406671a6b" providerId="LiveId" clId="{B2E430E1-3726-4CD1-B0E4-5F4078E5CFB2}" dt="2022-07-04T13:50:36.412" v="176" actId="47"/>
        <pc:sldMkLst>
          <pc:docMk/>
          <pc:sldMk cId="1219258495" sldId="265"/>
        </pc:sldMkLst>
      </pc:sldChg>
      <pc:sldChg chg="addSp modSp add mod">
        <pc:chgData name="Shadip Kumar Joshi" userId="cc4b5d8406671a6b" providerId="LiveId" clId="{B2E430E1-3726-4CD1-B0E4-5F4078E5CFB2}" dt="2022-07-04T14:19:12.634" v="956" actId="113"/>
        <pc:sldMkLst>
          <pc:docMk/>
          <pc:sldMk cId="2908664504" sldId="265"/>
        </pc:sldMkLst>
        <pc:spChg chg="mod">
          <ac:chgData name="Shadip Kumar Joshi" userId="cc4b5d8406671a6b" providerId="LiveId" clId="{B2E430E1-3726-4CD1-B0E4-5F4078E5CFB2}" dt="2022-07-04T14:11:12.597" v="809" actId="27636"/>
          <ac:spMkLst>
            <pc:docMk/>
            <pc:sldMk cId="2908664504" sldId="265"/>
            <ac:spMk id="2" creationId="{00000000-0000-0000-0000-000000000000}"/>
          </ac:spMkLst>
        </pc:spChg>
        <pc:spChg chg="mod">
          <ac:chgData name="Shadip Kumar Joshi" userId="cc4b5d8406671a6b" providerId="LiveId" clId="{B2E430E1-3726-4CD1-B0E4-5F4078E5CFB2}" dt="2022-07-04T14:19:12.634" v="956" actId="113"/>
          <ac:spMkLst>
            <pc:docMk/>
            <pc:sldMk cId="2908664504" sldId="265"/>
            <ac:spMk id="3" creationId="{00000000-0000-0000-0000-000000000000}"/>
          </ac:spMkLst>
        </pc:spChg>
        <pc:spChg chg="mod">
          <ac:chgData name="Shadip Kumar Joshi" userId="cc4b5d8406671a6b" providerId="LiveId" clId="{B2E430E1-3726-4CD1-B0E4-5F4078E5CFB2}" dt="2022-07-04T14:11:12.565" v="808" actId="255"/>
          <ac:spMkLst>
            <pc:docMk/>
            <pc:sldMk cId="2908664504" sldId="265"/>
            <ac:spMk id="9" creationId="{6AC50B5B-0566-49EF-8821-809A5E898C69}"/>
          </ac:spMkLst>
        </pc:spChg>
        <pc:spChg chg="mod">
          <ac:chgData name="Shadip Kumar Joshi" userId="cc4b5d8406671a6b" providerId="LiveId" clId="{B2E430E1-3726-4CD1-B0E4-5F4078E5CFB2}" dt="2022-07-04T14:11:12.565" v="808" actId="255"/>
          <ac:spMkLst>
            <pc:docMk/>
            <pc:sldMk cId="2908664504" sldId="265"/>
            <ac:spMk id="11" creationId="{2A84E1BD-2C9B-4765-85FD-14E1889209BB}"/>
          </ac:spMkLst>
        </pc:spChg>
        <pc:spChg chg="add mod">
          <ac:chgData name="Shadip Kumar Joshi" userId="cc4b5d8406671a6b" providerId="LiveId" clId="{B2E430E1-3726-4CD1-B0E4-5F4078E5CFB2}" dt="2022-07-04T14:18:09.199" v="953" actId="1035"/>
          <ac:spMkLst>
            <pc:docMk/>
            <pc:sldMk cId="2908664504" sldId="265"/>
            <ac:spMk id="13" creationId="{81DAA34D-7DB3-42E5-B470-E60203F19EE9}"/>
          </ac:spMkLst>
        </pc:spChg>
        <pc:picChg chg="add mod ord">
          <ac:chgData name="Shadip Kumar Joshi" userId="cc4b5d8406671a6b" providerId="LiveId" clId="{B2E430E1-3726-4CD1-B0E4-5F4078E5CFB2}" dt="2022-07-04T14:18:12.464" v="955" actId="1035"/>
          <ac:picMkLst>
            <pc:docMk/>
            <pc:sldMk cId="2908664504" sldId="265"/>
            <ac:picMk id="12" creationId="{4615A287-F223-4314-A7ED-AC7011FAE89F}"/>
          </ac:picMkLst>
        </pc:picChg>
        <pc:picChg chg="add mod">
          <ac:chgData name="Shadip Kumar Joshi" userId="cc4b5d8406671a6b" providerId="LiveId" clId="{B2E430E1-3726-4CD1-B0E4-5F4078E5CFB2}" dt="2022-07-04T14:12:31.453" v="833"/>
          <ac:picMkLst>
            <pc:docMk/>
            <pc:sldMk cId="2908664504" sldId="265"/>
            <ac:picMk id="14" creationId="{2D001D00-F09E-42AA-8B8F-25898F023DBB}"/>
          </ac:picMkLst>
        </pc:picChg>
      </pc:sldChg>
      <pc:sldChg chg="add del">
        <pc:chgData name="Shadip Kumar Joshi" userId="cc4b5d8406671a6b" providerId="LiveId" clId="{B2E430E1-3726-4CD1-B0E4-5F4078E5CFB2}" dt="2022-07-04T13:47:28.094" v="145"/>
        <pc:sldMkLst>
          <pc:docMk/>
          <pc:sldMk cId="1778482383" sldId="266"/>
        </pc:sldMkLst>
      </pc:sldChg>
      <pc:sldChg chg="add del">
        <pc:chgData name="Shadip Kumar Joshi" userId="cc4b5d8406671a6b" providerId="LiveId" clId="{B2E430E1-3726-4CD1-B0E4-5F4078E5CFB2}" dt="2022-07-04T13:50:36.709" v="177" actId="47"/>
        <pc:sldMkLst>
          <pc:docMk/>
          <pc:sldMk cId="2356340745" sldId="266"/>
        </pc:sldMkLst>
      </pc:sldChg>
      <pc:sldChg chg="addSp modSp add mod">
        <pc:chgData name="Shadip Kumar Joshi" userId="cc4b5d8406671a6b" providerId="LiveId" clId="{B2E430E1-3726-4CD1-B0E4-5F4078E5CFB2}" dt="2022-07-04T14:21:46.613" v="989" actId="14100"/>
        <pc:sldMkLst>
          <pc:docMk/>
          <pc:sldMk cId="3217573993" sldId="266"/>
        </pc:sldMkLst>
        <pc:spChg chg="mod">
          <ac:chgData name="Shadip Kumar Joshi" userId="cc4b5d8406671a6b" providerId="LiveId" clId="{B2E430E1-3726-4CD1-B0E4-5F4078E5CFB2}" dt="2022-07-04T14:12:49.265" v="835" actId="255"/>
          <ac:spMkLst>
            <pc:docMk/>
            <pc:sldMk cId="3217573993" sldId="266"/>
            <ac:spMk id="9" creationId="{6AC50B5B-0566-49EF-8821-809A5E898C69}"/>
          </ac:spMkLst>
        </pc:spChg>
        <pc:picChg chg="add mod ord">
          <ac:chgData name="Shadip Kumar Joshi" userId="cc4b5d8406671a6b" providerId="LiveId" clId="{B2E430E1-3726-4CD1-B0E4-5F4078E5CFB2}" dt="2022-07-04T14:14:14.684" v="856" actId="1035"/>
          <ac:picMkLst>
            <pc:docMk/>
            <pc:sldMk cId="3217573993" sldId="266"/>
            <ac:picMk id="12" creationId="{ED705322-A077-432F-BED0-FC19F1F76B64}"/>
          </ac:picMkLst>
        </pc:picChg>
        <pc:picChg chg="add mod">
          <ac:chgData name="Shadip Kumar Joshi" userId="cc4b5d8406671a6b" providerId="LiveId" clId="{B2E430E1-3726-4CD1-B0E4-5F4078E5CFB2}" dt="2022-07-04T14:14:49.964" v="899" actId="14100"/>
          <ac:picMkLst>
            <pc:docMk/>
            <pc:sldMk cId="3217573993" sldId="266"/>
            <ac:picMk id="13" creationId="{A27A7467-8F17-4C1E-91F0-8F3C699D053B}"/>
          </ac:picMkLst>
        </pc:picChg>
        <pc:picChg chg="add mod ord">
          <ac:chgData name="Shadip Kumar Joshi" userId="cc4b5d8406671a6b" providerId="LiveId" clId="{B2E430E1-3726-4CD1-B0E4-5F4078E5CFB2}" dt="2022-07-04T14:21:46.613" v="989" actId="14100"/>
          <ac:picMkLst>
            <pc:docMk/>
            <pc:sldMk cId="3217573993" sldId="266"/>
            <ac:picMk id="14" creationId="{A4DE440A-329E-4F35-B0A1-20D802558829}"/>
          </ac:picMkLst>
        </pc:picChg>
      </pc:sldChg>
      <pc:sldChg chg="addSp modSp add mod">
        <pc:chgData name="Shadip Kumar Joshi" userId="cc4b5d8406671a6b" providerId="LiveId" clId="{B2E430E1-3726-4CD1-B0E4-5F4078E5CFB2}" dt="2022-07-04T14:23:41.328" v="1007" actId="1076"/>
        <pc:sldMkLst>
          <pc:docMk/>
          <pc:sldMk cId="1764768845" sldId="267"/>
        </pc:sldMkLst>
        <pc:spChg chg="mod">
          <ac:chgData name="Shadip Kumar Joshi" userId="cc4b5d8406671a6b" providerId="LiveId" clId="{B2E430E1-3726-4CD1-B0E4-5F4078E5CFB2}" dt="2022-07-04T14:23:23.828" v="1005" actId="14100"/>
          <ac:spMkLst>
            <pc:docMk/>
            <pc:sldMk cId="1764768845" sldId="267"/>
            <ac:spMk id="3" creationId="{00000000-0000-0000-0000-000000000000}"/>
          </ac:spMkLst>
        </pc:spChg>
        <pc:spChg chg="mod">
          <ac:chgData name="Shadip Kumar Joshi" userId="cc4b5d8406671a6b" providerId="LiveId" clId="{B2E430E1-3726-4CD1-B0E4-5F4078E5CFB2}" dt="2022-07-04T14:22:25.330" v="990"/>
          <ac:spMkLst>
            <pc:docMk/>
            <pc:sldMk cId="1764768845" sldId="267"/>
            <ac:spMk id="9" creationId="{6AC50B5B-0566-49EF-8821-809A5E898C69}"/>
          </ac:spMkLst>
        </pc:spChg>
        <pc:spChg chg="add mod">
          <ac:chgData name="Shadip Kumar Joshi" userId="cc4b5d8406671a6b" providerId="LiveId" clId="{B2E430E1-3726-4CD1-B0E4-5F4078E5CFB2}" dt="2022-07-04T14:23:41.328" v="1007" actId="1076"/>
          <ac:spMkLst>
            <pc:docMk/>
            <pc:sldMk cId="1764768845" sldId="267"/>
            <ac:spMk id="12" creationId="{716801B7-1417-46CF-8A3E-E8A551FFDC28}"/>
          </ac:spMkLst>
        </pc:spChg>
      </pc:sldChg>
      <pc:sldChg chg="add del">
        <pc:chgData name="Shadip Kumar Joshi" userId="cc4b5d8406671a6b" providerId="LiveId" clId="{B2E430E1-3726-4CD1-B0E4-5F4078E5CFB2}" dt="2022-07-04T13:50:37.147" v="178" actId="47"/>
        <pc:sldMkLst>
          <pc:docMk/>
          <pc:sldMk cId="2317991941" sldId="267"/>
        </pc:sldMkLst>
      </pc:sldChg>
      <pc:sldChg chg="add del">
        <pc:chgData name="Shadip Kumar Joshi" userId="cc4b5d8406671a6b" providerId="LiveId" clId="{B2E430E1-3726-4CD1-B0E4-5F4078E5CFB2}" dt="2022-07-04T13:47:27.774" v="144"/>
        <pc:sldMkLst>
          <pc:docMk/>
          <pc:sldMk cId="2466626912" sldId="267"/>
        </pc:sldMkLst>
      </pc:sldChg>
      <pc:sldChg chg="add del">
        <pc:chgData name="Shadip Kumar Joshi" userId="cc4b5d8406671a6b" providerId="LiveId" clId="{B2E430E1-3726-4CD1-B0E4-5F4078E5CFB2}" dt="2022-07-04T13:47:27.314" v="143"/>
        <pc:sldMkLst>
          <pc:docMk/>
          <pc:sldMk cId="1426023731" sldId="268"/>
        </pc:sldMkLst>
      </pc:sldChg>
      <pc:sldChg chg="addSp modSp add mod">
        <pc:chgData name="Shadip Kumar Joshi" userId="cc4b5d8406671a6b" providerId="LiveId" clId="{B2E430E1-3726-4CD1-B0E4-5F4078E5CFB2}" dt="2022-07-04T14:33:58.437" v="1146" actId="14100"/>
        <pc:sldMkLst>
          <pc:docMk/>
          <pc:sldMk cId="1705204204" sldId="268"/>
        </pc:sldMkLst>
        <pc:spChg chg="mod">
          <ac:chgData name="Shadip Kumar Joshi" userId="cc4b5d8406671a6b" providerId="LiveId" clId="{B2E430E1-3726-4CD1-B0E4-5F4078E5CFB2}" dt="2022-07-04T14:29:39.598" v="1100" actId="404"/>
          <ac:spMkLst>
            <pc:docMk/>
            <pc:sldMk cId="1705204204" sldId="268"/>
            <ac:spMk id="3" creationId="{00000000-0000-0000-0000-000000000000}"/>
          </ac:spMkLst>
        </pc:spChg>
        <pc:spChg chg="mod">
          <ac:chgData name="Shadip Kumar Joshi" userId="cc4b5d8406671a6b" providerId="LiveId" clId="{B2E430E1-3726-4CD1-B0E4-5F4078E5CFB2}" dt="2022-07-04T14:25:09.168" v="1059" actId="1036"/>
          <ac:spMkLst>
            <pc:docMk/>
            <pc:sldMk cId="1705204204" sldId="268"/>
            <ac:spMk id="9" creationId="{6AC50B5B-0566-49EF-8821-809A5E898C69}"/>
          </ac:spMkLst>
        </pc:spChg>
        <pc:graphicFrameChg chg="add mod modGraphic">
          <ac:chgData name="Shadip Kumar Joshi" userId="cc4b5d8406671a6b" providerId="LiveId" clId="{B2E430E1-3726-4CD1-B0E4-5F4078E5CFB2}" dt="2022-07-04T14:33:58.437" v="1146" actId="14100"/>
          <ac:graphicFrameMkLst>
            <pc:docMk/>
            <pc:sldMk cId="1705204204" sldId="268"/>
            <ac:graphicFrameMk id="6" creationId="{563FD302-F497-47DE-8330-EB2DBCBBA4D7}"/>
          </ac:graphicFrameMkLst>
        </pc:graphicFrameChg>
        <pc:picChg chg="add mod">
          <ac:chgData name="Shadip Kumar Joshi" userId="cc4b5d8406671a6b" providerId="LiveId" clId="{B2E430E1-3726-4CD1-B0E4-5F4078E5CFB2}" dt="2022-07-04T14:29:47.129" v="1101" actId="1076"/>
          <ac:picMkLst>
            <pc:docMk/>
            <pc:sldMk cId="1705204204" sldId="268"/>
            <ac:picMk id="12" creationId="{369E0BAA-C882-4294-9977-377953A7E0F5}"/>
          </ac:picMkLst>
        </pc:picChg>
        <pc:picChg chg="add mod">
          <ac:chgData name="Shadip Kumar Joshi" userId="cc4b5d8406671a6b" providerId="LiveId" clId="{B2E430E1-3726-4CD1-B0E4-5F4078E5CFB2}" dt="2022-07-04T14:30:00.442" v="1103" actId="1076"/>
          <ac:picMkLst>
            <pc:docMk/>
            <pc:sldMk cId="1705204204" sldId="268"/>
            <ac:picMk id="13" creationId="{A53B1E34-52C5-46DE-B700-9CA76DB4E29C}"/>
          </ac:picMkLst>
        </pc:picChg>
      </pc:sldChg>
      <pc:sldChg chg="add del">
        <pc:chgData name="Shadip Kumar Joshi" userId="cc4b5d8406671a6b" providerId="LiveId" clId="{B2E430E1-3726-4CD1-B0E4-5F4078E5CFB2}" dt="2022-07-04T13:50:37.584" v="179" actId="47"/>
        <pc:sldMkLst>
          <pc:docMk/>
          <pc:sldMk cId="4107409421" sldId="268"/>
        </pc:sldMkLst>
      </pc:sldChg>
      <pc:sldChg chg="add del">
        <pc:chgData name="Shadip Kumar Joshi" userId="cc4b5d8406671a6b" providerId="LiveId" clId="{B2E430E1-3726-4CD1-B0E4-5F4078E5CFB2}" dt="2022-07-04T13:50:38.006" v="180" actId="47"/>
        <pc:sldMkLst>
          <pc:docMk/>
          <pc:sldMk cId="2168297573" sldId="269"/>
        </pc:sldMkLst>
      </pc:sldChg>
      <pc:sldChg chg="addSp modSp add mod">
        <pc:chgData name="Shadip Kumar Joshi" userId="cc4b5d8406671a6b" providerId="LiveId" clId="{B2E430E1-3726-4CD1-B0E4-5F4078E5CFB2}" dt="2022-07-04T14:35:29.074" v="1155" actId="14100"/>
        <pc:sldMkLst>
          <pc:docMk/>
          <pc:sldMk cId="2708383781" sldId="269"/>
        </pc:sldMkLst>
        <pc:spChg chg="mod">
          <ac:chgData name="Shadip Kumar Joshi" userId="cc4b5d8406671a6b" providerId="LiveId" clId="{B2E430E1-3726-4CD1-B0E4-5F4078E5CFB2}" dt="2022-07-04T14:34:38.092" v="1150"/>
          <ac:spMkLst>
            <pc:docMk/>
            <pc:sldMk cId="2708383781" sldId="269"/>
            <ac:spMk id="3" creationId="{00000000-0000-0000-0000-000000000000}"/>
          </ac:spMkLst>
        </pc:spChg>
        <pc:spChg chg="mod">
          <ac:chgData name="Shadip Kumar Joshi" userId="cc4b5d8406671a6b" providerId="LiveId" clId="{B2E430E1-3726-4CD1-B0E4-5F4078E5CFB2}" dt="2022-07-04T14:34:21.733" v="1148" actId="255"/>
          <ac:spMkLst>
            <pc:docMk/>
            <pc:sldMk cId="2708383781" sldId="269"/>
            <ac:spMk id="9" creationId="{6AC50B5B-0566-49EF-8821-809A5E898C69}"/>
          </ac:spMkLst>
        </pc:spChg>
        <pc:graphicFrameChg chg="add mod modGraphic">
          <ac:chgData name="Shadip Kumar Joshi" userId="cc4b5d8406671a6b" providerId="LiveId" clId="{B2E430E1-3726-4CD1-B0E4-5F4078E5CFB2}" dt="2022-07-04T14:35:29.074" v="1155" actId="14100"/>
          <ac:graphicFrameMkLst>
            <pc:docMk/>
            <pc:sldMk cId="2708383781" sldId="269"/>
            <ac:graphicFrameMk id="6" creationId="{EEDC3346-DD7B-4453-A868-A6CB9663527F}"/>
          </ac:graphicFrameMkLst>
        </pc:graphicFrameChg>
      </pc:sldChg>
      <pc:sldChg chg="modSp add mod">
        <pc:chgData name="Shadip Kumar Joshi" userId="cc4b5d8406671a6b" providerId="LiveId" clId="{B2E430E1-3726-4CD1-B0E4-5F4078E5CFB2}" dt="2022-07-04T14:36:38.539" v="1159" actId="120"/>
        <pc:sldMkLst>
          <pc:docMk/>
          <pc:sldMk cId="2174511810" sldId="270"/>
        </pc:sldMkLst>
        <pc:spChg chg="mod">
          <ac:chgData name="Shadip Kumar Joshi" userId="cc4b5d8406671a6b" providerId="LiveId" clId="{B2E430E1-3726-4CD1-B0E4-5F4078E5CFB2}" dt="2022-07-04T14:36:38.539" v="1159" actId="120"/>
          <ac:spMkLst>
            <pc:docMk/>
            <pc:sldMk cId="2174511810" sldId="270"/>
            <ac:spMk id="3" creationId="{00000000-0000-0000-0000-000000000000}"/>
          </ac:spMkLst>
        </pc:spChg>
        <pc:spChg chg="mod">
          <ac:chgData name="Shadip Kumar Joshi" userId="cc4b5d8406671a6b" providerId="LiveId" clId="{B2E430E1-3726-4CD1-B0E4-5F4078E5CFB2}" dt="2022-07-04T14:36:28.134" v="1157" actId="255"/>
          <ac:spMkLst>
            <pc:docMk/>
            <pc:sldMk cId="2174511810" sldId="270"/>
            <ac:spMk id="9" creationId="{6AC50B5B-0566-49EF-8821-809A5E898C69}"/>
          </ac:spMkLst>
        </pc:spChg>
      </pc:sldChg>
      <pc:sldChg chg="delSp modSp add del mod">
        <pc:chgData name="Shadip Kumar Joshi" userId="cc4b5d8406671a6b" providerId="LiveId" clId="{B2E430E1-3726-4CD1-B0E4-5F4078E5CFB2}" dt="2022-07-04T14:24:51.403" v="1034" actId="47"/>
        <pc:sldMkLst>
          <pc:docMk/>
          <pc:sldMk cId="964962451" sldId="271"/>
        </pc:sldMkLst>
        <pc:spChg chg="del mod">
          <ac:chgData name="Shadip Kumar Joshi" userId="cc4b5d8406671a6b" providerId="LiveId" clId="{B2E430E1-3726-4CD1-B0E4-5F4078E5CFB2}" dt="2022-07-04T14:24:49.779" v="1033"/>
          <ac:spMkLst>
            <pc:docMk/>
            <pc:sldMk cId="964962451" sldId="271"/>
            <ac:spMk id="9" creationId="{6AC50B5B-0566-49EF-8821-809A5E898C69}"/>
          </ac:spMkLst>
        </pc:spChg>
      </pc:sldChg>
      <pc:sldChg chg="modSp add mod">
        <pc:chgData name="Shadip Kumar Joshi" userId="cc4b5d8406671a6b" providerId="LiveId" clId="{B2E430E1-3726-4CD1-B0E4-5F4078E5CFB2}" dt="2022-07-04T14:38:19.661" v="1164" actId="120"/>
        <pc:sldMkLst>
          <pc:docMk/>
          <pc:sldMk cId="4231558662" sldId="271"/>
        </pc:sldMkLst>
        <pc:spChg chg="mod">
          <ac:chgData name="Shadip Kumar Joshi" userId="cc4b5d8406671a6b" providerId="LiveId" clId="{B2E430E1-3726-4CD1-B0E4-5F4078E5CFB2}" dt="2022-07-04T14:38:19.661" v="1164" actId="120"/>
          <ac:spMkLst>
            <pc:docMk/>
            <pc:sldMk cId="4231558662" sldId="271"/>
            <ac:spMk id="3" creationId="{00000000-0000-0000-0000-000000000000}"/>
          </ac:spMkLst>
        </pc:spChg>
        <pc:spChg chg="mod">
          <ac:chgData name="Shadip Kumar Joshi" userId="cc4b5d8406671a6b" providerId="LiveId" clId="{B2E430E1-3726-4CD1-B0E4-5F4078E5CFB2}" dt="2022-07-04T14:38:08.708" v="1162" actId="255"/>
          <ac:spMkLst>
            <pc:docMk/>
            <pc:sldMk cId="4231558662" sldId="271"/>
            <ac:spMk id="9" creationId="{6AC50B5B-0566-49EF-8821-809A5E898C69}"/>
          </ac:spMkLst>
        </pc:spChg>
      </pc:sldChg>
      <pc:sldChg chg="addSp modSp add mod">
        <pc:chgData name="Shadip Kumar Joshi" userId="cc4b5d8406671a6b" providerId="LiveId" clId="{B2E430E1-3726-4CD1-B0E4-5F4078E5CFB2}" dt="2022-07-04T14:39:14.628" v="1173" actId="14100"/>
        <pc:sldMkLst>
          <pc:docMk/>
          <pc:sldMk cId="2844927178" sldId="272"/>
        </pc:sldMkLst>
        <pc:spChg chg="mod">
          <ac:chgData name="Shadip Kumar Joshi" userId="cc4b5d8406671a6b" providerId="LiveId" clId="{B2E430E1-3726-4CD1-B0E4-5F4078E5CFB2}" dt="2022-07-04T14:38:55.832" v="1168" actId="20577"/>
          <ac:spMkLst>
            <pc:docMk/>
            <pc:sldMk cId="2844927178" sldId="272"/>
            <ac:spMk id="3" creationId="{00000000-0000-0000-0000-000000000000}"/>
          </ac:spMkLst>
        </pc:spChg>
        <pc:spChg chg="mod">
          <ac:chgData name="Shadip Kumar Joshi" userId="cc4b5d8406671a6b" providerId="LiveId" clId="{B2E430E1-3726-4CD1-B0E4-5F4078E5CFB2}" dt="2022-07-04T14:38:46.863" v="1167" actId="255"/>
          <ac:spMkLst>
            <pc:docMk/>
            <pc:sldMk cId="2844927178" sldId="272"/>
            <ac:spMk id="9" creationId="{6AC50B5B-0566-49EF-8821-809A5E898C69}"/>
          </ac:spMkLst>
        </pc:spChg>
        <pc:picChg chg="add mod">
          <ac:chgData name="Shadip Kumar Joshi" userId="cc4b5d8406671a6b" providerId="LiveId" clId="{B2E430E1-3726-4CD1-B0E4-5F4078E5CFB2}" dt="2022-07-04T14:39:14.628" v="1173" actId="14100"/>
          <ac:picMkLst>
            <pc:docMk/>
            <pc:sldMk cId="2844927178" sldId="272"/>
            <ac:picMk id="12" creationId="{30141045-485B-469F-AF8F-03377EC1E997}"/>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pPr/>
              <a:t>7/4/2022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xmlns=""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pPr/>
              <a:t>7/4/2022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xmlns=""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pPr/>
              <a:t>7/4/2022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xmlns=""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pPr/>
              <a:t>7/4/2022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xmlns=""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pPr/>
              <a:t>7/4/2022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xmlns=""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pPr/>
              <a:t>7/4/2022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xmlns=""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pPr/>
              <a:t>7/4/2022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xmlns=""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pPr/>
              <a:t>7/4/2022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xmlns=""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pPr/>
              <a:t>7/4/2022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xmlns=""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pPr/>
              <a:t>7/4/2022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xmlns=""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pPr/>
              <a:t>7/4/2022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xmlns=""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pPr/>
              <a:t>7/4/2022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pPr/>
              <a:t>‹#›</a:t>
            </a:fld>
            <a:endParaRPr lang="en-US"/>
          </a:p>
        </p:txBody>
      </p:sp>
    </p:spTree>
    <p:extLst>
      <p:ext uri="{BB962C8B-B14F-4D97-AF65-F5344CB8AC3E}">
        <p14:creationId xmlns:p14="http://schemas.microsoft.com/office/powerpoint/2010/main" xmlns=""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5.jpe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5.jpe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14.xml.rels><?xml version="1.0" encoding="UTF-8" standalone="yes"?>
<Relationships xmlns="http://schemas.openxmlformats.org/package/2006/relationships"><Relationship Id="rId8" Type="http://schemas.openxmlformats.org/officeDocument/2006/relationships/hyperlink" Target="https://www.clickcease.com/blog/how-to-do-keyword-research-for-ppc-ads/" TargetMode="External"/><Relationship Id="rId3" Type="http://schemas.openxmlformats.org/officeDocument/2006/relationships/hyperlink" Target="https://codersera.com/blog/let-us-understand-searching-algorithms/" TargetMode="External"/><Relationship Id="rId7" Type="http://schemas.openxmlformats.org/officeDocument/2006/relationships/hyperlink" Target="https://www.quora.com/What-is-the-flowchart-of-binary-search" TargetMode="External"/><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hyperlink" Target="https://thenounproject.com/icon/search-bar-2775997/" TargetMode="External"/><Relationship Id="rId11" Type="http://schemas.openxmlformats.org/officeDocument/2006/relationships/image" Target="../media/image5.jpeg"/><Relationship Id="rId5" Type="http://schemas.openxmlformats.org/officeDocument/2006/relationships/hyperlink" Target="https://www.geeksforgeeks.org/searching-algorithms/?ref=lbp" TargetMode="External"/><Relationship Id="rId10" Type="http://schemas.openxmlformats.org/officeDocument/2006/relationships/image" Target="../media/image1.png"/><Relationship Id="rId4" Type="http://schemas.openxmlformats.org/officeDocument/2006/relationships/hyperlink" Target="https://bournetocode.com/projects/GCSE_Computing_Fundamentals/pages/3-1-3-searc_alg.html" TargetMode="External"/><Relationship Id="rId9" Type="http://schemas.openxmlformats.org/officeDocument/2006/relationships/hyperlink" Target="https://www.mygreatlearning.com/blog/why-is-time-complexity-essential/"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14.jpeg"/><Relationship Id="rId4" Type="http://schemas.openxmlformats.org/officeDocument/2006/relationships/image" Target="../media/image5.jpe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jpeg"/><Relationship Id="rId1" Type="http://schemas.openxmlformats.org/officeDocument/2006/relationships/slideLayout" Target="../slideLayouts/slideLayout1.xml"/><Relationship Id="rId6" Type="http://schemas.openxmlformats.org/officeDocument/2006/relationships/image" Target="../media/image7.gif"/><Relationship Id="rId5" Type="http://schemas.openxmlformats.org/officeDocument/2006/relationships/image" Target="../media/image5.jpe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5.jpe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5" name="Picture 5" descr="A picture containing text, sign&#10;&#10;Description automatically generated">
            <a:extLst>
              <a:ext uri="{FF2B5EF4-FFF2-40B4-BE49-F238E27FC236}">
                <a16:creationId xmlns:a16="http://schemas.microsoft.com/office/drawing/2014/main" xmlns="" id="{D19BEFA4-962D-EDC3-33A7-D834DED7C698}"/>
              </a:ext>
            </a:extLst>
          </p:cNvPr>
          <p:cNvPicPr>
            <a:picLocks noChangeAspect="1"/>
          </p:cNvPicPr>
          <p:nvPr/>
        </p:nvPicPr>
        <p:blipFill>
          <a:blip r:embed="rId2" cstate="print"/>
          <a:stretch>
            <a:fillRect/>
          </a:stretch>
        </p:blipFill>
        <p:spPr>
          <a:xfrm>
            <a:off x="4578644" y="104650"/>
            <a:ext cx="2743200" cy="521465"/>
          </a:xfrm>
          <a:prstGeom prst="rect">
            <a:avLst/>
          </a:prstGeom>
        </p:spPr>
      </p:pic>
      <p:pic>
        <p:nvPicPr>
          <p:cNvPr id="6" name="Picture 6" descr="Diagram&#10;&#10;Description automatically generated">
            <a:extLst>
              <a:ext uri="{FF2B5EF4-FFF2-40B4-BE49-F238E27FC236}">
                <a16:creationId xmlns:a16="http://schemas.microsoft.com/office/drawing/2014/main" xmlns="" id="{C16D8B54-BBAC-01C0-7BF7-997A084D9C54}"/>
              </a:ext>
            </a:extLst>
          </p:cNvPr>
          <p:cNvPicPr>
            <a:picLocks noChangeAspect="1"/>
          </p:cNvPicPr>
          <p:nvPr/>
        </p:nvPicPr>
        <p:blipFill>
          <a:blip r:embed="rId3"/>
          <a:stretch>
            <a:fillRect/>
          </a:stretch>
        </p:blipFill>
        <p:spPr>
          <a:xfrm>
            <a:off x="-5255" y="719596"/>
            <a:ext cx="12202511" cy="6133959"/>
          </a:xfrm>
          <a:prstGeom prst="rect">
            <a:avLst/>
          </a:prstGeom>
        </p:spPr>
      </p:pic>
      <p:sp>
        <p:nvSpPr>
          <p:cNvPr id="7" name="TextBox 6">
            <a:extLst>
              <a:ext uri="{FF2B5EF4-FFF2-40B4-BE49-F238E27FC236}">
                <a16:creationId xmlns:a16="http://schemas.microsoft.com/office/drawing/2014/main" xmlns="" id="{634829B9-3CFE-6A32-9BEB-70A3EFFC992E}"/>
              </a:ext>
            </a:extLst>
          </p:cNvPr>
          <p:cNvSpPr txBox="1"/>
          <p:nvPr/>
        </p:nvSpPr>
        <p:spPr>
          <a:xfrm>
            <a:off x="9760441" y="5466321"/>
            <a:ext cx="2743200"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t>-220049</a:t>
            </a:r>
          </a:p>
          <a:p>
            <a:r>
              <a:rPr lang="en-US" b="1"/>
              <a:t>SHADIP KUMAR JOSHI</a:t>
            </a:r>
          </a:p>
          <a:p>
            <a:r>
              <a:rPr lang="en-US" b="1"/>
              <a:t>BATCH 32 A (COM)</a:t>
            </a:r>
          </a:p>
          <a:p>
            <a:endParaRPr lang="en-US"/>
          </a:p>
        </p:txBody>
      </p:sp>
      <p:pic>
        <p:nvPicPr>
          <p:cNvPr id="8" name="Picture 8" descr="A picture containing text, person, male&#10;&#10;Description automatically generated">
            <a:extLst>
              <a:ext uri="{FF2B5EF4-FFF2-40B4-BE49-F238E27FC236}">
                <a16:creationId xmlns:a16="http://schemas.microsoft.com/office/drawing/2014/main" xmlns="" id="{E6CF8928-BFF4-82DD-399C-CDEDA4D0A2F9}"/>
              </a:ext>
            </a:extLst>
          </p:cNvPr>
          <p:cNvPicPr>
            <a:picLocks noChangeAspect="1"/>
          </p:cNvPicPr>
          <p:nvPr/>
        </p:nvPicPr>
        <p:blipFill>
          <a:blip r:embed="rId4"/>
          <a:stretch>
            <a:fillRect/>
          </a:stretch>
        </p:blipFill>
        <p:spPr>
          <a:xfrm>
            <a:off x="7869127" y="4879756"/>
            <a:ext cx="1971675" cy="2038350"/>
          </a:xfrm>
          <a:prstGeom prst="rect">
            <a:avLst/>
          </a:prstGeom>
        </p:spPr>
      </p:pic>
      <p:sp>
        <p:nvSpPr>
          <p:cNvPr id="9" name="Rectangle 8"/>
          <p:cNvSpPr/>
          <p:nvPr/>
        </p:nvSpPr>
        <p:spPr>
          <a:xfrm>
            <a:off x="2283156" y="989649"/>
            <a:ext cx="8044638" cy="1015663"/>
          </a:xfrm>
          <a:prstGeom prst="rect">
            <a:avLst/>
          </a:prstGeom>
        </p:spPr>
        <p:txBody>
          <a:bodyPr wrap="none">
            <a:spAutoFit/>
          </a:bodyPr>
          <a:lstStyle/>
          <a:p>
            <a:r>
              <a:rPr lang="en-US" sz="6000" b="1" dirty="0" smtClean="0">
                <a:ln w="17780" cmpd="sng">
                  <a:solidFill>
                    <a:srgbClr val="00B050"/>
                  </a:solidFill>
                  <a:prstDash val="solid"/>
                  <a:miter lim="800000"/>
                </a:ln>
                <a:solidFill>
                  <a:srgbClr val="FF0000"/>
                </a:solidFill>
                <a:effectLst>
                  <a:outerShdw blurRad="38100" dist="38100" dir="2700000" algn="tl">
                    <a:srgbClr val="000000">
                      <a:alpha val="43137"/>
                    </a:srgbClr>
                  </a:outerShdw>
                </a:effectLst>
              </a:rPr>
              <a:t>SEARCHING ALGORITHM</a:t>
            </a:r>
            <a:endParaRPr lang="en-US" sz="6000" dirty="0"/>
          </a:p>
        </p:txBody>
      </p:sp>
    </p:spTree>
    <p:extLst>
      <p:ext uri="{BB962C8B-B14F-4D97-AF65-F5344CB8AC3E}">
        <p14:creationId xmlns:p14="http://schemas.microsoft.com/office/powerpoint/2010/main" xmlns="" val="1098572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63414" y="715086"/>
            <a:ext cx="9144000" cy="535154"/>
          </a:xfrm>
        </p:spPr>
        <p:txBody>
          <a:bodyPr>
            <a:normAutofit fontScale="90000"/>
          </a:bodyPr>
          <a:lstStyle/>
          <a:p>
            <a:endParaRPr lang="en-US"/>
          </a:p>
        </p:txBody>
      </p:sp>
      <p:pic>
        <p:nvPicPr>
          <p:cNvPr id="4" name="Picture 8" descr="Shape, rectangle&#10;&#10;Description automatically generated">
            <a:extLst>
              <a:ext uri="{FF2B5EF4-FFF2-40B4-BE49-F238E27FC236}">
                <a16:creationId xmlns:a16="http://schemas.microsoft.com/office/drawing/2014/main" xmlns="" id="{8AC07F57-E8C0-D558-F83C-2FA73F8DD936}"/>
              </a:ext>
            </a:extLst>
          </p:cNvPr>
          <p:cNvPicPr>
            <a:picLocks noChangeAspect="1"/>
          </p:cNvPicPr>
          <p:nvPr/>
        </p:nvPicPr>
        <p:blipFill>
          <a:blip r:embed="rId2"/>
          <a:stretch>
            <a:fillRect/>
          </a:stretch>
        </p:blipFill>
        <p:spPr>
          <a:xfrm>
            <a:off x="1137745" y="504070"/>
            <a:ext cx="9916510" cy="936274"/>
          </a:xfrm>
          <a:prstGeom prst="rect">
            <a:avLst/>
          </a:prstGeom>
        </p:spPr>
      </p:pic>
      <p:sp>
        <p:nvSpPr>
          <p:cNvPr id="3" name="Subtitle 2"/>
          <p:cNvSpPr>
            <a:spLocks noGrp="1"/>
          </p:cNvSpPr>
          <p:nvPr>
            <p:ph type="subTitle" idx="1"/>
          </p:nvPr>
        </p:nvSpPr>
        <p:spPr>
          <a:xfrm>
            <a:off x="1524000" y="1266483"/>
            <a:ext cx="9144000" cy="5486868"/>
          </a:xfrm>
        </p:spPr>
        <p:txBody>
          <a:bodyPr vert="horz" lIns="91440" tIns="45720" rIns="91440" bIns="45720" rtlCol="0" anchor="t">
            <a:noAutofit/>
          </a:bodyPr>
          <a:lstStyle/>
          <a:p>
            <a:pPr algn="l"/>
            <a:endParaRPr lang="en-US" sz="1100" dirty="0">
              <a:latin typeface="Arial Narrow" panose="020B0606020202030204" pitchFamily="34" charset="0"/>
            </a:endParaRPr>
          </a:p>
        </p:txBody>
      </p:sp>
      <p:pic>
        <p:nvPicPr>
          <p:cNvPr id="5" name="Picture 5" descr="A picture containing text, sign&#10;&#10;Description automatically generated">
            <a:extLst>
              <a:ext uri="{FF2B5EF4-FFF2-40B4-BE49-F238E27FC236}">
                <a16:creationId xmlns:a16="http://schemas.microsoft.com/office/drawing/2014/main" xmlns="" id="{D19BEFA4-962D-EDC3-33A7-D834DED7C698}"/>
              </a:ext>
            </a:extLst>
          </p:cNvPr>
          <p:cNvPicPr>
            <a:picLocks noChangeAspect="1"/>
          </p:cNvPicPr>
          <p:nvPr/>
        </p:nvPicPr>
        <p:blipFill>
          <a:blip r:embed="rId3" cstate="print"/>
          <a:stretch>
            <a:fillRect/>
          </a:stretch>
        </p:blipFill>
        <p:spPr>
          <a:xfrm>
            <a:off x="4578644" y="104650"/>
            <a:ext cx="2743200" cy="521465"/>
          </a:xfrm>
          <a:prstGeom prst="rect">
            <a:avLst/>
          </a:prstGeom>
        </p:spPr>
      </p:pic>
      <p:sp>
        <p:nvSpPr>
          <p:cNvPr id="9" name="TextBox 8">
            <a:extLst>
              <a:ext uri="{FF2B5EF4-FFF2-40B4-BE49-F238E27FC236}">
                <a16:creationId xmlns:a16="http://schemas.microsoft.com/office/drawing/2014/main" xmlns="" id="{6AC50B5B-0566-49EF-8821-809A5E898C69}"/>
              </a:ext>
            </a:extLst>
          </p:cNvPr>
          <p:cNvSpPr txBox="1"/>
          <p:nvPr/>
        </p:nvSpPr>
        <p:spPr>
          <a:xfrm>
            <a:off x="1935631" y="731328"/>
            <a:ext cx="9916510" cy="461665"/>
          </a:xfrm>
          <a:prstGeom prst="rect">
            <a:avLst/>
          </a:prstGeom>
          <a:noFill/>
        </p:spPr>
        <p:txBody>
          <a:bodyPr wrap="square">
            <a:spAutoFit/>
          </a:bodyPr>
          <a:lstStyle/>
          <a:p>
            <a:r>
              <a:rPr lang="en-US" sz="2400" b="1" dirty="0">
                <a:ln w="18000">
                  <a:solidFill>
                    <a:srgbClr val="0070C0"/>
                  </a:solidFill>
                  <a:prstDash val="solid"/>
                  <a:miter lim="800000"/>
                </a:ln>
                <a:solidFill>
                  <a:srgbClr val="FF0000"/>
                </a:solidFill>
                <a:effectLst>
                  <a:outerShdw blurRad="25500" dist="23000" dir="7020000" algn="tl">
                    <a:srgbClr val="000000">
                      <a:alpha val="50000"/>
                    </a:srgbClr>
                  </a:outerShdw>
                </a:effectLst>
              </a:rPr>
              <a:t>Binary Search in Python3?</a:t>
            </a:r>
            <a:endParaRPr lang="en-US" sz="2400" dirty="0"/>
          </a:p>
        </p:txBody>
      </p:sp>
      <p:pic>
        <p:nvPicPr>
          <p:cNvPr id="10" name="Picture 9">
            <a:extLst>
              <a:ext uri="{FF2B5EF4-FFF2-40B4-BE49-F238E27FC236}">
                <a16:creationId xmlns:a16="http://schemas.microsoft.com/office/drawing/2014/main" xmlns="" id="{7683808C-AD75-4F1B-BD62-80183F3163FE}"/>
              </a:ext>
            </a:extLst>
          </p:cNvPr>
          <p:cNvPicPr>
            <a:picLocks noChangeAspect="1"/>
          </p:cNvPicPr>
          <p:nvPr/>
        </p:nvPicPr>
        <p:blipFill>
          <a:blip r:embed="rId4" cstate="print"/>
          <a:stretch>
            <a:fillRect/>
          </a:stretch>
        </p:blipFill>
        <p:spPr>
          <a:xfrm>
            <a:off x="9818410" y="42418"/>
            <a:ext cx="415355" cy="398905"/>
          </a:xfrm>
          <a:prstGeom prst="rect">
            <a:avLst/>
          </a:prstGeom>
        </p:spPr>
      </p:pic>
      <p:sp>
        <p:nvSpPr>
          <p:cNvPr id="11" name="TextBox 7">
            <a:extLst>
              <a:ext uri="{FF2B5EF4-FFF2-40B4-BE49-F238E27FC236}">
                <a16:creationId xmlns:a16="http://schemas.microsoft.com/office/drawing/2014/main" xmlns="" id="{2A84E1BD-2C9B-4765-85FD-14E1889209BB}"/>
              </a:ext>
            </a:extLst>
          </p:cNvPr>
          <p:cNvSpPr txBox="1"/>
          <p:nvPr/>
        </p:nvSpPr>
        <p:spPr>
          <a:xfrm>
            <a:off x="10233765" y="57605"/>
            <a:ext cx="2283912" cy="30777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dirty="0">
                <a:solidFill>
                  <a:schemeClr val="accent1"/>
                </a:solidFill>
                <a:effectLst>
                  <a:outerShdw blurRad="38100" dist="38100" dir="2700000" algn="tl">
                    <a:srgbClr val="000000">
                      <a:alpha val="43137"/>
                    </a:srgbClr>
                  </a:outerShdw>
                </a:effectLst>
              </a:rPr>
              <a:t>SEARCHING ALGORITHM</a:t>
            </a:r>
          </a:p>
        </p:txBody>
      </p:sp>
      <p:sp>
        <p:nvSpPr>
          <p:cNvPr id="12" name="Rectangle 11">
            <a:extLst>
              <a:ext uri="{FF2B5EF4-FFF2-40B4-BE49-F238E27FC236}">
                <a16:creationId xmlns:a16="http://schemas.microsoft.com/office/drawing/2014/main" xmlns="" id="{716801B7-1417-46CF-8A3E-E8A551FFDC28}"/>
              </a:ext>
            </a:extLst>
          </p:cNvPr>
          <p:cNvSpPr>
            <a:spLocks noChangeArrowheads="1"/>
          </p:cNvSpPr>
          <p:nvPr/>
        </p:nvSpPr>
        <p:spPr bwMode="auto">
          <a:xfrm>
            <a:off x="0" y="6268598"/>
            <a:ext cx="12191999" cy="397516"/>
          </a:xfrm>
          <a:prstGeom prst="rect">
            <a:avLst/>
          </a:prstGeom>
          <a:solidFill>
            <a:srgbClr val="131417"/>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88872" numCol="1" anchor="ctr" anchorCtr="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FF0000"/>
                </a:solidFill>
                <a:effectLst/>
                <a:latin typeface="urw-din"/>
              </a:rPr>
              <a:t>Output: </a:t>
            </a:r>
            <a:r>
              <a:rPr kumimoji="0" lang="en-US" altLang="en-US" sz="2000" b="0" i="0" u="none" strike="noStrike" cap="none" normalizeH="0" baseline="0" dirty="0">
                <a:ln>
                  <a:noFill/>
                </a:ln>
                <a:solidFill>
                  <a:srgbClr val="FFFFFF"/>
                </a:solidFill>
                <a:effectLst/>
                <a:latin typeface="Consolas" panose="020B0609020204030204" pitchFamily="49" charset="0"/>
              </a:rPr>
              <a:t>Element is present at index 4</a:t>
            </a:r>
            <a:r>
              <a:rPr kumimoji="0" lang="en-US" altLang="en-US" sz="1100" b="0" i="0" u="none" strike="noStrike" cap="none" normalizeH="0" baseline="0" dirty="0">
                <a:ln>
                  <a:noFill/>
                </a:ln>
                <a:solidFill>
                  <a:schemeClr val="tx1"/>
                </a:solidFill>
                <a:effectLst/>
              </a:rPr>
              <a:t> </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pic>
        <p:nvPicPr>
          <p:cNvPr id="2050" name="Picture 2"/>
          <p:cNvPicPr>
            <a:picLocks noChangeAspect="1" noChangeArrowheads="1"/>
          </p:cNvPicPr>
          <p:nvPr/>
        </p:nvPicPr>
        <p:blipFill>
          <a:blip r:embed="rId5"/>
          <a:srcRect/>
          <a:stretch>
            <a:fillRect/>
          </a:stretch>
        </p:blipFill>
        <p:spPr bwMode="auto">
          <a:xfrm>
            <a:off x="-7121" y="1390650"/>
            <a:ext cx="12201524" cy="4756150"/>
          </a:xfrm>
          <a:prstGeom prst="rect">
            <a:avLst/>
          </a:prstGeom>
          <a:noFill/>
          <a:ln w="9525">
            <a:noFill/>
            <a:miter lim="800000"/>
            <a:headEnd/>
            <a:tailEnd/>
          </a:ln>
          <a:effectLst/>
        </p:spPr>
      </p:pic>
    </p:spTree>
    <p:extLst>
      <p:ext uri="{BB962C8B-B14F-4D97-AF65-F5344CB8AC3E}">
        <p14:creationId xmlns:p14="http://schemas.microsoft.com/office/powerpoint/2010/main" xmlns="" val="176476884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63414" y="715086"/>
            <a:ext cx="9144000" cy="535154"/>
          </a:xfrm>
        </p:spPr>
        <p:txBody>
          <a:bodyPr>
            <a:normAutofit fontScale="90000"/>
          </a:bodyPr>
          <a:lstStyle/>
          <a:p>
            <a:endParaRPr lang="en-US"/>
          </a:p>
        </p:txBody>
      </p:sp>
      <p:pic>
        <p:nvPicPr>
          <p:cNvPr id="4" name="Picture 8" descr="Shape, rectangle&#10;&#10;Description automatically generated">
            <a:extLst>
              <a:ext uri="{FF2B5EF4-FFF2-40B4-BE49-F238E27FC236}">
                <a16:creationId xmlns:a16="http://schemas.microsoft.com/office/drawing/2014/main" xmlns="" id="{8AC07F57-E8C0-D558-F83C-2FA73F8DD936}"/>
              </a:ext>
            </a:extLst>
          </p:cNvPr>
          <p:cNvPicPr>
            <a:picLocks noChangeAspect="1"/>
          </p:cNvPicPr>
          <p:nvPr/>
        </p:nvPicPr>
        <p:blipFill>
          <a:blip r:embed="rId2"/>
          <a:stretch>
            <a:fillRect/>
          </a:stretch>
        </p:blipFill>
        <p:spPr>
          <a:xfrm>
            <a:off x="1137745" y="504070"/>
            <a:ext cx="9916510" cy="936274"/>
          </a:xfrm>
          <a:prstGeom prst="rect">
            <a:avLst/>
          </a:prstGeom>
        </p:spPr>
      </p:pic>
      <p:sp>
        <p:nvSpPr>
          <p:cNvPr id="3" name="Subtitle 2"/>
          <p:cNvSpPr>
            <a:spLocks noGrp="1"/>
          </p:cNvSpPr>
          <p:nvPr>
            <p:ph type="subTitle" idx="1"/>
          </p:nvPr>
        </p:nvSpPr>
        <p:spPr>
          <a:xfrm>
            <a:off x="1524000" y="1355453"/>
            <a:ext cx="9144000" cy="5397897"/>
          </a:xfrm>
        </p:spPr>
        <p:txBody>
          <a:bodyPr vert="horz" lIns="91440" tIns="45720" rIns="91440" bIns="45720" rtlCol="0" anchor="t">
            <a:normAutofit/>
          </a:bodyPr>
          <a:lstStyle/>
          <a:p>
            <a:pPr algn="l">
              <a:buFontTx/>
              <a:buChar char="-"/>
            </a:pPr>
            <a:r>
              <a:rPr lang="en-US" sz="1800" dirty="0"/>
              <a:t>the amount of time taken by an algorithm to run, as a function of the length of the input. Here, the length of input indicates the number of operations to be performed by the algorithm</a:t>
            </a:r>
          </a:p>
          <a:p>
            <a:pPr algn="l">
              <a:buFontTx/>
              <a:buChar char="-"/>
            </a:pPr>
            <a:r>
              <a:rPr lang="en-US" sz="1800" dirty="0"/>
              <a:t>give </a:t>
            </a:r>
            <a:r>
              <a:rPr lang="en-US" sz="1800" b="1" dirty="0"/>
              <a:t>information about the variation </a:t>
            </a:r>
            <a:r>
              <a:rPr lang="en-US" sz="1800" dirty="0"/>
              <a:t>(increase or decrease) </a:t>
            </a:r>
            <a:r>
              <a:rPr lang="en-US" sz="1800" b="1" dirty="0"/>
              <a:t>in execution time </a:t>
            </a:r>
            <a:r>
              <a:rPr lang="en-US" sz="1800" dirty="0"/>
              <a:t>when the number of operations (increase or decrease) in an algorithm. </a:t>
            </a:r>
          </a:p>
          <a:p>
            <a:pPr algn="l"/>
            <a:r>
              <a:rPr lang="en-US" sz="1800" b="1" dirty="0"/>
              <a:t>Constant time – O (1): </a:t>
            </a:r>
            <a:r>
              <a:rPr lang="en-US" sz="1800" dirty="0"/>
              <a:t>runtime is always </a:t>
            </a:r>
            <a:r>
              <a:rPr lang="en-US" sz="1800" dirty="0" smtClean="0"/>
              <a:t>same irrespective of the length of input</a:t>
            </a:r>
            <a:endParaRPr lang="en-US" sz="1800" dirty="0"/>
          </a:p>
          <a:p>
            <a:pPr algn="l"/>
            <a:r>
              <a:rPr lang="en-US" sz="1800" b="1" dirty="0"/>
              <a:t>Linear time – O(n): </a:t>
            </a:r>
            <a:r>
              <a:rPr lang="en-US" sz="1800" dirty="0"/>
              <a:t>the runtime increases linearly with </a:t>
            </a:r>
            <a:r>
              <a:rPr lang="en-US" sz="1800" dirty="0" smtClean="0"/>
              <a:t>the increase in  </a:t>
            </a:r>
            <a:r>
              <a:rPr lang="en-US" sz="1800" dirty="0"/>
              <a:t>length of the input</a:t>
            </a:r>
          </a:p>
          <a:p>
            <a:pPr algn="l"/>
            <a:r>
              <a:rPr lang="en-US" sz="1800" b="1" dirty="0"/>
              <a:t>Logarithmic time – O (log n): </a:t>
            </a:r>
            <a:r>
              <a:rPr lang="en-US" sz="1800" dirty="0"/>
              <a:t>number of operations gets reduced as the input size increases </a:t>
            </a:r>
          </a:p>
          <a:p>
            <a:pPr marL="0" indent="0" algn="l">
              <a:buNone/>
            </a:pPr>
            <a:endParaRPr lang="en-US" sz="1800" dirty="0"/>
          </a:p>
          <a:p>
            <a:pPr algn="l"/>
            <a:endParaRPr lang="en-US" sz="1800" dirty="0"/>
          </a:p>
        </p:txBody>
      </p:sp>
      <p:pic>
        <p:nvPicPr>
          <p:cNvPr id="5" name="Picture 5" descr="A picture containing text, sign&#10;&#10;Description automatically generated">
            <a:extLst>
              <a:ext uri="{FF2B5EF4-FFF2-40B4-BE49-F238E27FC236}">
                <a16:creationId xmlns:a16="http://schemas.microsoft.com/office/drawing/2014/main" xmlns="" id="{D19BEFA4-962D-EDC3-33A7-D834DED7C698}"/>
              </a:ext>
            </a:extLst>
          </p:cNvPr>
          <p:cNvPicPr>
            <a:picLocks noChangeAspect="1"/>
          </p:cNvPicPr>
          <p:nvPr/>
        </p:nvPicPr>
        <p:blipFill>
          <a:blip r:embed="rId3" cstate="print"/>
          <a:stretch>
            <a:fillRect/>
          </a:stretch>
        </p:blipFill>
        <p:spPr>
          <a:xfrm>
            <a:off x="4578644" y="104650"/>
            <a:ext cx="2743200" cy="521465"/>
          </a:xfrm>
          <a:prstGeom prst="rect">
            <a:avLst/>
          </a:prstGeom>
        </p:spPr>
      </p:pic>
      <p:sp>
        <p:nvSpPr>
          <p:cNvPr id="9" name="TextBox 8">
            <a:extLst>
              <a:ext uri="{FF2B5EF4-FFF2-40B4-BE49-F238E27FC236}">
                <a16:creationId xmlns:a16="http://schemas.microsoft.com/office/drawing/2014/main" xmlns="" id="{6AC50B5B-0566-49EF-8821-809A5E898C69}"/>
              </a:ext>
            </a:extLst>
          </p:cNvPr>
          <p:cNvSpPr txBox="1"/>
          <p:nvPr/>
        </p:nvSpPr>
        <p:spPr>
          <a:xfrm>
            <a:off x="1935631" y="357837"/>
            <a:ext cx="9916510" cy="923330"/>
          </a:xfrm>
          <a:prstGeom prst="rect">
            <a:avLst/>
          </a:prstGeom>
          <a:noFill/>
        </p:spPr>
        <p:txBody>
          <a:bodyPr wrap="square">
            <a:spAutoFit/>
          </a:bodyPr>
          <a:lstStyle/>
          <a:p>
            <a:r>
              <a:rPr lang="en-US" sz="2400" b="1" dirty="0">
                <a:ln w="18000">
                  <a:solidFill>
                    <a:srgbClr val="0070C0"/>
                  </a:solidFill>
                  <a:prstDash val="solid"/>
                  <a:miter lim="800000"/>
                </a:ln>
                <a:solidFill>
                  <a:srgbClr val="FF0000"/>
                </a:solidFill>
                <a:effectLst>
                  <a:outerShdw blurRad="25500" dist="23000" dir="7020000" algn="tl">
                    <a:srgbClr val="000000">
                      <a:alpha val="50000"/>
                    </a:srgbClr>
                  </a:outerShdw>
                </a:effectLst>
              </a:rPr>
              <a:t>Time</a:t>
            </a:r>
            <a:r>
              <a:rPr lang="en-US" sz="5400" b="1" dirty="0"/>
              <a:t> </a:t>
            </a:r>
            <a:r>
              <a:rPr lang="en-US" sz="2400" b="1" dirty="0">
                <a:ln w="18000">
                  <a:solidFill>
                    <a:srgbClr val="0070C0"/>
                  </a:solidFill>
                  <a:prstDash val="solid"/>
                  <a:miter lim="800000"/>
                </a:ln>
                <a:solidFill>
                  <a:srgbClr val="FF0000"/>
                </a:solidFill>
                <a:effectLst>
                  <a:outerShdw blurRad="25500" dist="23000" dir="7020000" algn="tl">
                    <a:srgbClr val="000000">
                      <a:alpha val="50000"/>
                    </a:srgbClr>
                  </a:outerShdw>
                </a:effectLst>
              </a:rPr>
              <a:t>complexity?</a:t>
            </a:r>
            <a:endParaRPr lang="en-US" sz="2400" dirty="0"/>
          </a:p>
        </p:txBody>
      </p:sp>
      <p:pic>
        <p:nvPicPr>
          <p:cNvPr id="10" name="Picture 9">
            <a:extLst>
              <a:ext uri="{FF2B5EF4-FFF2-40B4-BE49-F238E27FC236}">
                <a16:creationId xmlns:a16="http://schemas.microsoft.com/office/drawing/2014/main" xmlns="" id="{7683808C-AD75-4F1B-BD62-80183F3163FE}"/>
              </a:ext>
            </a:extLst>
          </p:cNvPr>
          <p:cNvPicPr>
            <a:picLocks noChangeAspect="1"/>
          </p:cNvPicPr>
          <p:nvPr/>
        </p:nvPicPr>
        <p:blipFill>
          <a:blip r:embed="rId4" cstate="print"/>
          <a:stretch>
            <a:fillRect/>
          </a:stretch>
        </p:blipFill>
        <p:spPr>
          <a:xfrm>
            <a:off x="9818410" y="42418"/>
            <a:ext cx="415355" cy="398905"/>
          </a:xfrm>
          <a:prstGeom prst="rect">
            <a:avLst/>
          </a:prstGeom>
        </p:spPr>
      </p:pic>
      <p:sp>
        <p:nvSpPr>
          <p:cNvPr id="11" name="TextBox 7">
            <a:extLst>
              <a:ext uri="{FF2B5EF4-FFF2-40B4-BE49-F238E27FC236}">
                <a16:creationId xmlns:a16="http://schemas.microsoft.com/office/drawing/2014/main" xmlns="" id="{2A84E1BD-2C9B-4765-85FD-14E1889209BB}"/>
              </a:ext>
            </a:extLst>
          </p:cNvPr>
          <p:cNvSpPr txBox="1"/>
          <p:nvPr/>
        </p:nvSpPr>
        <p:spPr>
          <a:xfrm>
            <a:off x="10233765" y="57605"/>
            <a:ext cx="2283912" cy="30777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dirty="0">
                <a:solidFill>
                  <a:schemeClr val="accent1"/>
                </a:solidFill>
                <a:effectLst>
                  <a:outerShdw blurRad="38100" dist="38100" dir="2700000" algn="tl">
                    <a:srgbClr val="000000">
                      <a:alpha val="43137"/>
                    </a:srgbClr>
                  </a:outerShdw>
                </a:effectLst>
              </a:rPr>
              <a:t>SEARCHING ALGORITHM</a:t>
            </a:r>
          </a:p>
        </p:txBody>
      </p:sp>
      <p:pic>
        <p:nvPicPr>
          <p:cNvPr id="12" name="Picture 11">
            <a:extLst>
              <a:ext uri="{FF2B5EF4-FFF2-40B4-BE49-F238E27FC236}">
                <a16:creationId xmlns:a16="http://schemas.microsoft.com/office/drawing/2014/main" xmlns="" id="{369E0BAA-C882-4294-9977-377953A7E0F5}"/>
              </a:ext>
            </a:extLst>
          </p:cNvPr>
          <p:cNvPicPr>
            <a:picLocks noChangeAspect="1"/>
          </p:cNvPicPr>
          <p:nvPr/>
        </p:nvPicPr>
        <p:blipFill>
          <a:blip r:embed="rId5"/>
          <a:stretch>
            <a:fillRect/>
          </a:stretch>
        </p:blipFill>
        <p:spPr>
          <a:xfrm>
            <a:off x="1563414" y="3718881"/>
            <a:ext cx="5407280" cy="1669308"/>
          </a:xfrm>
          <a:prstGeom prst="rect">
            <a:avLst/>
          </a:prstGeom>
        </p:spPr>
      </p:pic>
      <p:pic>
        <p:nvPicPr>
          <p:cNvPr id="13" name="Picture 12">
            <a:extLst>
              <a:ext uri="{FF2B5EF4-FFF2-40B4-BE49-F238E27FC236}">
                <a16:creationId xmlns:a16="http://schemas.microsoft.com/office/drawing/2014/main" xmlns="" id="{A53B1E34-52C5-46DE-B700-9CA76DB4E29C}"/>
              </a:ext>
            </a:extLst>
          </p:cNvPr>
          <p:cNvPicPr>
            <a:picLocks noChangeAspect="1"/>
          </p:cNvPicPr>
          <p:nvPr/>
        </p:nvPicPr>
        <p:blipFill>
          <a:blip r:embed="rId6"/>
          <a:stretch>
            <a:fillRect/>
          </a:stretch>
        </p:blipFill>
        <p:spPr>
          <a:xfrm>
            <a:off x="7351895" y="3718881"/>
            <a:ext cx="2665910" cy="1669308"/>
          </a:xfrm>
          <a:prstGeom prst="rect">
            <a:avLst/>
          </a:prstGeom>
        </p:spPr>
      </p:pic>
      <p:graphicFrame>
        <p:nvGraphicFramePr>
          <p:cNvPr id="6" name="Table 5">
            <a:extLst>
              <a:ext uri="{FF2B5EF4-FFF2-40B4-BE49-F238E27FC236}">
                <a16:creationId xmlns:a16="http://schemas.microsoft.com/office/drawing/2014/main" xmlns="" id="{563FD302-F497-47DE-8330-EB2DBCBBA4D7}"/>
              </a:ext>
            </a:extLst>
          </p:cNvPr>
          <p:cNvGraphicFramePr>
            <a:graphicFrameLocks noGrp="1"/>
          </p:cNvGraphicFramePr>
          <p:nvPr>
            <p:extLst>
              <p:ext uri="{D42A27DB-BD31-4B8C-83A1-F6EECF244321}">
                <p14:modId xmlns:p14="http://schemas.microsoft.com/office/powerpoint/2010/main" xmlns="" val="150427749"/>
              </p:ext>
            </p:extLst>
          </p:nvPr>
        </p:nvGraphicFramePr>
        <p:xfrm>
          <a:off x="1524000" y="5466379"/>
          <a:ext cx="9143999" cy="1313034"/>
        </p:xfrm>
        <a:graphic>
          <a:graphicData uri="http://schemas.openxmlformats.org/drawingml/2006/table">
            <a:tbl>
              <a:tblPr firstRow="1" bandRow="1">
                <a:tableStyleId>{5C22544A-7EE6-4342-B048-85BDC9FD1C3A}</a:tableStyleId>
              </a:tblPr>
              <a:tblGrid>
                <a:gridCol w="3287487">
                  <a:extLst>
                    <a:ext uri="{9D8B030D-6E8A-4147-A177-3AD203B41FA5}">
                      <a16:colId xmlns:a16="http://schemas.microsoft.com/office/drawing/2014/main" xmlns="" val="20000"/>
                    </a:ext>
                  </a:extLst>
                </a:gridCol>
                <a:gridCol w="2808512">
                  <a:extLst>
                    <a:ext uri="{9D8B030D-6E8A-4147-A177-3AD203B41FA5}">
                      <a16:colId xmlns:a16="http://schemas.microsoft.com/office/drawing/2014/main" xmlns="" val="20001"/>
                    </a:ext>
                  </a:extLst>
                </a:gridCol>
                <a:gridCol w="3048000">
                  <a:extLst>
                    <a:ext uri="{9D8B030D-6E8A-4147-A177-3AD203B41FA5}">
                      <a16:colId xmlns:a16="http://schemas.microsoft.com/office/drawing/2014/main" xmlns="" val="20002"/>
                    </a:ext>
                  </a:extLst>
                </a:gridCol>
              </a:tblGrid>
              <a:tr h="437678">
                <a:tc>
                  <a:txBody>
                    <a:bodyPr/>
                    <a:lstStyle/>
                    <a:p>
                      <a:r>
                        <a:rPr lang="en-US" sz="1400" dirty="0"/>
                        <a:t>Time Complexity</a:t>
                      </a:r>
                    </a:p>
                  </a:txBody>
                  <a:tcPr marL="213594" marR="213594" marT="106797" marB="106797"/>
                </a:tc>
                <a:tc>
                  <a:txBody>
                    <a:bodyPr/>
                    <a:lstStyle/>
                    <a:p>
                      <a:r>
                        <a:rPr lang="en-US" sz="1400" dirty="0"/>
                        <a:t>Linear Search</a:t>
                      </a:r>
                    </a:p>
                  </a:txBody>
                  <a:tcPr marL="213594" marR="213594" marT="106797" marB="106797"/>
                </a:tc>
                <a:tc>
                  <a:txBody>
                    <a:bodyPr/>
                    <a:lstStyle/>
                    <a:p>
                      <a:r>
                        <a:rPr lang="en-US" sz="1400" dirty="0"/>
                        <a:t>Binary Search</a:t>
                      </a:r>
                    </a:p>
                  </a:txBody>
                  <a:tcPr marL="213594" marR="213594" marT="106797" marB="106797"/>
                </a:tc>
                <a:extLst>
                  <a:ext uri="{0D108BD9-81ED-4DB2-BD59-A6C34878D82A}">
                    <a16:rowId xmlns:a16="http://schemas.microsoft.com/office/drawing/2014/main" xmlns="" val="10000"/>
                  </a:ext>
                </a:extLst>
              </a:tr>
              <a:tr h="437678">
                <a:tc>
                  <a:txBody>
                    <a:bodyPr/>
                    <a:lstStyle/>
                    <a:p>
                      <a:r>
                        <a:rPr lang="en-US" sz="1400" dirty="0"/>
                        <a:t>Best case</a:t>
                      </a:r>
                    </a:p>
                  </a:txBody>
                  <a:tcPr marL="213594" marR="213594" marT="106797" marB="106797"/>
                </a:tc>
                <a:tc>
                  <a:txBody>
                    <a:bodyPr/>
                    <a:lstStyle/>
                    <a:p>
                      <a:r>
                        <a:rPr lang="en-US" sz="1400" dirty="0"/>
                        <a:t>O(1) </a:t>
                      </a:r>
                    </a:p>
                  </a:txBody>
                  <a:tcPr marL="213594" marR="213594" marT="106797" marB="106797"/>
                </a:tc>
                <a:tc>
                  <a:txBody>
                    <a:bodyPr/>
                    <a:lstStyle/>
                    <a:p>
                      <a:r>
                        <a:rPr lang="en-US" sz="1400" dirty="0"/>
                        <a:t>O(1)</a:t>
                      </a:r>
                    </a:p>
                  </a:txBody>
                  <a:tcPr marL="213594" marR="213594" marT="106797" marB="106797"/>
                </a:tc>
                <a:extLst>
                  <a:ext uri="{0D108BD9-81ED-4DB2-BD59-A6C34878D82A}">
                    <a16:rowId xmlns:a16="http://schemas.microsoft.com/office/drawing/2014/main" xmlns="" val="10001"/>
                  </a:ext>
                </a:extLst>
              </a:tr>
              <a:tr h="437678">
                <a:tc>
                  <a:txBody>
                    <a:bodyPr/>
                    <a:lstStyle/>
                    <a:p>
                      <a:r>
                        <a:rPr lang="en-US" sz="1400" dirty="0"/>
                        <a:t>Worst case</a:t>
                      </a:r>
                    </a:p>
                  </a:txBody>
                  <a:tcPr marL="213594" marR="213594" marT="106797" marB="106797"/>
                </a:tc>
                <a:tc>
                  <a:txBody>
                    <a:bodyPr/>
                    <a:lstStyle/>
                    <a:p>
                      <a:r>
                        <a:rPr lang="en-US" sz="1400" dirty="0"/>
                        <a:t>O(n)</a:t>
                      </a:r>
                    </a:p>
                  </a:txBody>
                  <a:tcPr marL="213594" marR="213594" marT="106797" marB="106797"/>
                </a:tc>
                <a:tc>
                  <a:txBody>
                    <a:bodyPr/>
                    <a:lstStyle/>
                    <a:p>
                      <a:r>
                        <a:rPr lang="en-US" sz="1400" dirty="0"/>
                        <a:t>O(log n)</a:t>
                      </a:r>
                    </a:p>
                  </a:txBody>
                  <a:tcPr marL="213594" marR="213594" marT="106797" marB="106797"/>
                </a:tc>
                <a:extLst>
                  <a:ext uri="{0D108BD9-81ED-4DB2-BD59-A6C34878D82A}">
                    <a16:rowId xmlns:a16="http://schemas.microsoft.com/office/drawing/2014/main" xmlns="" val="10002"/>
                  </a:ext>
                </a:extLst>
              </a:tr>
            </a:tbl>
          </a:graphicData>
        </a:graphic>
      </p:graphicFrame>
    </p:spTree>
    <p:extLst>
      <p:ext uri="{BB962C8B-B14F-4D97-AF65-F5344CB8AC3E}">
        <p14:creationId xmlns:p14="http://schemas.microsoft.com/office/powerpoint/2010/main" xmlns="" val="170520420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63414" y="715086"/>
            <a:ext cx="9144000" cy="535154"/>
          </a:xfrm>
        </p:spPr>
        <p:txBody>
          <a:bodyPr>
            <a:normAutofit fontScale="90000"/>
          </a:bodyPr>
          <a:lstStyle/>
          <a:p>
            <a:endParaRPr lang="en-US"/>
          </a:p>
        </p:txBody>
      </p:sp>
      <p:pic>
        <p:nvPicPr>
          <p:cNvPr id="4" name="Picture 8" descr="Shape, rectangle&#10;&#10;Description automatically generated">
            <a:extLst>
              <a:ext uri="{FF2B5EF4-FFF2-40B4-BE49-F238E27FC236}">
                <a16:creationId xmlns:a16="http://schemas.microsoft.com/office/drawing/2014/main" xmlns="" id="{8AC07F57-E8C0-D558-F83C-2FA73F8DD936}"/>
              </a:ext>
            </a:extLst>
          </p:cNvPr>
          <p:cNvPicPr>
            <a:picLocks noChangeAspect="1"/>
          </p:cNvPicPr>
          <p:nvPr/>
        </p:nvPicPr>
        <p:blipFill>
          <a:blip r:embed="rId2"/>
          <a:stretch>
            <a:fillRect/>
          </a:stretch>
        </p:blipFill>
        <p:spPr>
          <a:xfrm>
            <a:off x="1137745" y="504070"/>
            <a:ext cx="9916510" cy="936274"/>
          </a:xfrm>
          <a:prstGeom prst="rect">
            <a:avLst/>
          </a:prstGeom>
        </p:spPr>
      </p:pic>
      <p:sp>
        <p:nvSpPr>
          <p:cNvPr id="3" name="Subtitle 2"/>
          <p:cNvSpPr>
            <a:spLocks noGrp="1"/>
          </p:cNvSpPr>
          <p:nvPr>
            <p:ph type="subTitle" idx="1"/>
          </p:nvPr>
        </p:nvSpPr>
        <p:spPr>
          <a:xfrm>
            <a:off x="1524000" y="1355453"/>
            <a:ext cx="9144000" cy="5397897"/>
          </a:xfrm>
        </p:spPr>
        <p:txBody>
          <a:bodyPr vert="horz" lIns="91440" tIns="45720" rIns="91440" bIns="45720" rtlCol="0" anchor="t">
            <a:normAutofit/>
          </a:bodyPr>
          <a:lstStyle/>
          <a:p>
            <a:pPr algn="l"/>
            <a:endParaRPr lang="en-US" dirty="0"/>
          </a:p>
        </p:txBody>
      </p:sp>
      <p:pic>
        <p:nvPicPr>
          <p:cNvPr id="5" name="Picture 5" descr="A picture containing text, sign&#10;&#10;Description automatically generated">
            <a:extLst>
              <a:ext uri="{FF2B5EF4-FFF2-40B4-BE49-F238E27FC236}">
                <a16:creationId xmlns:a16="http://schemas.microsoft.com/office/drawing/2014/main" xmlns="" id="{D19BEFA4-962D-EDC3-33A7-D834DED7C698}"/>
              </a:ext>
            </a:extLst>
          </p:cNvPr>
          <p:cNvPicPr>
            <a:picLocks noChangeAspect="1"/>
          </p:cNvPicPr>
          <p:nvPr/>
        </p:nvPicPr>
        <p:blipFill>
          <a:blip r:embed="rId3" cstate="print"/>
          <a:stretch>
            <a:fillRect/>
          </a:stretch>
        </p:blipFill>
        <p:spPr>
          <a:xfrm>
            <a:off x="4578644" y="104650"/>
            <a:ext cx="2743200" cy="521465"/>
          </a:xfrm>
          <a:prstGeom prst="rect">
            <a:avLst/>
          </a:prstGeom>
        </p:spPr>
      </p:pic>
      <p:sp>
        <p:nvSpPr>
          <p:cNvPr id="9" name="TextBox 8">
            <a:extLst>
              <a:ext uri="{FF2B5EF4-FFF2-40B4-BE49-F238E27FC236}">
                <a16:creationId xmlns:a16="http://schemas.microsoft.com/office/drawing/2014/main" xmlns="" id="{6AC50B5B-0566-49EF-8821-809A5E898C69}"/>
              </a:ext>
            </a:extLst>
          </p:cNvPr>
          <p:cNvSpPr txBox="1"/>
          <p:nvPr/>
        </p:nvSpPr>
        <p:spPr>
          <a:xfrm>
            <a:off x="1935631" y="731328"/>
            <a:ext cx="9916510" cy="461665"/>
          </a:xfrm>
          <a:prstGeom prst="rect">
            <a:avLst/>
          </a:prstGeom>
          <a:noFill/>
        </p:spPr>
        <p:txBody>
          <a:bodyPr wrap="square">
            <a:spAutoFit/>
          </a:bodyPr>
          <a:lstStyle/>
          <a:p>
            <a:r>
              <a:rPr lang="en-US" sz="2400" b="1" dirty="0">
                <a:ln w="18000">
                  <a:solidFill>
                    <a:srgbClr val="0070C0"/>
                  </a:solidFill>
                  <a:prstDash val="solid"/>
                  <a:miter lim="800000"/>
                </a:ln>
                <a:solidFill>
                  <a:srgbClr val="FF0000"/>
                </a:solidFill>
                <a:effectLst>
                  <a:outerShdw blurRad="25500" dist="23000" dir="7020000" algn="tl">
                    <a:srgbClr val="000000">
                      <a:alpha val="50000"/>
                    </a:srgbClr>
                  </a:outerShdw>
                </a:effectLst>
              </a:rPr>
              <a:t>Linear Search vs Binary Search?</a:t>
            </a:r>
            <a:endParaRPr lang="en-US" sz="2400" dirty="0"/>
          </a:p>
        </p:txBody>
      </p:sp>
      <p:pic>
        <p:nvPicPr>
          <p:cNvPr id="10" name="Picture 9">
            <a:extLst>
              <a:ext uri="{FF2B5EF4-FFF2-40B4-BE49-F238E27FC236}">
                <a16:creationId xmlns:a16="http://schemas.microsoft.com/office/drawing/2014/main" xmlns="" id="{7683808C-AD75-4F1B-BD62-80183F3163FE}"/>
              </a:ext>
            </a:extLst>
          </p:cNvPr>
          <p:cNvPicPr>
            <a:picLocks noChangeAspect="1"/>
          </p:cNvPicPr>
          <p:nvPr/>
        </p:nvPicPr>
        <p:blipFill>
          <a:blip r:embed="rId4" cstate="print"/>
          <a:stretch>
            <a:fillRect/>
          </a:stretch>
        </p:blipFill>
        <p:spPr>
          <a:xfrm>
            <a:off x="9818410" y="42418"/>
            <a:ext cx="415355" cy="398905"/>
          </a:xfrm>
          <a:prstGeom prst="rect">
            <a:avLst/>
          </a:prstGeom>
        </p:spPr>
      </p:pic>
      <p:sp>
        <p:nvSpPr>
          <p:cNvPr id="11" name="TextBox 7">
            <a:extLst>
              <a:ext uri="{FF2B5EF4-FFF2-40B4-BE49-F238E27FC236}">
                <a16:creationId xmlns:a16="http://schemas.microsoft.com/office/drawing/2014/main" xmlns="" id="{2A84E1BD-2C9B-4765-85FD-14E1889209BB}"/>
              </a:ext>
            </a:extLst>
          </p:cNvPr>
          <p:cNvSpPr txBox="1"/>
          <p:nvPr/>
        </p:nvSpPr>
        <p:spPr>
          <a:xfrm>
            <a:off x="10233765" y="57605"/>
            <a:ext cx="2283912" cy="30777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dirty="0">
                <a:solidFill>
                  <a:schemeClr val="accent1"/>
                </a:solidFill>
                <a:effectLst>
                  <a:outerShdw blurRad="38100" dist="38100" dir="2700000" algn="tl">
                    <a:srgbClr val="000000">
                      <a:alpha val="43137"/>
                    </a:srgbClr>
                  </a:outerShdw>
                </a:effectLst>
              </a:rPr>
              <a:t>SEARCHING ALGORITHM</a:t>
            </a:r>
          </a:p>
        </p:txBody>
      </p:sp>
      <p:graphicFrame>
        <p:nvGraphicFramePr>
          <p:cNvPr id="6" name="Table 5">
            <a:extLst>
              <a:ext uri="{FF2B5EF4-FFF2-40B4-BE49-F238E27FC236}">
                <a16:creationId xmlns:a16="http://schemas.microsoft.com/office/drawing/2014/main" xmlns="" id="{EEDC3346-DD7B-4453-A868-A6CB9663527F}"/>
              </a:ext>
            </a:extLst>
          </p:cNvPr>
          <p:cNvGraphicFramePr>
            <a:graphicFrameLocks noGrp="1"/>
          </p:cNvGraphicFramePr>
          <p:nvPr>
            <p:extLst>
              <p:ext uri="{D42A27DB-BD31-4B8C-83A1-F6EECF244321}">
                <p14:modId xmlns:p14="http://schemas.microsoft.com/office/powerpoint/2010/main" xmlns="" val="3428178951"/>
              </p:ext>
            </p:extLst>
          </p:nvPr>
        </p:nvGraphicFramePr>
        <p:xfrm>
          <a:off x="1563414" y="1427148"/>
          <a:ext cx="9104586" cy="3710940"/>
        </p:xfrm>
        <a:graphic>
          <a:graphicData uri="http://schemas.openxmlformats.org/drawingml/2006/table">
            <a:tbl>
              <a:tblPr>
                <a:tableStyleId>{2D5ABB26-0587-4C30-8999-92F81FD0307C}</a:tableStyleId>
              </a:tblPr>
              <a:tblGrid>
                <a:gridCol w="4219982">
                  <a:extLst>
                    <a:ext uri="{9D8B030D-6E8A-4147-A177-3AD203B41FA5}">
                      <a16:colId xmlns:a16="http://schemas.microsoft.com/office/drawing/2014/main" xmlns="" val="20000"/>
                    </a:ext>
                  </a:extLst>
                </a:gridCol>
                <a:gridCol w="4884604">
                  <a:extLst>
                    <a:ext uri="{9D8B030D-6E8A-4147-A177-3AD203B41FA5}">
                      <a16:colId xmlns:a16="http://schemas.microsoft.com/office/drawing/2014/main" xmlns="" val="20001"/>
                    </a:ext>
                  </a:extLst>
                </a:gridCol>
              </a:tblGrid>
              <a:tr h="397223">
                <a:tc>
                  <a:txBody>
                    <a:bodyPr/>
                    <a:lstStyle/>
                    <a:p>
                      <a:pPr algn="ctr" fontAlgn="base"/>
                      <a:r>
                        <a:rPr lang="en-US" sz="1600" b="1" dirty="0">
                          <a:effectLst/>
                        </a:rPr>
                        <a:t>Linear Search </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1600" b="1" dirty="0">
                          <a:effectLst/>
                        </a:rPr>
                        <a:t>Binary Search</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0"/>
                  </a:ext>
                </a:extLst>
              </a:tr>
              <a:tr h="355722">
                <a:tc>
                  <a:txBody>
                    <a:bodyPr/>
                    <a:lstStyle/>
                    <a:p>
                      <a:pPr algn="l" fontAlgn="base"/>
                      <a:r>
                        <a:rPr lang="en-US" sz="1250" dirty="0" smtClean="0">
                          <a:effectLst/>
                        </a:rPr>
                        <a:t>In linear search input data need </a:t>
                      </a:r>
                      <a:r>
                        <a:rPr lang="en-US" sz="1250" b="1" dirty="0" smtClean="0">
                          <a:effectLst/>
                        </a:rPr>
                        <a:t>not </a:t>
                      </a:r>
                      <a:r>
                        <a:rPr lang="en-US" sz="1250" dirty="0" smtClean="0">
                          <a:effectLst/>
                        </a:rPr>
                        <a:t>to be in sorted.</a:t>
                      </a:r>
                      <a:endParaRPr lang="en-US" sz="1250" b="0" dirty="0">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l" fontAlgn="base"/>
                      <a:r>
                        <a:rPr lang="en-US" sz="1250" dirty="0">
                          <a:effectLst/>
                        </a:rPr>
                        <a:t>In binary search input data need to be in </a:t>
                      </a:r>
                      <a:r>
                        <a:rPr lang="en-US" sz="1250" b="1" dirty="0">
                          <a:effectLst/>
                        </a:rPr>
                        <a:t>sorted</a:t>
                      </a:r>
                      <a:r>
                        <a:rPr lang="en-US" sz="1250" dirty="0">
                          <a:effectLst/>
                        </a:rPr>
                        <a:t> order.</a:t>
                      </a:r>
                      <a:endParaRPr lang="en-US" sz="1250" b="0" dirty="0">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xmlns="" val="10001"/>
                  </a:ext>
                </a:extLst>
              </a:tr>
              <a:tr h="355722">
                <a:tc>
                  <a:txBody>
                    <a:bodyPr/>
                    <a:lstStyle/>
                    <a:p>
                      <a:pPr algn="l" fontAlgn="base"/>
                      <a:r>
                        <a:rPr lang="en-US" sz="1250" dirty="0">
                          <a:effectLst/>
                        </a:rPr>
                        <a:t>It is also called </a:t>
                      </a:r>
                      <a:r>
                        <a:rPr lang="en-US" sz="1250" b="1" dirty="0">
                          <a:effectLst/>
                        </a:rPr>
                        <a:t>sequential search</a:t>
                      </a:r>
                      <a:r>
                        <a:rPr lang="en-US" sz="1250" dirty="0">
                          <a:effectLst/>
                        </a:rPr>
                        <a:t>.</a:t>
                      </a:r>
                      <a:endParaRPr lang="en-US" sz="1250" b="0" dirty="0">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l" fontAlgn="base"/>
                      <a:r>
                        <a:rPr lang="en-US" sz="1250" dirty="0">
                          <a:effectLst/>
                        </a:rPr>
                        <a:t>It is also called </a:t>
                      </a:r>
                      <a:r>
                        <a:rPr lang="en-US" sz="1250" b="1" dirty="0">
                          <a:effectLst/>
                        </a:rPr>
                        <a:t>half-interval search</a:t>
                      </a:r>
                      <a:r>
                        <a:rPr lang="en-US" sz="1250" dirty="0">
                          <a:effectLst/>
                        </a:rPr>
                        <a:t>.</a:t>
                      </a:r>
                      <a:endParaRPr lang="en-US" sz="1250" b="0" dirty="0">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xmlns="" val="10002"/>
                  </a:ext>
                </a:extLst>
              </a:tr>
              <a:tr h="355722">
                <a:tc>
                  <a:txBody>
                    <a:bodyPr/>
                    <a:lstStyle/>
                    <a:p>
                      <a:pPr algn="l" fontAlgn="base"/>
                      <a:r>
                        <a:rPr lang="en-US" sz="1250" b="1" dirty="0">
                          <a:effectLst/>
                        </a:rPr>
                        <a:t>Multidimensional array </a:t>
                      </a:r>
                      <a:r>
                        <a:rPr lang="en-US" sz="1250" dirty="0">
                          <a:effectLst/>
                        </a:rPr>
                        <a:t>can be used.</a:t>
                      </a:r>
                      <a:endParaRPr lang="en-US" sz="1250" b="0" dirty="0">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l" fontAlgn="base"/>
                      <a:r>
                        <a:rPr lang="en-US" sz="1250" dirty="0">
                          <a:effectLst/>
                        </a:rPr>
                        <a:t>Only </a:t>
                      </a:r>
                      <a:r>
                        <a:rPr lang="en-US" sz="1250" b="1" dirty="0">
                          <a:effectLst/>
                        </a:rPr>
                        <a:t>single dimensional array </a:t>
                      </a:r>
                      <a:r>
                        <a:rPr lang="en-US" sz="1250" dirty="0">
                          <a:effectLst/>
                        </a:rPr>
                        <a:t>is used.</a:t>
                      </a:r>
                      <a:endParaRPr lang="en-US" sz="1250" b="0" dirty="0">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xmlns="" val="10003"/>
                  </a:ext>
                </a:extLst>
              </a:tr>
              <a:tr h="355722">
                <a:tc>
                  <a:txBody>
                    <a:bodyPr/>
                    <a:lstStyle/>
                    <a:p>
                      <a:pPr algn="l" fontAlgn="base"/>
                      <a:r>
                        <a:rPr lang="en-US" sz="1250" dirty="0">
                          <a:effectLst/>
                        </a:rPr>
                        <a:t>Linear search performs </a:t>
                      </a:r>
                      <a:r>
                        <a:rPr lang="en-US" sz="1250" b="1" dirty="0">
                          <a:effectLst/>
                        </a:rPr>
                        <a:t>equality comparisons</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l" fontAlgn="base"/>
                      <a:r>
                        <a:rPr lang="en-US" sz="1250" dirty="0">
                          <a:effectLst/>
                        </a:rPr>
                        <a:t>Binary search performs </a:t>
                      </a:r>
                      <a:r>
                        <a:rPr lang="en-US" sz="1250" b="1" dirty="0">
                          <a:effectLst/>
                        </a:rPr>
                        <a:t>ordering comparisons</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xmlns="" val="10004"/>
                  </a:ext>
                </a:extLst>
              </a:tr>
              <a:tr h="355722">
                <a:tc>
                  <a:txBody>
                    <a:bodyPr/>
                    <a:lstStyle/>
                    <a:p>
                      <a:pPr algn="l" fontAlgn="base"/>
                      <a:r>
                        <a:rPr lang="en-US" sz="1250" dirty="0">
                          <a:effectLst/>
                        </a:rPr>
                        <a:t>It is </a:t>
                      </a:r>
                      <a:r>
                        <a:rPr lang="en-US" sz="1250" b="1" dirty="0" smtClean="0">
                          <a:effectLst/>
                        </a:rPr>
                        <a:t>simple</a:t>
                      </a:r>
                      <a:r>
                        <a:rPr lang="en-US" sz="1250" dirty="0" smtClean="0">
                          <a:effectLst/>
                        </a:rPr>
                        <a:t>.</a:t>
                      </a:r>
                      <a:endParaRPr lang="en-US" sz="1250" b="0" dirty="0">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l" fontAlgn="base"/>
                      <a:r>
                        <a:rPr lang="en-US" sz="1250" dirty="0">
                          <a:effectLst/>
                        </a:rPr>
                        <a:t>It is more </a:t>
                      </a:r>
                      <a:r>
                        <a:rPr lang="en-US" sz="1250" b="1" dirty="0">
                          <a:effectLst/>
                        </a:rPr>
                        <a:t>complex</a:t>
                      </a:r>
                      <a:r>
                        <a:rPr lang="en-US" sz="1250" dirty="0">
                          <a:effectLst/>
                        </a:rPr>
                        <a:t>.</a:t>
                      </a:r>
                      <a:endParaRPr lang="en-US" sz="1250" b="0" dirty="0">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xmlns="" val="10005"/>
                  </a:ext>
                </a:extLst>
              </a:tr>
              <a:tr h="355722">
                <a:tc>
                  <a:txBody>
                    <a:bodyPr/>
                    <a:lstStyle/>
                    <a:p>
                      <a:pPr algn="l" fontAlgn="base"/>
                      <a:r>
                        <a:rPr lang="en-US" sz="1250" dirty="0">
                          <a:effectLst/>
                        </a:rPr>
                        <a:t>The time complexity of linear search </a:t>
                      </a:r>
                      <a:r>
                        <a:rPr lang="en-US" sz="1250" b="1" dirty="0">
                          <a:effectLst/>
                        </a:rPr>
                        <a:t>O(n)</a:t>
                      </a:r>
                      <a:r>
                        <a:rPr lang="en-US" sz="1250" dirty="0">
                          <a:effectLst/>
                        </a:rPr>
                        <a:t>. </a:t>
                      </a:r>
                      <a:endParaRPr lang="en-US" sz="1250" b="0" dirty="0">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l" fontAlgn="base"/>
                      <a:r>
                        <a:rPr lang="en-US" sz="1250" dirty="0">
                          <a:effectLst/>
                        </a:rPr>
                        <a:t>The time complexity of binary search </a:t>
                      </a:r>
                      <a:r>
                        <a:rPr lang="en-US" sz="1250" b="1" dirty="0">
                          <a:effectLst/>
                        </a:rPr>
                        <a:t>O(log n)</a:t>
                      </a:r>
                      <a:r>
                        <a:rPr lang="en-US" sz="1250" dirty="0">
                          <a:effectLst/>
                        </a:rPr>
                        <a:t>.</a:t>
                      </a:r>
                      <a:endParaRPr lang="en-US" sz="1250" b="0" dirty="0">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xmlns="" val="10006"/>
                  </a:ext>
                </a:extLst>
              </a:tr>
              <a:tr h="355722">
                <a:tc>
                  <a:txBody>
                    <a:bodyPr/>
                    <a:lstStyle/>
                    <a:p>
                      <a:pPr algn="l" fontAlgn="base"/>
                      <a:r>
                        <a:rPr lang="en-US" sz="1250" dirty="0">
                          <a:effectLst/>
                        </a:rPr>
                        <a:t>It is very </a:t>
                      </a:r>
                      <a:r>
                        <a:rPr lang="en-US" sz="1250" b="1" dirty="0">
                          <a:effectLst/>
                        </a:rPr>
                        <a:t>slow</a:t>
                      </a:r>
                      <a:r>
                        <a:rPr lang="en-US" sz="1250" dirty="0">
                          <a:effectLst/>
                        </a:rPr>
                        <a:t> process.</a:t>
                      </a:r>
                      <a:endParaRPr lang="en-US" sz="1250" b="0" dirty="0">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l" fontAlgn="base"/>
                      <a:r>
                        <a:rPr lang="en-US" sz="1250" dirty="0">
                          <a:effectLst/>
                        </a:rPr>
                        <a:t>It is very </a:t>
                      </a:r>
                      <a:r>
                        <a:rPr lang="en-US" sz="1250" b="1" dirty="0">
                          <a:effectLst/>
                        </a:rPr>
                        <a:t>fast</a:t>
                      </a:r>
                      <a:r>
                        <a:rPr lang="en-US" sz="1250" dirty="0">
                          <a:effectLst/>
                        </a:rPr>
                        <a:t> process.</a:t>
                      </a:r>
                      <a:endParaRPr lang="en-US" sz="1250" b="0" dirty="0">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7"/>
                  </a:ext>
                </a:extLst>
              </a:tr>
            </a:tbl>
          </a:graphicData>
        </a:graphic>
      </p:graphicFrame>
    </p:spTree>
    <p:extLst>
      <p:ext uri="{BB962C8B-B14F-4D97-AF65-F5344CB8AC3E}">
        <p14:creationId xmlns:p14="http://schemas.microsoft.com/office/powerpoint/2010/main" xmlns="" val="270838378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63414" y="715086"/>
            <a:ext cx="9144000" cy="535154"/>
          </a:xfrm>
        </p:spPr>
        <p:txBody>
          <a:bodyPr>
            <a:normAutofit fontScale="90000"/>
          </a:bodyPr>
          <a:lstStyle/>
          <a:p>
            <a:endParaRPr lang="en-US"/>
          </a:p>
        </p:txBody>
      </p:sp>
      <p:pic>
        <p:nvPicPr>
          <p:cNvPr id="4" name="Picture 8" descr="Shape, rectangle&#10;&#10;Description automatically generated">
            <a:extLst>
              <a:ext uri="{FF2B5EF4-FFF2-40B4-BE49-F238E27FC236}">
                <a16:creationId xmlns:a16="http://schemas.microsoft.com/office/drawing/2014/main" xmlns="" id="{8AC07F57-E8C0-D558-F83C-2FA73F8DD936}"/>
              </a:ext>
            </a:extLst>
          </p:cNvPr>
          <p:cNvPicPr>
            <a:picLocks noChangeAspect="1"/>
          </p:cNvPicPr>
          <p:nvPr/>
        </p:nvPicPr>
        <p:blipFill>
          <a:blip r:embed="rId2"/>
          <a:stretch>
            <a:fillRect/>
          </a:stretch>
        </p:blipFill>
        <p:spPr>
          <a:xfrm>
            <a:off x="1137745" y="504070"/>
            <a:ext cx="9916510" cy="936274"/>
          </a:xfrm>
          <a:prstGeom prst="rect">
            <a:avLst/>
          </a:prstGeom>
        </p:spPr>
      </p:pic>
      <p:sp>
        <p:nvSpPr>
          <p:cNvPr id="3" name="Subtitle 2"/>
          <p:cNvSpPr>
            <a:spLocks noGrp="1"/>
          </p:cNvSpPr>
          <p:nvPr>
            <p:ph type="subTitle" idx="1"/>
          </p:nvPr>
        </p:nvSpPr>
        <p:spPr>
          <a:xfrm>
            <a:off x="1524000" y="1355453"/>
            <a:ext cx="9144000" cy="5397897"/>
          </a:xfrm>
        </p:spPr>
        <p:txBody>
          <a:bodyPr vert="horz" lIns="91440" tIns="45720" rIns="91440" bIns="45720" rtlCol="0" anchor="t">
            <a:normAutofit/>
          </a:bodyPr>
          <a:lstStyle/>
          <a:p>
            <a:pPr algn="l">
              <a:buNone/>
            </a:pPr>
            <a:r>
              <a:rPr lang="en-US" sz="3600" b="1" dirty="0"/>
              <a:t>WHY?</a:t>
            </a:r>
            <a:r>
              <a:rPr lang="en-US" b="1" dirty="0"/>
              <a:t> </a:t>
            </a:r>
            <a:endParaRPr lang="en-US" b="1" dirty="0" smtClean="0"/>
          </a:p>
          <a:p>
            <a:pPr algn="l">
              <a:buNone/>
            </a:pPr>
            <a:r>
              <a:rPr lang="en-US" b="1" dirty="0" smtClean="0"/>
              <a:t>	</a:t>
            </a:r>
            <a:r>
              <a:rPr lang="en-US" dirty="0" smtClean="0"/>
              <a:t>– </a:t>
            </a:r>
            <a:r>
              <a:rPr lang="en-US" dirty="0"/>
              <a:t>for </a:t>
            </a:r>
            <a:r>
              <a:rPr lang="en-US" dirty="0" smtClean="0"/>
              <a:t>efficiency</a:t>
            </a:r>
          </a:p>
          <a:p>
            <a:pPr algn="l">
              <a:buNone/>
            </a:pPr>
            <a:endParaRPr lang="en-US" dirty="0"/>
          </a:p>
          <a:p>
            <a:pPr algn="l">
              <a:buNone/>
            </a:pPr>
            <a:r>
              <a:rPr lang="en-US" sz="3600" b="1" dirty="0"/>
              <a:t>WHICH? </a:t>
            </a:r>
            <a:endParaRPr lang="en-US" sz="3600" b="1" dirty="0" smtClean="0"/>
          </a:p>
          <a:p>
            <a:pPr algn="l">
              <a:buNone/>
            </a:pPr>
            <a:r>
              <a:rPr lang="en-US" b="1" dirty="0" smtClean="0"/>
              <a:t>	</a:t>
            </a:r>
            <a:r>
              <a:rPr lang="en-US" dirty="0" smtClean="0"/>
              <a:t>– </a:t>
            </a:r>
            <a:r>
              <a:rPr lang="en-US" dirty="0"/>
              <a:t>it depends!!!</a:t>
            </a:r>
          </a:p>
          <a:p>
            <a:pPr algn="l">
              <a:buNone/>
            </a:pPr>
            <a:r>
              <a:rPr lang="en-US" b="1" dirty="0"/>
              <a:t>			-type of data sequence</a:t>
            </a:r>
          </a:p>
          <a:p>
            <a:pPr algn="l">
              <a:buNone/>
            </a:pPr>
            <a:r>
              <a:rPr lang="en-US" b="1" dirty="0"/>
              <a:t>			-length of data sequence</a:t>
            </a:r>
          </a:p>
          <a:p>
            <a:pPr algn="l"/>
            <a:endParaRPr lang="en-US" dirty="0"/>
          </a:p>
        </p:txBody>
      </p:sp>
      <p:pic>
        <p:nvPicPr>
          <p:cNvPr id="5" name="Picture 5" descr="A picture containing text, sign&#10;&#10;Description automatically generated">
            <a:extLst>
              <a:ext uri="{FF2B5EF4-FFF2-40B4-BE49-F238E27FC236}">
                <a16:creationId xmlns:a16="http://schemas.microsoft.com/office/drawing/2014/main" xmlns="" id="{D19BEFA4-962D-EDC3-33A7-D834DED7C698}"/>
              </a:ext>
            </a:extLst>
          </p:cNvPr>
          <p:cNvPicPr>
            <a:picLocks noChangeAspect="1"/>
          </p:cNvPicPr>
          <p:nvPr/>
        </p:nvPicPr>
        <p:blipFill>
          <a:blip r:embed="rId3" cstate="print"/>
          <a:stretch>
            <a:fillRect/>
          </a:stretch>
        </p:blipFill>
        <p:spPr>
          <a:xfrm>
            <a:off x="4578644" y="104650"/>
            <a:ext cx="2743200" cy="521465"/>
          </a:xfrm>
          <a:prstGeom prst="rect">
            <a:avLst/>
          </a:prstGeom>
        </p:spPr>
      </p:pic>
      <p:sp>
        <p:nvSpPr>
          <p:cNvPr id="9" name="TextBox 8">
            <a:extLst>
              <a:ext uri="{FF2B5EF4-FFF2-40B4-BE49-F238E27FC236}">
                <a16:creationId xmlns:a16="http://schemas.microsoft.com/office/drawing/2014/main" xmlns="" id="{6AC50B5B-0566-49EF-8821-809A5E898C69}"/>
              </a:ext>
            </a:extLst>
          </p:cNvPr>
          <p:cNvSpPr txBox="1"/>
          <p:nvPr/>
        </p:nvSpPr>
        <p:spPr>
          <a:xfrm>
            <a:off x="1935631" y="731328"/>
            <a:ext cx="9916510" cy="461665"/>
          </a:xfrm>
          <a:prstGeom prst="rect">
            <a:avLst/>
          </a:prstGeom>
          <a:noFill/>
        </p:spPr>
        <p:txBody>
          <a:bodyPr wrap="square">
            <a:spAutoFit/>
          </a:bodyPr>
          <a:lstStyle/>
          <a:p>
            <a:r>
              <a:rPr lang="en-US" sz="2400" b="1" dirty="0">
                <a:ln w="18000">
                  <a:solidFill>
                    <a:srgbClr val="0070C0"/>
                  </a:solidFill>
                  <a:prstDash val="solid"/>
                  <a:miter lim="800000"/>
                </a:ln>
                <a:solidFill>
                  <a:srgbClr val="FF0000"/>
                </a:solidFill>
                <a:effectLst>
                  <a:outerShdw blurRad="25500" dist="23000" dir="7020000" algn="tl">
                    <a:srgbClr val="000000">
                      <a:alpha val="50000"/>
                    </a:srgbClr>
                  </a:outerShdw>
                </a:effectLst>
              </a:rPr>
              <a:t>WHY? , WHICH?</a:t>
            </a:r>
            <a:endParaRPr lang="en-US" sz="2400" dirty="0"/>
          </a:p>
        </p:txBody>
      </p:sp>
      <p:pic>
        <p:nvPicPr>
          <p:cNvPr id="10" name="Picture 9">
            <a:extLst>
              <a:ext uri="{FF2B5EF4-FFF2-40B4-BE49-F238E27FC236}">
                <a16:creationId xmlns:a16="http://schemas.microsoft.com/office/drawing/2014/main" xmlns="" id="{7683808C-AD75-4F1B-BD62-80183F3163FE}"/>
              </a:ext>
            </a:extLst>
          </p:cNvPr>
          <p:cNvPicPr>
            <a:picLocks noChangeAspect="1"/>
          </p:cNvPicPr>
          <p:nvPr/>
        </p:nvPicPr>
        <p:blipFill>
          <a:blip r:embed="rId4" cstate="print"/>
          <a:stretch>
            <a:fillRect/>
          </a:stretch>
        </p:blipFill>
        <p:spPr>
          <a:xfrm>
            <a:off x="9818410" y="42418"/>
            <a:ext cx="415355" cy="398905"/>
          </a:xfrm>
          <a:prstGeom prst="rect">
            <a:avLst/>
          </a:prstGeom>
        </p:spPr>
      </p:pic>
      <p:sp>
        <p:nvSpPr>
          <p:cNvPr id="11" name="TextBox 7">
            <a:extLst>
              <a:ext uri="{FF2B5EF4-FFF2-40B4-BE49-F238E27FC236}">
                <a16:creationId xmlns:a16="http://schemas.microsoft.com/office/drawing/2014/main" xmlns="" id="{2A84E1BD-2C9B-4765-85FD-14E1889209BB}"/>
              </a:ext>
            </a:extLst>
          </p:cNvPr>
          <p:cNvSpPr txBox="1"/>
          <p:nvPr/>
        </p:nvSpPr>
        <p:spPr>
          <a:xfrm>
            <a:off x="10233765" y="57605"/>
            <a:ext cx="2283912" cy="30777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dirty="0">
                <a:solidFill>
                  <a:schemeClr val="accent1"/>
                </a:solidFill>
                <a:effectLst>
                  <a:outerShdw blurRad="38100" dist="38100" dir="2700000" algn="tl">
                    <a:srgbClr val="000000">
                      <a:alpha val="43137"/>
                    </a:srgbClr>
                  </a:outerShdw>
                </a:effectLst>
              </a:rPr>
              <a:t>SEARCHING ALGORITHM</a:t>
            </a:r>
          </a:p>
        </p:txBody>
      </p:sp>
    </p:spTree>
    <p:extLst>
      <p:ext uri="{BB962C8B-B14F-4D97-AF65-F5344CB8AC3E}">
        <p14:creationId xmlns:p14="http://schemas.microsoft.com/office/powerpoint/2010/main" xmlns="" val="217451181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63414" y="715086"/>
            <a:ext cx="9144000" cy="535154"/>
          </a:xfrm>
        </p:spPr>
        <p:txBody>
          <a:bodyPr>
            <a:normAutofit fontScale="90000"/>
          </a:bodyPr>
          <a:lstStyle/>
          <a:p>
            <a:endParaRPr lang="en-US"/>
          </a:p>
        </p:txBody>
      </p:sp>
      <p:pic>
        <p:nvPicPr>
          <p:cNvPr id="4" name="Picture 8" descr="Shape, rectangle&#10;&#10;Description automatically generated">
            <a:extLst>
              <a:ext uri="{FF2B5EF4-FFF2-40B4-BE49-F238E27FC236}">
                <a16:creationId xmlns:a16="http://schemas.microsoft.com/office/drawing/2014/main" xmlns="" id="{8AC07F57-E8C0-D558-F83C-2FA73F8DD936}"/>
              </a:ext>
            </a:extLst>
          </p:cNvPr>
          <p:cNvPicPr>
            <a:picLocks noChangeAspect="1"/>
          </p:cNvPicPr>
          <p:nvPr/>
        </p:nvPicPr>
        <p:blipFill>
          <a:blip r:embed="rId2"/>
          <a:stretch>
            <a:fillRect/>
          </a:stretch>
        </p:blipFill>
        <p:spPr>
          <a:xfrm>
            <a:off x="1137745" y="504070"/>
            <a:ext cx="9916510" cy="936274"/>
          </a:xfrm>
          <a:prstGeom prst="rect">
            <a:avLst/>
          </a:prstGeom>
        </p:spPr>
      </p:pic>
      <p:sp>
        <p:nvSpPr>
          <p:cNvPr id="3" name="Subtitle 2"/>
          <p:cNvSpPr>
            <a:spLocks noGrp="1"/>
          </p:cNvSpPr>
          <p:nvPr>
            <p:ph type="subTitle" idx="1"/>
          </p:nvPr>
        </p:nvSpPr>
        <p:spPr>
          <a:xfrm>
            <a:off x="1524000" y="1355453"/>
            <a:ext cx="9144000" cy="5397897"/>
          </a:xfrm>
        </p:spPr>
        <p:txBody>
          <a:bodyPr vert="horz" lIns="91440" tIns="45720" rIns="91440" bIns="45720" rtlCol="0" anchor="t">
            <a:normAutofit/>
          </a:bodyPr>
          <a:lstStyle/>
          <a:p>
            <a:pPr algn="l">
              <a:buFontTx/>
              <a:buChar char="-"/>
            </a:pPr>
            <a:r>
              <a:rPr lang="en-US" dirty="0">
                <a:hlinkClick r:id="rId3"/>
              </a:rPr>
              <a:t>https://codersera.com/blog/let-us-understand-searching-algorithms/</a:t>
            </a:r>
            <a:endParaRPr lang="en-US" dirty="0"/>
          </a:p>
          <a:p>
            <a:pPr algn="l">
              <a:buFontTx/>
              <a:buChar char="-"/>
            </a:pPr>
            <a:r>
              <a:rPr lang="en-US" dirty="0">
                <a:hlinkClick r:id="rId4"/>
              </a:rPr>
              <a:t>https://bournetocode.com/projects/GCSE_Computing_Fundamentals/pages/3-1-3-searc_alg.html</a:t>
            </a:r>
            <a:endParaRPr lang="en-US" dirty="0"/>
          </a:p>
          <a:p>
            <a:pPr algn="l">
              <a:buFontTx/>
              <a:buChar char="-"/>
            </a:pPr>
            <a:r>
              <a:rPr lang="en-US" dirty="0">
                <a:hlinkClick r:id="rId5"/>
              </a:rPr>
              <a:t>https://www.geeksforgeeks.org/searching-algorithms/?ref=lbp</a:t>
            </a:r>
            <a:endParaRPr lang="en-US" dirty="0"/>
          </a:p>
          <a:p>
            <a:pPr algn="l">
              <a:buFontTx/>
              <a:buChar char="-"/>
            </a:pPr>
            <a:r>
              <a:rPr lang="en-US" dirty="0">
                <a:hlinkClick r:id="rId6"/>
              </a:rPr>
              <a:t>https://thenounproject.com/icon/search-bar-2775997/</a:t>
            </a:r>
            <a:endParaRPr lang="en-US" dirty="0"/>
          </a:p>
          <a:p>
            <a:pPr algn="l">
              <a:buFontTx/>
              <a:buChar char="-"/>
            </a:pPr>
            <a:r>
              <a:rPr lang="en-US" dirty="0">
                <a:hlinkClick r:id="rId7"/>
              </a:rPr>
              <a:t>https://www.quora.com/What-is-the-flowchart-of-binary-search</a:t>
            </a:r>
            <a:endParaRPr lang="en-US" dirty="0"/>
          </a:p>
          <a:p>
            <a:pPr algn="l">
              <a:buFontTx/>
              <a:buChar char="-"/>
            </a:pPr>
            <a:r>
              <a:rPr lang="en-US" dirty="0">
                <a:hlinkClick r:id="rId8"/>
              </a:rPr>
              <a:t>https://www.clickcease.com/blog/how-to-do-keyword-research-for-ppc-ads/</a:t>
            </a:r>
            <a:endParaRPr lang="en-US" dirty="0"/>
          </a:p>
          <a:p>
            <a:pPr algn="l">
              <a:buFontTx/>
              <a:buChar char="-"/>
            </a:pPr>
            <a:r>
              <a:rPr lang="en-US" dirty="0">
                <a:hlinkClick r:id="rId9"/>
              </a:rPr>
              <a:t>https://www.mygreatlearning.com/blog/why-is-time-complexity-essential/#:~:text=Time%20complexity%20is%20the%20amount,you%20understand%20time%20complexity%20clearly</a:t>
            </a:r>
            <a:r>
              <a:rPr lang="en-US" dirty="0"/>
              <a:t>.</a:t>
            </a:r>
          </a:p>
          <a:p>
            <a:pPr marL="0" indent="0" algn="l">
              <a:buNone/>
            </a:pPr>
            <a:endParaRPr lang="en-US" dirty="0"/>
          </a:p>
          <a:p>
            <a:pPr algn="l">
              <a:buNone/>
            </a:pPr>
            <a:endParaRPr lang="en-US" dirty="0"/>
          </a:p>
          <a:p>
            <a:pPr algn="l">
              <a:buFontTx/>
              <a:buChar char="-"/>
            </a:pPr>
            <a:endParaRPr lang="en-US" dirty="0"/>
          </a:p>
        </p:txBody>
      </p:sp>
      <p:pic>
        <p:nvPicPr>
          <p:cNvPr id="5" name="Picture 5" descr="A picture containing text, sign&#10;&#10;Description automatically generated">
            <a:extLst>
              <a:ext uri="{FF2B5EF4-FFF2-40B4-BE49-F238E27FC236}">
                <a16:creationId xmlns:a16="http://schemas.microsoft.com/office/drawing/2014/main" xmlns="" id="{D19BEFA4-962D-EDC3-33A7-D834DED7C698}"/>
              </a:ext>
            </a:extLst>
          </p:cNvPr>
          <p:cNvPicPr>
            <a:picLocks noChangeAspect="1"/>
          </p:cNvPicPr>
          <p:nvPr/>
        </p:nvPicPr>
        <p:blipFill>
          <a:blip r:embed="rId10" cstate="print"/>
          <a:stretch>
            <a:fillRect/>
          </a:stretch>
        </p:blipFill>
        <p:spPr>
          <a:xfrm>
            <a:off x="4578644" y="104650"/>
            <a:ext cx="2743200" cy="521465"/>
          </a:xfrm>
          <a:prstGeom prst="rect">
            <a:avLst/>
          </a:prstGeom>
        </p:spPr>
      </p:pic>
      <p:sp>
        <p:nvSpPr>
          <p:cNvPr id="9" name="TextBox 8">
            <a:extLst>
              <a:ext uri="{FF2B5EF4-FFF2-40B4-BE49-F238E27FC236}">
                <a16:creationId xmlns:a16="http://schemas.microsoft.com/office/drawing/2014/main" xmlns="" id="{6AC50B5B-0566-49EF-8821-809A5E898C69}"/>
              </a:ext>
            </a:extLst>
          </p:cNvPr>
          <p:cNvSpPr txBox="1"/>
          <p:nvPr/>
        </p:nvSpPr>
        <p:spPr>
          <a:xfrm>
            <a:off x="1935631" y="731328"/>
            <a:ext cx="9916510" cy="461665"/>
          </a:xfrm>
          <a:prstGeom prst="rect">
            <a:avLst/>
          </a:prstGeom>
          <a:noFill/>
        </p:spPr>
        <p:txBody>
          <a:bodyPr wrap="square">
            <a:spAutoFit/>
          </a:bodyPr>
          <a:lstStyle/>
          <a:p>
            <a:r>
              <a:rPr lang="en-US" sz="2400" b="1" dirty="0">
                <a:ln w="18000">
                  <a:solidFill>
                    <a:srgbClr val="0070C0"/>
                  </a:solidFill>
                  <a:prstDash val="solid"/>
                  <a:miter lim="800000"/>
                </a:ln>
                <a:solidFill>
                  <a:srgbClr val="FF0000"/>
                </a:solidFill>
                <a:effectLst>
                  <a:outerShdw blurRad="25500" dist="23000" dir="7020000" algn="tl">
                    <a:srgbClr val="000000">
                      <a:alpha val="50000"/>
                    </a:srgbClr>
                  </a:outerShdw>
                </a:effectLst>
              </a:rPr>
              <a:t>REFERENCES USED?</a:t>
            </a:r>
            <a:endParaRPr lang="en-US" sz="2400" dirty="0"/>
          </a:p>
        </p:txBody>
      </p:sp>
      <p:pic>
        <p:nvPicPr>
          <p:cNvPr id="10" name="Picture 9">
            <a:extLst>
              <a:ext uri="{FF2B5EF4-FFF2-40B4-BE49-F238E27FC236}">
                <a16:creationId xmlns:a16="http://schemas.microsoft.com/office/drawing/2014/main" xmlns="" id="{7683808C-AD75-4F1B-BD62-80183F3163FE}"/>
              </a:ext>
            </a:extLst>
          </p:cNvPr>
          <p:cNvPicPr>
            <a:picLocks noChangeAspect="1"/>
          </p:cNvPicPr>
          <p:nvPr/>
        </p:nvPicPr>
        <p:blipFill>
          <a:blip r:embed="rId11" cstate="print"/>
          <a:stretch>
            <a:fillRect/>
          </a:stretch>
        </p:blipFill>
        <p:spPr>
          <a:xfrm>
            <a:off x="9818410" y="42418"/>
            <a:ext cx="415355" cy="398905"/>
          </a:xfrm>
          <a:prstGeom prst="rect">
            <a:avLst/>
          </a:prstGeom>
        </p:spPr>
      </p:pic>
      <p:sp>
        <p:nvSpPr>
          <p:cNvPr id="11" name="TextBox 7">
            <a:extLst>
              <a:ext uri="{FF2B5EF4-FFF2-40B4-BE49-F238E27FC236}">
                <a16:creationId xmlns:a16="http://schemas.microsoft.com/office/drawing/2014/main" xmlns="" id="{2A84E1BD-2C9B-4765-85FD-14E1889209BB}"/>
              </a:ext>
            </a:extLst>
          </p:cNvPr>
          <p:cNvSpPr txBox="1"/>
          <p:nvPr/>
        </p:nvSpPr>
        <p:spPr>
          <a:xfrm>
            <a:off x="10233765" y="57605"/>
            <a:ext cx="2283912" cy="30777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dirty="0">
                <a:solidFill>
                  <a:schemeClr val="accent1"/>
                </a:solidFill>
                <a:effectLst>
                  <a:outerShdw blurRad="38100" dist="38100" dir="2700000" algn="tl">
                    <a:srgbClr val="000000">
                      <a:alpha val="43137"/>
                    </a:srgbClr>
                  </a:outerShdw>
                </a:effectLst>
              </a:rPr>
              <a:t>SEARCHING ALGORITHM</a:t>
            </a:r>
          </a:p>
        </p:txBody>
      </p:sp>
    </p:spTree>
    <p:extLst>
      <p:ext uri="{BB962C8B-B14F-4D97-AF65-F5344CB8AC3E}">
        <p14:creationId xmlns:p14="http://schemas.microsoft.com/office/powerpoint/2010/main" xmlns="" val="423155866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63414" y="715086"/>
            <a:ext cx="9144000" cy="535154"/>
          </a:xfrm>
        </p:spPr>
        <p:txBody>
          <a:bodyPr>
            <a:normAutofit fontScale="90000"/>
          </a:bodyPr>
          <a:lstStyle/>
          <a:p>
            <a:endParaRPr lang="en-US"/>
          </a:p>
        </p:txBody>
      </p:sp>
      <p:pic>
        <p:nvPicPr>
          <p:cNvPr id="4" name="Picture 8" descr="Shape, rectangle&#10;&#10;Description automatically generated">
            <a:extLst>
              <a:ext uri="{FF2B5EF4-FFF2-40B4-BE49-F238E27FC236}">
                <a16:creationId xmlns:a16="http://schemas.microsoft.com/office/drawing/2014/main" xmlns="" id="{8AC07F57-E8C0-D558-F83C-2FA73F8DD936}"/>
              </a:ext>
            </a:extLst>
          </p:cNvPr>
          <p:cNvPicPr>
            <a:picLocks noChangeAspect="1"/>
          </p:cNvPicPr>
          <p:nvPr/>
        </p:nvPicPr>
        <p:blipFill>
          <a:blip r:embed="rId2"/>
          <a:stretch>
            <a:fillRect/>
          </a:stretch>
        </p:blipFill>
        <p:spPr>
          <a:xfrm>
            <a:off x="1137745" y="504070"/>
            <a:ext cx="9916510" cy="936274"/>
          </a:xfrm>
          <a:prstGeom prst="rect">
            <a:avLst/>
          </a:prstGeom>
        </p:spPr>
      </p:pic>
      <p:sp>
        <p:nvSpPr>
          <p:cNvPr id="3" name="Subtitle 2"/>
          <p:cNvSpPr>
            <a:spLocks noGrp="1"/>
          </p:cNvSpPr>
          <p:nvPr>
            <p:ph type="subTitle" idx="1"/>
          </p:nvPr>
        </p:nvSpPr>
        <p:spPr>
          <a:xfrm>
            <a:off x="1524000" y="1355453"/>
            <a:ext cx="9144000" cy="5397897"/>
          </a:xfrm>
        </p:spPr>
        <p:txBody>
          <a:bodyPr vert="horz" lIns="91440" tIns="45720" rIns="91440" bIns="45720" rtlCol="0" anchor="t">
            <a:normAutofit/>
          </a:bodyPr>
          <a:lstStyle/>
          <a:p>
            <a:pPr algn="l"/>
            <a:endParaRPr lang="en-US" dirty="0"/>
          </a:p>
        </p:txBody>
      </p:sp>
      <p:pic>
        <p:nvPicPr>
          <p:cNvPr id="5" name="Picture 5" descr="A picture containing text, sign&#10;&#10;Description automatically generated">
            <a:extLst>
              <a:ext uri="{FF2B5EF4-FFF2-40B4-BE49-F238E27FC236}">
                <a16:creationId xmlns:a16="http://schemas.microsoft.com/office/drawing/2014/main" xmlns="" id="{D19BEFA4-962D-EDC3-33A7-D834DED7C698}"/>
              </a:ext>
            </a:extLst>
          </p:cNvPr>
          <p:cNvPicPr>
            <a:picLocks noChangeAspect="1"/>
          </p:cNvPicPr>
          <p:nvPr/>
        </p:nvPicPr>
        <p:blipFill>
          <a:blip r:embed="rId3" cstate="print"/>
          <a:stretch>
            <a:fillRect/>
          </a:stretch>
        </p:blipFill>
        <p:spPr>
          <a:xfrm>
            <a:off x="4578644" y="104650"/>
            <a:ext cx="2743200" cy="521465"/>
          </a:xfrm>
          <a:prstGeom prst="rect">
            <a:avLst/>
          </a:prstGeom>
        </p:spPr>
      </p:pic>
      <p:sp>
        <p:nvSpPr>
          <p:cNvPr id="9" name="TextBox 8">
            <a:extLst>
              <a:ext uri="{FF2B5EF4-FFF2-40B4-BE49-F238E27FC236}">
                <a16:creationId xmlns:a16="http://schemas.microsoft.com/office/drawing/2014/main" xmlns="" id="{6AC50B5B-0566-49EF-8821-809A5E898C69}"/>
              </a:ext>
            </a:extLst>
          </p:cNvPr>
          <p:cNvSpPr txBox="1"/>
          <p:nvPr/>
        </p:nvSpPr>
        <p:spPr>
          <a:xfrm>
            <a:off x="1935631" y="731328"/>
            <a:ext cx="9916510" cy="461665"/>
          </a:xfrm>
          <a:prstGeom prst="rect">
            <a:avLst/>
          </a:prstGeom>
          <a:noFill/>
        </p:spPr>
        <p:txBody>
          <a:bodyPr wrap="square">
            <a:spAutoFit/>
          </a:bodyPr>
          <a:lstStyle/>
          <a:p>
            <a:r>
              <a:rPr lang="en-US" sz="2400" b="1" dirty="0">
                <a:ln w="18000">
                  <a:solidFill>
                    <a:srgbClr val="0070C0"/>
                  </a:solidFill>
                  <a:prstDash val="solid"/>
                  <a:miter lim="800000"/>
                </a:ln>
                <a:solidFill>
                  <a:srgbClr val="FF0000"/>
                </a:solidFill>
                <a:effectLst>
                  <a:outerShdw blurRad="25500" dist="23000" dir="7020000" algn="tl">
                    <a:srgbClr val="000000">
                      <a:alpha val="50000"/>
                    </a:srgbClr>
                  </a:outerShdw>
                </a:effectLst>
              </a:rPr>
              <a:t>END!</a:t>
            </a:r>
            <a:endParaRPr lang="en-US" sz="2400" dirty="0"/>
          </a:p>
        </p:txBody>
      </p:sp>
      <p:pic>
        <p:nvPicPr>
          <p:cNvPr id="10" name="Picture 9">
            <a:extLst>
              <a:ext uri="{FF2B5EF4-FFF2-40B4-BE49-F238E27FC236}">
                <a16:creationId xmlns:a16="http://schemas.microsoft.com/office/drawing/2014/main" xmlns="" id="{7683808C-AD75-4F1B-BD62-80183F3163FE}"/>
              </a:ext>
            </a:extLst>
          </p:cNvPr>
          <p:cNvPicPr>
            <a:picLocks noChangeAspect="1"/>
          </p:cNvPicPr>
          <p:nvPr/>
        </p:nvPicPr>
        <p:blipFill>
          <a:blip r:embed="rId4" cstate="print"/>
          <a:stretch>
            <a:fillRect/>
          </a:stretch>
        </p:blipFill>
        <p:spPr>
          <a:xfrm>
            <a:off x="9818410" y="42418"/>
            <a:ext cx="415355" cy="398905"/>
          </a:xfrm>
          <a:prstGeom prst="rect">
            <a:avLst/>
          </a:prstGeom>
        </p:spPr>
      </p:pic>
      <p:sp>
        <p:nvSpPr>
          <p:cNvPr id="11" name="TextBox 7">
            <a:extLst>
              <a:ext uri="{FF2B5EF4-FFF2-40B4-BE49-F238E27FC236}">
                <a16:creationId xmlns:a16="http://schemas.microsoft.com/office/drawing/2014/main" xmlns="" id="{2A84E1BD-2C9B-4765-85FD-14E1889209BB}"/>
              </a:ext>
            </a:extLst>
          </p:cNvPr>
          <p:cNvSpPr txBox="1"/>
          <p:nvPr/>
        </p:nvSpPr>
        <p:spPr>
          <a:xfrm>
            <a:off x="10233765" y="57605"/>
            <a:ext cx="2283912" cy="30777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dirty="0">
                <a:solidFill>
                  <a:schemeClr val="accent1"/>
                </a:solidFill>
                <a:effectLst>
                  <a:outerShdw blurRad="38100" dist="38100" dir="2700000" algn="tl">
                    <a:srgbClr val="000000">
                      <a:alpha val="43137"/>
                    </a:srgbClr>
                  </a:outerShdw>
                </a:effectLst>
              </a:rPr>
              <a:t>SEARCHING ALGORITHM</a:t>
            </a:r>
          </a:p>
        </p:txBody>
      </p:sp>
      <p:pic>
        <p:nvPicPr>
          <p:cNvPr id="12" name="Content Placeholder 8">
            <a:extLst>
              <a:ext uri="{FF2B5EF4-FFF2-40B4-BE49-F238E27FC236}">
                <a16:creationId xmlns:a16="http://schemas.microsoft.com/office/drawing/2014/main" xmlns="" id="{30141045-485B-469F-AF8F-03377EC1E997}"/>
              </a:ext>
            </a:extLst>
          </p:cNvPr>
          <p:cNvPicPr>
            <a:picLocks noGrp="1" noChangeAspect="1"/>
          </p:cNvPicPr>
          <p:nvPr/>
        </p:nvPicPr>
        <p:blipFill>
          <a:blip r:embed="rId5"/>
          <a:stretch>
            <a:fillRect/>
          </a:stretch>
        </p:blipFill>
        <p:spPr>
          <a:xfrm>
            <a:off x="0" y="1339211"/>
            <a:ext cx="12227804" cy="5518789"/>
          </a:xfrm>
          <a:prstGeom prst="rect">
            <a:avLst/>
          </a:prstGeom>
        </p:spPr>
      </p:pic>
    </p:spTree>
    <p:extLst>
      <p:ext uri="{BB962C8B-B14F-4D97-AF65-F5344CB8AC3E}">
        <p14:creationId xmlns:p14="http://schemas.microsoft.com/office/powerpoint/2010/main" xmlns="" val="28449271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63414" y="715086"/>
            <a:ext cx="9144000" cy="535154"/>
          </a:xfrm>
        </p:spPr>
        <p:txBody>
          <a:bodyPr>
            <a:normAutofit fontScale="90000"/>
          </a:bodyPr>
          <a:lstStyle/>
          <a:p>
            <a:endParaRPr lang="en-US"/>
          </a:p>
        </p:txBody>
      </p:sp>
      <p:pic>
        <p:nvPicPr>
          <p:cNvPr id="4" name="Picture 8" descr="Shape, rectangle&#10;&#10;Description automatically generated">
            <a:extLst>
              <a:ext uri="{FF2B5EF4-FFF2-40B4-BE49-F238E27FC236}">
                <a16:creationId xmlns:a16="http://schemas.microsoft.com/office/drawing/2014/main" xmlns="" id="{8AC07F57-E8C0-D558-F83C-2FA73F8DD936}"/>
              </a:ext>
            </a:extLst>
          </p:cNvPr>
          <p:cNvPicPr>
            <a:picLocks noChangeAspect="1"/>
          </p:cNvPicPr>
          <p:nvPr/>
        </p:nvPicPr>
        <p:blipFill>
          <a:blip r:embed="rId2"/>
          <a:stretch>
            <a:fillRect/>
          </a:stretch>
        </p:blipFill>
        <p:spPr>
          <a:xfrm>
            <a:off x="1137745" y="504070"/>
            <a:ext cx="9916510" cy="936274"/>
          </a:xfrm>
          <a:prstGeom prst="rect">
            <a:avLst/>
          </a:prstGeom>
        </p:spPr>
      </p:pic>
      <p:sp>
        <p:nvSpPr>
          <p:cNvPr id="3" name="Subtitle 2"/>
          <p:cNvSpPr>
            <a:spLocks noGrp="1"/>
          </p:cNvSpPr>
          <p:nvPr>
            <p:ph type="subTitle" idx="1"/>
          </p:nvPr>
        </p:nvSpPr>
        <p:spPr>
          <a:xfrm>
            <a:off x="1524000" y="1355453"/>
            <a:ext cx="9144000" cy="5397897"/>
          </a:xfrm>
        </p:spPr>
        <p:txBody>
          <a:bodyPr vert="horz" lIns="91440" tIns="45720" rIns="91440" bIns="45720" rtlCol="0" anchor="t">
            <a:normAutofit fontScale="25000" lnSpcReduction="20000"/>
          </a:bodyPr>
          <a:lstStyle/>
          <a:p>
            <a:pPr algn="l"/>
            <a:r>
              <a:rPr lang="en-US" sz="8000" b="1" dirty="0">
                <a:ln w="0"/>
                <a:effectLst>
                  <a:outerShdw blurRad="38100" dist="19050" dir="2700000" algn="tl" rotWithShape="0">
                    <a:schemeClr val="dk1">
                      <a:alpha val="40000"/>
                    </a:schemeClr>
                  </a:outerShdw>
                </a:effectLst>
                <a:latin typeface="Amasis MT Pro Black" panose="020B0604020202020204" pitchFamily="18" charset="0"/>
                <a:ea typeface="+mn-lt"/>
                <a:cs typeface="+mn-lt"/>
              </a:rPr>
              <a:t>1.What is searching algorithm?</a:t>
            </a:r>
            <a:endParaRPr lang="en-US" sz="8000" b="1" dirty="0">
              <a:ln w="0"/>
              <a:effectLst>
                <a:outerShdw blurRad="38100" dist="19050" dir="2700000" algn="tl" rotWithShape="0">
                  <a:schemeClr val="dk1">
                    <a:alpha val="40000"/>
                  </a:schemeClr>
                </a:outerShdw>
              </a:effectLst>
              <a:latin typeface="Amasis MT Pro Black" panose="020B0604020202020204" pitchFamily="18" charset="0"/>
              <a:cs typeface="Calibri" panose="020F0502020204030204"/>
            </a:endParaRPr>
          </a:p>
          <a:p>
            <a:pPr algn="l"/>
            <a:r>
              <a:rPr lang="en-US" sz="8000" b="1" dirty="0">
                <a:ln w="0"/>
                <a:effectLst>
                  <a:outerShdw blurRad="38100" dist="19050" dir="2700000" algn="tl" rotWithShape="0">
                    <a:schemeClr val="dk1">
                      <a:alpha val="40000"/>
                    </a:schemeClr>
                  </a:outerShdw>
                </a:effectLst>
                <a:latin typeface="Amasis MT Pro Black" panose="020B0604020202020204" pitchFamily="18" charset="0"/>
                <a:ea typeface="+mn-lt"/>
                <a:cs typeface="+mn-lt"/>
              </a:rPr>
              <a:t>2.How searching algorithm works?</a:t>
            </a:r>
            <a:endParaRPr lang="en-US" sz="8000" b="1" dirty="0">
              <a:ln w="0"/>
              <a:effectLst>
                <a:outerShdw blurRad="38100" dist="19050" dir="2700000" algn="tl" rotWithShape="0">
                  <a:schemeClr val="dk1">
                    <a:alpha val="40000"/>
                  </a:schemeClr>
                </a:outerShdw>
              </a:effectLst>
              <a:latin typeface="Amasis MT Pro Black" panose="020B0604020202020204" pitchFamily="18" charset="0"/>
              <a:cs typeface="Calibri" panose="020F0502020204030204"/>
            </a:endParaRPr>
          </a:p>
          <a:p>
            <a:pPr algn="l"/>
            <a:r>
              <a:rPr lang="en-US" sz="8000" b="1" dirty="0">
                <a:ln w="0"/>
                <a:effectLst>
                  <a:outerShdw blurRad="38100" dist="19050" dir="2700000" algn="tl" rotWithShape="0">
                    <a:schemeClr val="dk1">
                      <a:alpha val="40000"/>
                    </a:schemeClr>
                  </a:outerShdw>
                </a:effectLst>
                <a:latin typeface="Amasis MT Pro Black" panose="020B0604020202020204" pitchFamily="18" charset="0"/>
                <a:ea typeface="+mn-lt"/>
                <a:cs typeface="+mn-lt"/>
              </a:rPr>
              <a:t>3.Example of searching algorithm?</a:t>
            </a:r>
            <a:endParaRPr lang="en-US" sz="8000" b="1" dirty="0">
              <a:ln w="0"/>
              <a:effectLst>
                <a:outerShdw blurRad="38100" dist="19050" dir="2700000" algn="tl" rotWithShape="0">
                  <a:schemeClr val="dk1">
                    <a:alpha val="40000"/>
                  </a:schemeClr>
                </a:outerShdw>
              </a:effectLst>
              <a:latin typeface="Amasis MT Pro Black" panose="020B0604020202020204" pitchFamily="18" charset="0"/>
              <a:cs typeface="Calibri" panose="020F0502020204030204"/>
            </a:endParaRPr>
          </a:p>
          <a:p>
            <a:pPr algn="l"/>
            <a:r>
              <a:rPr lang="en-US" sz="8000" b="1" dirty="0">
                <a:ln w="0"/>
                <a:effectLst>
                  <a:outerShdw blurRad="38100" dist="19050" dir="2700000" algn="tl" rotWithShape="0">
                    <a:schemeClr val="dk1">
                      <a:alpha val="40000"/>
                    </a:schemeClr>
                  </a:outerShdw>
                </a:effectLst>
                <a:latin typeface="Amasis MT Pro Black" panose="020B0604020202020204" pitchFamily="18" charset="0"/>
                <a:ea typeface="+mn-lt"/>
                <a:cs typeface="+mn-lt"/>
              </a:rPr>
              <a:t>4.Types of searching algorithm?</a:t>
            </a:r>
            <a:endParaRPr lang="en-US" sz="8000" b="1" dirty="0">
              <a:ln w="0"/>
              <a:effectLst>
                <a:outerShdw blurRad="38100" dist="19050" dir="2700000" algn="tl" rotWithShape="0">
                  <a:schemeClr val="dk1">
                    <a:alpha val="40000"/>
                  </a:schemeClr>
                </a:outerShdw>
              </a:effectLst>
              <a:latin typeface="Amasis MT Pro Black" panose="020B0604020202020204" pitchFamily="18" charset="0"/>
              <a:cs typeface="Calibri" panose="020F0502020204030204"/>
            </a:endParaRPr>
          </a:p>
          <a:p>
            <a:pPr algn="l"/>
            <a:r>
              <a:rPr lang="en-US" sz="8000" b="1" dirty="0">
                <a:ln w="0"/>
                <a:effectLst>
                  <a:outerShdw blurRad="38100" dist="19050" dir="2700000" algn="tl" rotWithShape="0">
                    <a:schemeClr val="dk1">
                      <a:alpha val="40000"/>
                    </a:schemeClr>
                  </a:outerShdw>
                </a:effectLst>
                <a:latin typeface="Amasis MT Pro Black" panose="020B0604020202020204" pitchFamily="18" charset="0"/>
                <a:ea typeface="+mn-lt"/>
                <a:cs typeface="+mn-lt"/>
              </a:rPr>
              <a:t>5.What is Linear Search?</a:t>
            </a:r>
            <a:endParaRPr lang="en-US" sz="8000" b="1" dirty="0">
              <a:ln w="0"/>
              <a:effectLst>
                <a:outerShdw blurRad="38100" dist="19050" dir="2700000" algn="tl" rotWithShape="0">
                  <a:schemeClr val="dk1">
                    <a:alpha val="40000"/>
                  </a:schemeClr>
                </a:outerShdw>
              </a:effectLst>
              <a:latin typeface="Amasis MT Pro Black" panose="020B0604020202020204" pitchFamily="18" charset="0"/>
              <a:cs typeface="Calibri" panose="020F0502020204030204"/>
            </a:endParaRPr>
          </a:p>
          <a:p>
            <a:pPr algn="l"/>
            <a:r>
              <a:rPr lang="en-US" sz="8000" b="1" dirty="0">
                <a:ln w="0"/>
                <a:effectLst>
                  <a:outerShdw blurRad="38100" dist="19050" dir="2700000" algn="tl" rotWithShape="0">
                    <a:schemeClr val="dk1">
                      <a:alpha val="40000"/>
                    </a:schemeClr>
                  </a:outerShdw>
                </a:effectLst>
                <a:latin typeface="Amasis MT Pro Black" panose="020B0604020202020204" pitchFamily="18" charset="0"/>
                <a:ea typeface="+mn-lt"/>
                <a:cs typeface="+mn-lt"/>
              </a:rPr>
              <a:t>6.How Linear Search operates?</a:t>
            </a:r>
            <a:endParaRPr lang="en-US" sz="8000" b="1" dirty="0">
              <a:ln w="0"/>
              <a:effectLst>
                <a:outerShdw blurRad="38100" dist="19050" dir="2700000" algn="tl" rotWithShape="0">
                  <a:schemeClr val="dk1">
                    <a:alpha val="40000"/>
                  </a:schemeClr>
                </a:outerShdw>
              </a:effectLst>
              <a:latin typeface="Amasis MT Pro Black" panose="020B0604020202020204" pitchFamily="18" charset="0"/>
              <a:cs typeface="Calibri" panose="020F0502020204030204"/>
            </a:endParaRPr>
          </a:p>
          <a:p>
            <a:pPr algn="l"/>
            <a:r>
              <a:rPr lang="en-US" sz="8000" b="1" dirty="0">
                <a:ln w="0"/>
                <a:effectLst>
                  <a:outerShdw blurRad="38100" dist="19050" dir="2700000" algn="tl" rotWithShape="0">
                    <a:schemeClr val="dk1">
                      <a:alpha val="40000"/>
                    </a:schemeClr>
                  </a:outerShdw>
                </a:effectLst>
                <a:latin typeface="Amasis MT Pro Black" panose="020B0604020202020204" pitchFamily="18" charset="0"/>
                <a:ea typeface="+mn-lt"/>
                <a:cs typeface="+mn-lt"/>
              </a:rPr>
              <a:t>7.Linear Search in Python3?</a:t>
            </a:r>
            <a:endParaRPr lang="en-US" sz="8000" b="1" dirty="0">
              <a:ln w="0"/>
              <a:effectLst>
                <a:outerShdw blurRad="38100" dist="19050" dir="2700000" algn="tl" rotWithShape="0">
                  <a:schemeClr val="dk1">
                    <a:alpha val="40000"/>
                  </a:schemeClr>
                </a:outerShdw>
              </a:effectLst>
              <a:latin typeface="Amasis MT Pro Black" panose="020B0604020202020204" pitchFamily="18" charset="0"/>
              <a:cs typeface="Calibri" panose="020F0502020204030204"/>
            </a:endParaRPr>
          </a:p>
          <a:p>
            <a:pPr algn="l"/>
            <a:r>
              <a:rPr lang="en-US" sz="8000" b="1" dirty="0">
                <a:ln w="0"/>
                <a:effectLst>
                  <a:outerShdw blurRad="38100" dist="19050" dir="2700000" algn="tl" rotWithShape="0">
                    <a:schemeClr val="dk1">
                      <a:alpha val="40000"/>
                    </a:schemeClr>
                  </a:outerShdw>
                </a:effectLst>
                <a:latin typeface="Amasis MT Pro Black" panose="020B0604020202020204" pitchFamily="18" charset="0"/>
                <a:ea typeface="+mn-lt"/>
                <a:cs typeface="+mn-lt"/>
              </a:rPr>
              <a:t>8.What is Binary Search?</a:t>
            </a:r>
            <a:endParaRPr lang="en-US" sz="8000" b="1" dirty="0">
              <a:ln w="0"/>
              <a:effectLst>
                <a:outerShdw blurRad="38100" dist="19050" dir="2700000" algn="tl" rotWithShape="0">
                  <a:schemeClr val="dk1">
                    <a:alpha val="40000"/>
                  </a:schemeClr>
                </a:outerShdw>
              </a:effectLst>
              <a:latin typeface="Amasis MT Pro Black" panose="020B0604020202020204" pitchFamily="18" charset="0"/>
              <a:cs typeface="Calibri" panose="020F0502020204030204"/>
            </a:endParaRPr>
          </a:p>
          <a:p>
            <a:pPr algn="l"/>
            <a:r>
              <a:rPr lang="en-US" sz="8000" b="1" dirty="0">
                <a:ln w="0"/>
                <a:effectLst>
                  <a:outerShdw blurRad="38100" dist="19050" dir="2700000" algn="tl" rotWithShape="0">
                    <a:schemeClr val="dk1">
                      <a:alpha val="40000"/>
                    </a:schemeClr>
                  </a:outerShdw>
                </a:effectLst>
                <a:latin typeface="Amasis MT Pro Black" panose="020B0604020202020204" pitchFamily="18" charset="0"/>
                <a:ea typeface="+mn-lt"/>
                <a:cs typeface="+mn-lt"/>
              </a:rPr>
              <a:t>9.How Binary Search operates?</a:t>
            </a:r>
            <a:endParaRPr lang="en-US" sz="8000" b="1" dirty="0">
              <a:ln w="0"/>
              <a:effectLst>
                <a:outerShdw blurRad="38100" dist="19050" dir="2700000" algn="tl" rotWithShape="0">
                  <a:schemeClr val="dk1">
                    <a:alpha val="40000"/>
                  </a:schemeClr>
                </a:outerShdw>
              </a:effectLst>
              <a:latin typeface="Amasis MT Pro Black" panose="020B0604020202020204" pitchFamily="18" charset="0"/>
              <a:cs typeface="Calibri" panose="020F0502020204030204"/>
            </a:endParaRPr>
          </a:p>
          <a:p>
            <a:pPr algn="l"/>
            <a:r>
              <a:rPr lang="en-US" sz="8000" b="1" dirty="0">
                <a:ln w="0"/>
                <a:effectLst>
                  <a:outerShdw blurRad="38100" dist="19050" dir="2700000" algn="tl" rotWithShape="0">
                    <a:schemeClr val="dk1">
                      <a:alpha val="40000"/>
                    </a:schemeClr>
                  </a:outerShdw>
                </a:effectLst>
                <a:latin typeface="Amasis MT Pro Black" panose="020B0604020202020204" pitchFamily="18" charset="0"/>
                <a:ea typeface="+mn-lt"/>
                <a:cs typeface="+mn-lt"/>
              </a:rPr>
              <a:t>10.Binary Search in Python3?</a:t>
            </a:r>
            <a:endParaRPr lang="en-US" sz="8000" b="1" dirty="0">
              <a:ln w="0"/>
              <a:effectLst>
                <a:outerShdw blurRad="38100" dist="19050" dir="2700000" algn="tl" rotWithShape="0">
                  <a:schemeClr val="dk1">
                    <a:alpha val="40000"/>
                  </a:schemeClr>
                </a:outerShdw>
              </a:effectLst>
              <a:latin typeface="Amasis MT Pro Black" panose="020B0604020202020204" pitchFamily="18" charset="0"/>
              <a:cs typeface="Calibri" panose="020F0502020204030204"/>
            </a:endParaRPr>
          </a:p>
          <a:p>
            <a:pPr algn="l"/>
            <a:r>
              <a:rPr lang="en-US" sz="8000" b="1" dirty="0">
                <a:ln w="0"/>
                <a:effectLst>
                  <a:outerShdw blurRad="38100" dist="19050" dir="2700000" algn="tl" rotWithShape="0">
                    <a:schemeClr val="dk1">
                      <a:alpha val="40000"/>
                    </a:schemeClr>
                  </a:outerShdw>
                </a:effectLst>
                <a:latin typeface="Amasis MT Pro Black" panose="020B0604020202020204" pitchFamily="18" charset="0"/>
                <a:ea typeface="+mn-lt"/>
                <a:cs typeface="+mn-lt"/>
              </a:rPr>
              <a:t>11.Time complexity ?</a:t>
            </a:r>
            <a:endParaRPr lang="en-US" sz="8000" b="1" dirty="0">
              <a:ln w="0"/>
              <a:effectLst>
                <a:outerShdw blurRad="38100" dist="19050" dir="2700000" algn="tl" rotWithShape="0">
                  <a:schemeClr val="dk1">
                    <a:alpha val="40000"/>
                  </a:schemeClr>
                </a:outerShdw>
              </a:effectLst>
              <a:latin typeface="Amasis MT Pro Black" panose="020B0604020202020204" pitchFamily="18" charset="0"/>
              <a:cs typeface="Calibri" panose="020F0502020204030204"/>
            </a:endParaRPr>
          </a:p>
          <a:p>
            <a:pPr algn="l"/>
            <a:r>
              <a:rPr lang="en-US" sz="8000" b="1" dirty="0">
                <a:ln w="0"/>
                <a:effectLst>
                  <a:outerShdw blurRad="38100" dist="19050" dir="2700000" algn="tl" rotWithShape="0">
                    <a:schemeClr val="dk1">
                      <a:alpha val="40000"/>
                    </a:schemeClr>
                  </a:outerShdw>
                </a:effectLst>
                <a:latin typeface="Amasis MT Pro Black" panose="020B0604020202020204" pitchFamily="18" charset="0"/>
                <a:ea typeface="+mn-lt"/>
                <a:cs typeface="+mn-lt"/>
              </a:rPr>
              <a:t>13.Linear Search vs Binary Search?</a:t>
            </a:r>
            <a:endParaRPr lang="en-US" sz="8000" b="1" dirty="0">
              <a:ln w="0"/>
              <a:effectLst>
                <a:outerShdw blurRad="38100" dist="19050" dir="2700000" algn="tl" rotWithShape="0">
                  <a:schemeClr val="dk1">
                    <a:alpha val="40000"/>
                  </a:schemeClr>
                </a:outerShdw>
              </a:effectLst>
              <a:latin typeface="Amasis MT Pro Black" panose="020B0604020202020204" pitchFamily="18" charset="0"/>
              <a:cs typeface="Calibri" panose="020F0502020204030204"/>
            </a:endParaRPr>
          </a:p>
          <a:p>
            <a:pPr algn="l"/>
            <a:r>
              <a:rPr lang="en-US" sz="8000" b="1" dirty="0">
                <a:ln w="0"/>
                <a:effectLst>
                  <a:outerShdw blurRad="38100" dist="19050" dir="2700000" algn="tl" rotWithShape="0">
                    <a:schemeClr val="dk1">
                      <a:alpha val="40000"/>
                    </a:schemeClr>
                  </a:outerShdw>
                </a:effectLst>
                <a:latin typeface="Amasis MT Pro Black" panose="020B0604020202020204" pitchFamily="18" charset="0"/>
                <a:ea typeface="+mn-lt"/>
                <a:cs typeface="+mn-lt"/>
              </a:rPr>
              <a:t>14.WHY? , WHICH? </a:t>
            </a:r>
            <a:endParaRPr lang="en-US" sz="8000" b="1" dirty="0">
              <a:ln w="0"/>
              <a:effectLst>
                <a:outerShdw blurRad="38100" dist="19050" dir="2700000" algn="tl" rotWithShape="0">
                  <a:schemeClr val="dk1">
                    <a:alpha val="40000"/>
                  </a:schemeClr>
                </a:outerShdw>
              </a:effectLst>
              <a:latin typeface="Amasis MT Pro Black" panose="020B0604020202020204" pitchFamily="18" charset="0"/>
              <a:cs typeface="Calibri" panose="020F0502020204030204"/>
            </a:endParaRPr>
          </a:p>
          <a:p>
            <a:pPr algn="l"/>
            <a:r>
              <a:rPr lang="en-US" sz="8000" b="1" dirty="0">
                <a:ln w="0"/>
                <a:effectLst>
                  <a:outerShdw blurRad="38100" dist="19050" dir="2700000" algn="tl" rotWithShape="0">
                    <a:schemeClr val="dk1">
                      <a:alpha val="40000"/>
                    </a:schemeClr>
                  </a:outerShdw>
                </a:effectLst>
                <a:latin typeface="Amasis MT Pro Black" panose="020B0604020202020204" pitchFamily="18" charset="0"/>
                <a:ea typeface="+mn-lt"/>
                <a:cs typeface="+mn-lt"/>
              </a:rPr>
              <a:t>15.REFERENCES USED?</a:t>
            </a:r>
            <a:endParaRPr lang="en-US" sz="8000" b="1" dirty="0">
              <a:ln w="0"/>
              <a:effectLst>
                <a:outerShdw blurRad="38100" dist="19050" dir="2700000" algn="tl" rotWithShape="0">
                  <a:schemeClr val="dk1">
                    <a:alpha val="40000"/>
                  </a:schemeClr>
                </a:outerShdw>
              </a:effectLst>
              <a:latin typeface="Amasis MT Pro Black" panose="020B0604020202020204" pitchFamily="18" charset="0"/>
              <a:cs typeface="Calibri" panose="020F0502020204030204"/>
            </a:endParaRPr>
          </a:p>
          <a:p>
            <a:pPr algn="l"/>
            <a:r>
              <a:rPr lang="en-US" sz="8000" b="1" dirty="0">
                <a:ln w="0"/>
                <a:effectLst>
                  <a:outerShdw blurRad="38100" dist="19050" dir="2700000" algn="tl" rotWithShape="0">
                    <a:schemeClr val="dk1">
                      <a:alpha val="40000"/>
                    </a:schemeClr>
                  </a:outerShdw>
                </a:effectLst>
                <a:latin typeface="Amasis MT Pro Black" panose="020B0604020202020204" pitchFamily="18" charset="0"/>
                <a:ea typeface="+mn-lt"/>
                <a:cs typeface="+mn-lt"/>
              </a:rPr>
              <a:t>16.END!</a:t>
            </a:r>
            <a:endParaRPr lang="en-US" sz="8000" b="1" dirty="0">
              <a:ln w="0"/>
              <a:effectLst>
                <a:outerShdw blurRad="38100" dist="19050" dir="2700000" algn="tl" rotWithShape="0">
                  <a:schemeClr val="dk1">
                    <a:alpha val="40000"/>
                  </a:schemeClr>
                </a:outerShdw>
              </a:effectLst>
              <a:latin typeface="Amasis MT Pro Black" panose="020B0604020202020204" pitchFamily="18" charset="0"/>
              <a:cs typeface="Calibri" panose="020F0502020204030204"/>
            </a:endParaRPr>
          </a:p>
          <a:p>
            <a:pPr algn="l"/>
            <a:endParaRPr lang="en-US" sz="2000" dirty="0">
              <a:ln w="0"/>
              <a:effectLst>
                <a:outerShdw blurRad="38100" dist="19050" dir="2700000" algn="tl" rotWithShape="0">
                  <a:schemeClr val="dk1">
                    <a:alpha val="40000"/>
                  </a:schemeClr>
                </a:outerShdw>
              </a:effectLst>
              <a:cs typeface="Calibri" panose="020F0502020204030204"/>
            </a:endParaRPr>
          </a:p>
        </p:txBody>
      </p:sp>
      <p:pic>
        <p:nvPicPr>
          <p:cNvPr id="5" name="Picture 5" descr="A picture containing text, sign&#10;&#10;Description automatically generated">
            <a:extLst>
              <a:ext uri="{FF2B5EF4-FFF2-40B4-BE49-F238E27FC236}">
                <a16:creationId xmlns:a16="http://schemas.microsoft.com/office/drawing/2014/main" xmlns="" id="{D19BEFA4-962D-EDC3-33A7-D834DED7C698}"/>
              </a:ext>
            </a:extLst>
          </p:cNvPr>
          <p:cNvPicPr>
            <a:picLocks noChangeAspect="1"/>
          </p:cNvPicPr>
          <p:nvPr/>
        </p:nvPicPr>
        <p:blipFill>
          <a:blip r:embed="rId3" cstate="print"/>
          <a:stretch>
            <a:fillRect/>
          </a:stretch>
        </p:blipFill>
        <p:spPr>
          <a:xfrm>
            <a:off x="4578644" y="104650"/>
            <a:ext cx="2743200" cy="521465"/>
          </a:xfrm>
          <a:prstGeom prst="rect">
            <a:avLst/>
          </a:prstGeom>
        </p:spPr>
      </p:pic>
      <p:sp>
        <p:nvSpPr>
          <p:cNvPr id="9" name="TextBox 8">
            <a:extLst>
              <a:ext uri="{FF2B5EF4-FFF2-40B4-BE49-F238E27FC236}">
                <a16:creationId xmlns:a16="http://schemas.microsoft.com/office/drawing/2014/main" xmlns="" id="{6AC50B5B-0566-49EF-8821-809A5E898C69}"/>
              </a:ext>
            </a:extLst>
          </p:cNvPr>
          <p:cNvSpPr txBox="1"/>
          <p:nvPr/>
        </p:nvSpPr>
        <p:spPr>
          <a:xfrm>
            <a:off x="1935631" y="731328"/>
            <a:ext cx="9916510" cy="830997"/>
          </a:xfrm>
          <a:prstGeom prst="rect">
            <a:avLst/>
          </a:prstGeom>
          <a:noFill/>
        </p:spPr>
        <p:txBody>
          <a:bodyPr wrap="square">
            <a:spAutoFit/>
          </a:bodyPr>
          <a:lstStyle/>
          <a:p>
            <a:r>
              <a:rPr lang="en-US" sz="2400" b="1" dirty="0">
                <a:ln w="18000">
                  <a:solidFill>
                    <a:srgbClr val="0070C0"/>
                  </a:solidFill>
                  <a:prstDash val="solid"/>
                  <a:miter lim="800000"/>
                </a:ln>
                <a:solidFill>
                  <a:srgbClr val="FF0000"/>
                </a:solidFill>
                <a:effectLst>
                  <a:outerShdw blurRad="25500" dist="23000" dir="7020000" algn="tl">
                    <a:srgbClr val="000000">
                      <a:alpha val="50000"/>
                    </a:srgbClr>
                  </a:outerShdw>
                </a:effectLst>
              </a:rPr>
              <a:t>TABLE OF CONTENTS?</a:t>
            </a:r>
            <a:br>
              <a:rPr lang="en-US" sz="2400" b="1" dirty="0">
                <a:ln w="18000">
                  <a:solidFill>
                    <a:srgbClr val="0070C0"/>
                  </a:solidFill>
                  <a:prstDash val="solid"/>
                  <a:miter lim="800000"/>
                </a:ln>
                <a:solidFill>
                  <a:srgbClr val="FF0000"/>
                </a:solidFill>
                <a:effectLst>
                  <a:outerShdw blurRad="25500" dist="23000" dir="7020000" algn="tl">
                    <a:srgbClr val="000000">
                      <a:alpha val="50000"/>
                    </a:srgbClr>
                  </a:outerShdw>
                </a:effectLst>
              </a:rPr>
            </a:br>
            <a:endParaRPr lang="en-US" sz="2400" dirty="0"/>
          </a:p>
        </p:txBody>
      </p:sp>
      <p:pic>
        <p:nvPicPr>
          <p:cNvPr id="10" name="Picture 9">
            <a:extLst>
              <a:ext uri="{FF2B5EF4-FFF2-40B4-BE49-F238E27FC236}">
                <a16:creationId xmlns:a16="http://schemas.microsoft.com/office/drawing/2014/main" xmlns="" id="{7683808C-AD75-4F1B-BD62-80183F3163FE}"/>
              </a:ext>
            </a:extLst>
          </p:cNvPr>
          <p:cNvPicPr>
            <a:picLocks noChangeAspect="1"/>
          </p:cNvPicPr>
          <p:nvPr/>
        </p:nvPicPr>
        <p:blipFill>
          <a:blip r:embed="rId4" cstate="print"/>
          <a:stretch>
            <a:fillRect/>
          </a:stretch>
        </p:blipFill>
        <p:spPr>
          <a:xfrm>
            <a:off x="9818410" y="42418"/>
            <a:ext cx="415355" cy="398905"/>
          </a:xfrm>
          <a:prstGeom prst="rect">
            <a:avLst/>
          </a:prstGeom>
        </p:spPr>
      </p:pic>
      <p:sp>
        <p:nvSpPr>
          <p:cNvPr id="11" name="TextBox 7">
            <a:extLst>
              <a:ext uri="{FF2B5EF4-FFF2-40B4-BE49-F238E27FC236}">
                <a16:creationId xmlns:a16="http://schemas.microsoft.com/office/drawing/2014/main" xmlns="" id="{2A84E1BD-2C9B-4765-85FD-14E1889209BB}"/>
              </a:ext>
            </a:extLst>
          </p:cNvPr>
          <p:cNvSpPr txBox="1"/>
          <p:nvPr/>
        </p:nvSpPr>
        <p:spPr>
          <a:xfrm>
            <a:off x="10233765" y="57605"/>
            <a:ext cx="2283912" cy="30777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dirty="0">
                <a:solidFill>
                  <a:schemeClr val="accent1"/>
                </a:solidFill>
                <a:effectLst>
                  <a:outerShdw blurRad="38100" dist="38100" dir="2700000" algn="tl">
                    <a:srgbClr val="000000">
                      <a:alpha val="43137"/>
                    </a:srgbClr>
                  </a:outerShdw>
                </a:effectLst>
              </a:rPr>
              <a:t>SEARCHING ALGORITHM</a:t>
            </a:r>
          </a:p>
        </p:txBody>
      </p:sp>
    </p:spTree>
    <p:extLst>
      <p:ext uri="{BB962C8B-B14F-4D97-AF65-F5344CB8AC3E}">
        <p14:creationId xmlns:p14="http://schemas.microsoft.com/office/powerpoint/2010/main" xmlns="" val="24295897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8" descr="Shape, rectangle&#10;&#10;Description automatically generated">
            <a:extLst>
              <a:ext uri="{FF2B5EF4-FFF2-40B4-BE49-F238E27FC236}">
                <a16:creationId xmlns:a16="http://schemas.microsoft.com/office/drawing/2014/main" xmlns="" id="{45B0C031-0919-47C0-A5B8-AB703EF9EE97}"/>
              </a:ext>
            </a:extLst>
          </p:cNvPr>
          <p:cNvPicPr>
            <a:picLocks noChangeAspect="1"/>
          </p:cNvPicPr>
          <p:nvPr/>
        </p:nvPicPr>
        <p:blipFill>
          <a:blip r:embed="rId2"/>
          <a:stretch>
            <a:fillRect/>
          </a:stretch>
        </p:blipFill>
        <p:spPr>
          <a:xfrm>
            <a:off x="1109839" y="3579975"/>
            <a:ext cx="9916510" cy="936274"/>
          </a:xfrm>
          <a:prstGeom prst="rect">
            <a:avLst/>
          </a:prstGeom>
        </p:spPr>
      </p:pic>
      <p:sp>
        <p:nvSpPr>
          <p:cNvPr id="2" name="Title 1"/>
          <p:cNvSpPr>
            <a:spLocks noGrp="1"/>
          </p:cNvSpPr>
          <p:nvPr>
            <p:ph type="ctrTitle"/>
          </p:nvPr>
        </p:nvSpPr>
        <p:spPr>
          <a:xfrm>
            <a:off x="1563414" y="715086"/>
            <a:ext cx="9144000" cy="535154"/>
          </a:xfrm>
        </p:spPr>
        <p:txBody>
          <a:bodyPr>
            <a:normAutofit fontScale="90000"/>
          </a:bodyPr>
          <a:lstStyle/>
          <a:p>
            <a:endParaRPr lang="en-US"/>
          </a:p>
        </p:txBody>
      </p:sp>
      <p:pic>
        <p:nvPicPr>
          <p:cNvPr id="4" name="Picture 8" descr="Shape, rectangle&#10;&#10;Description automatically generated">
            <a:extLst>
              <a:ext uri="{FF2B5EF4-FFF2-40B4-BE49-F238E27FC236}">
                <a16:creationId xmlns:a16="http://schemas.microsoft.com/office/drawing/2014/main" xmlns="" id="{8AC07F57-E8C0-D558-F83C-2FA73F8DD936}"/>
              </a:ext>
            </a:extLst>
          </p:cNvPr>
          <p:cNvPicPr>
            <a:picLocks noChangeAspect="1"/>
          </p:cNvPicPr>
          <p:nvPr/>
        </p:nvPicPr>
        <p:blipFill>
          <a:blip r:embed="rId2"/>
          <a:stretch>
            <a:fillRect/>
          </a:stretch>
        </p:blipFill>
        <p:spPr>
          <a:xfrm>
            <a:off x="1137745" y="504070"/>
            <a:ext cx="9916510" cy="936274"/>
          </a:xfrm>
          <a:prstGeom prst="rect">
            <a:avLst/>
          </a:prstGeom>
        </p:spPr>
      </p:pic>
      <p:sp>
        <p:nvSpPr>
          <p:cNvPr id="3" name="Subtitle 2"/>
          <p:cNvSpPr>
            <a:spLocks noGrp="1"/>
          </p:cNvSpPr>
          <p:nvPr>
            <p:ph type="subTitle" idx="1"/>
          </p:nvPr>
        </p:nvSpPr>
        <p:spPr>
          <a:xfrm>
            <a:off x="1524000" y="1355453"/>
            <a:ext cx="9144000" cy="5397897"/>
          </a:xfrm>
        </p:spPr>
        <p:txBody>
          <a:bodyPr vert="horz" lIns="91440" tIns="45720" rIns="91440" bIns="45720" rtlCol="0" anchor="t">
            <a:noAutofit/>
          </a:bodyPr>
          <a:lstStyle/>
          <a:p>
            <a:pPr algn="l"/>
            <a:r>
              <a:rPr lang="en-US" sz="2200" b="1" dirty="0"/>
              <a:t>- algorithm</a:t>
            </a:r>
            <a:r>
              <a:rPr lang="en-US" sz="2200" dirty="0"/>
              <a:t> is a set of well-defined instructions to solve a particular problem.</a:t>
            </a:r>
          </a:p>
          <a:p>
            <a:pPr algn="l"/>
            <a:r>
              <a:rPr lang="en-US" sz="2200" b="1" dirty="0"/>
              <a:t>- Searching algorithms</a:t>
            </a:r>
            <a:r>
              <a:rPr lang="en-US" sz="2200" dirty="0"/>
              <a:t> is a basic, fundamental step in computing done via step-by-step method to locate and retrieve a specific data among a collection of data.</a:t>
            </a:r>
          </a:p>
          <a:p>
            <a:pPr algn="l"/>
            <a:r>
              <a:rPr lang="en-US" sz="2200" dirty="0"/>
              <a:t>- </a:t>
            </a:r>
            <a:r>
              <a:rPr lang="en-US" sz="2200" dirty="0">
                <a:solidFill>
                  <a:schemeClr val="accent6">
                    <a:lumMod val="75000"/>
                  </a:schemeClr>
                </a:solidFill>
              </a:rPr>
              <a:t>Wikipedia: </a:t>
            </a:r>
            <a:r>
              <a:rPr lang="en-US" sz="2200" b="1" dirty="0"/>
              <a:t>Searching</a:t>
            </a:r>
            <a:r>
              <a:rPr lang="en-US" sz="2200" dirty="0"/>
              <a:t> </a:t>
            </a:r>
            <a:r>
              <a:rPr lang="en-US" sz="2200" b="1" dirty="0"/>
              <a:t>algorithm</a:t>
            </a:r>
            <a:r>
              <a:rPr lang="en-US" sz="2200" dirty="0"/>
              <a:t> is any algorithm which solves the search problem, namely, to retrieve information stored within some data structure, or calculated in the search space of a problem domain.</a:t>
            </a:r>
          </a:p>
          <a:p>
            <a:pPr algn="l"/>
            <a:endParaRPr lang="en-US" sz="2200" dirty="0"/>
          </a:p>
          <a:p>
            <a:pPr algn="l"/>
            <a:r>
              <a:rPr lang="en-US" sz="2200" dirty="0"/>
              <a:t>- Input a </a:t>
            </a:r>
            <a:r>
              <a:rPr lang="en-US" sz="2200" b="1" dirty="0"/>
              <a:t>search</a:t>
            </a:r>
            <a:r>
              <a:rPr lang="en-US" sz="2200" dirty="0"/>
              <a:t> </a:t>
            </a:r>
            <a:r>
              <a:rPr lang="en-US" sz="2200" b="1" dirty="0"/>
              <a:t>key</a:t>
            </a:r>
            <a:r>
              <a:rPr lang="en-US" sz="2200" dirty="0"/>
              <a:t> </a:t>
            </a:r>
          </a:p>
          <a:p>
            <a:pPr marL="342900" indent="-342900" algn="l">
              <a:buFontTx/>
              <a:buChar char="-"/>
            </a:pPr>
            <a:r>
              <a:rPr lang="en-US" sz="2200" b="1" i="1" dirty="0"/>
              <a:t>2</a:t>
            </a:r>
            <a:r>
              <a:rPr lang="en-US" sz="2200" dirty="0"/>
              <a:t> possible outcomes- </a:t>
            </a:r>
            <a:r>
              <a:rPr lang="en-US" sz="2200" b="1" i="1" dirty="0"/>
              <a:t>Success or Failure </a:t>
            </a:r>
            <a:r>
              <a:rPr lang="en-US" sz="2200" dirty="0"/>
              <a:t> ( in </a:t>
            </a:r>
            <a:r>
              <a:rPr lang="en-US" sz="2200" dirty="0" err="1"/>
              <a:t>boolean</a:t>
            </a:r>
            <a:r>
              <a:rPr lang="en-US" sz="2200" dirty="0"/>
              <a:t> true or false value), </a:t>
            </a:r>
          </a:p>
          <a:p>
            <a:pPr algn="l"/>
            <a:r>
              <a:rPr lang="en-US" sz="2200" dirty="0"/>
              <a:t>	</a:t>
            </a:r>
            <a:r>
              <a:rPr lang="en-US" sz="2200" dirty="0" err="1"/>
              <a:t>i.e</a:t>
            </a:r>
            <a:r>
              <a:rPr lang="en-US" sz="2200" dirty="0"/>
              <a:t>- 	‘</a:t>
            </a:r>
            <a:r>
              <a:rPr lang="en-US" sz="2200" b="1" dirty="0"/>
              <a:t>Success</a:t>
            </a:r>
            <a:r>
              <a:rPr lang="en-US" sz="2200" dirty="0"/>
              <a:t>’ when target is found &amp; </a:t>
            </a:r>
          </a:p>
          <a:p>
            <a:pPr algn="l"/>
            <a:r>
              <a:rPr lang="en-US" sz="2200" dirty="0"/>
              <a:t>		‘</a:t>
            </a:r>
            <a:r>
              <a:rPr lang="en-US" sz="2200" b="1" dirty="0"/>
              <a:t>Failure</a:t>
            </a:r>
            <a:r>
              <a:rPr lang="en-US" sz="2200" dirty="0"/>
              <a:t>’ when target is not found.</a:t>
            </a:r>
          </a:p>
          <a:p>
            <a:pPr algn="l"/>
            <a:r>
              <a:rPr lang="en-US" sz="2200" dirty="0"/>
              <a:t>- If it does </a:t>
            </a:r>
            <a:r>
              <a:rPr lang="en-US" sz="2200" b="1" dirty="0"/>
              <a:t>exist</a:t>
            </a:r>
            <a:r>
              <a:rPr lang="en-US" sz="2200" dirty="0"/>
              <a:t>, a search algorithm will </a:t>
            </a:r>
            <a:r>
              <a:rPr lang="en-US" sz="2200" b="1" dirty="0"/>
              <a:t>locate</a:t>
            </a:r>
            <a:r>
              <a:rPr lang="en-US" sz="2200" dirty="0"/>
              <a:t> it and </a:t>
            </a:r>
            <a:r>
              <a:rPr lang="en-US" sz="2200" b="1" dirty="0"/>
              <a:t>retrieve</a:t>
            </a:r>
            <a:r>
              <a:rPr lang="en-US" sz="2200" dirty="0"/>
              <a:t> the information.</a:t>
            </a:r>
          </a:p>
          <a:p>
            <a:pPr algn="l"/>
            <a:endParaRPr lang="en-US" sz="2200" dirty="0"/>
          </a:p>
          <a:p>
            <a:pPr algn="l"/>
            <a:endParaRPr lang="en-US" sz="2200" dirty="0"/>
          </a:p>
          <a:p>
            <a:pPr algn="l"/>
            <a:endParaRPr lang="en-US" sz="2200" dirty="0">
              <a:ln w="0"/>
              <a:effectLst>
                <a:outerShdw blurRad="38100" dist="19050" dir="2700000" algn="tl" rotWithShape="0">
                  <a:schemeClr val="dk1">
                    <a:alpha val="40000"/>
                  </a:schemeClr>
                </a:outerShdw>
              </a:effectLst>
              <a:cs typeface="Calibri" panose="020F0502020204030204"/>
            </a:endParaRPr>
          </a:p>
        </p:txBody>
      </p:sp>
      <p:pic>
        <p:nvPicPr>
          <p:cNvPr id="5" name="Picture 5" descr="A picture containing text, sign&#10;&#10;Description automatically generated">
            <a:extLst>
              <a:ext uri="{FF2B5EF4-FFF2-40B4-BE49-F238E27FC236}">
                <a16:creationId xmlns:a16="http://schemas.microsoft.com/office/drawing/2014/main" xmlns="" id="{D19BEFA4-962D-EDC3-33A7-D834DED7C698}"/>
              </a:ext>
            </a:extLst>
          </p:cNvPr>
          <p:cNvPicPr>
            <a:picLocks noChangeAspect="1"/>
          </p:cNvPicPr>
          <p:nvPr/>
        </p:nvPicPr>
        <p:blipFill>
          <a:blip r:embed="rId3" cstate="print"/>
          <a:stretch>
            <a:fillRect/>
          </a:stretch>
        </p:blipFill>
        <p:spPr>
          <a:xfrm>
            <a:off x="4578644" y="104650"/>
            <a:ext cx="2743200" cy="521465"/>
          </a:xfrm>
          <a:prstGeom prst="rect">
            <a:avLst/>
          </a:prstGeom>
        </p:spPr>
      </p:pic>
      <p:sp>
        <p:nvSpPr>
          <p:cNvPr id="9" name="TextBox 8">
            <a:extLst>
              <a:ext uri="{FF2B5EF4-FFF2-40B4-BE49-F238E27FC236}">
                <a16:creationId xmlns:a16="http://schemas.microsoft.com/office/drawing/2014/main" xmlns="" id="{6AC50B5B-0566-49EF-8821-809A5E898C69}"/>
              </a:ext>
            </a:extLst>
          </p:cNvPr>
          <p:cNvSpPr txBox="1"/>
          <p:nvPr/>
        </p:nvSpPr>
        <p:spPr>
          <a:xfrm>
            <a:off x="1935631" y="731328"/>
            <a:ext cx="9916510" cy="830997"/>
          </a:xfrm>
          <a:prstGeom prst="rect">
            <a:avLst/>
          </a:prstGeom>
          <a:noFill/>
        </p:spPr>
        <p:txBody>
          <a:bodyPr wrap="square">
            <a:spAutoFit/>
          </a:bodyPr>
          <a:lstStyle/>
          <a:p>
            <a:r>
              <a:rPr lang="en-US" sz="2400" b="1" dirty="0">
                <a:ln w="18000">
                  <a:solidFill>
                    <a:srgbClr val="0070C0"/>
                  </a:solidFill>
                  <a:prstDash val="solid"/>
                  <a:miter lim="800000"/>
                </a:ln>
                <a:solidFill>
                  <a:srgbClr val="FF0000"/>
                </a:solidFill>
                <a:effectLst>
                  <a:outerShdw blurRad="25500" dist="23000" dir="7020000" algn="tl">
                    <a:srgbClr val="000000">
                      <a:alpha val="50000"/>
                    </a:srgbClr>
                  </a:outerShdw>
                </a:effectLst>
              </a:rPr>
              <a:t>What is searching algorithm?</a:t>
            </a:r>
            <a:br>
              <a:rPr lang="en-US" sz="2400" b="1" dirty="0">
                <a:ln w="18000">
                  <a:solidFill>
                    <a:srgbClr val="0070C0"/>
                  </a:solidFill>
                  <a:prstDash val="solid"/>
                  <a:miter lim="800000"/>
                </a:ln>
                <a:solidFill>
                  <a:srgbClr val="FF0000"/>
                </a:solidFill>
                <a:effectLst>
                  <a:outerShdw blurRad="25500" dist="23000" dir="7020000" algn="tl">
                    <a:srgbClr val="000000">
                      <a:alpha val="50000"/>
                    </a:srgbClr>
                  </a:outerShdw>
                </a:effectLst>
              </a:rPr>
            </a:br>
            <a:endParaRPr lang="en-US" sz="2400" dirty="0"/>
          </a:p>
        </p:txBody>
      </p:sp>
      <p:pic>
        <p:nvPicPr>
          <p:cNvPr id="10" name="Picture 9">
            <a:extLst>
              <a:ext uri="{FF2B5EF4-FFF2-40B4-BE49-F238E27FC236}">
                <a16:creationId xmlns:a16="http://schemas.microsoft.com/office/drawing/2014/main" xmlns="" id="{7683808C-AD75-4F1B-BD62-80183F3163FE}"/>
              </a:ext>
            </a:extLst>
          </p:cNvPr>
          <p:cNvPicPr>
            <a:picLocks noChangeAspect="1"/>
          </p:cNvPicPr>
          <p:nvPr/>
        </p:nvPicPr>
        <p:blipFill>
          <a:blip r:embed="rId4" cstate="print"/>
          <a:stretch>
            <a:fillRect/>
          </a:stretch>
        </p:blipFill>
        <p:spPr>
          <a:xfrm>
            <a:off x="9818410" y="42418"/>
            <a:ext cx="415355" cy="398905"/>
          </a:xfrm>
          <a:prstGeom prst="rect">
            <a:avLst/>
          </a:prstGeom>
        </p:spPr>
      </p:pic>
      <p:sp>
        <p:nvSpPr>
          <p:cNvPr id="11" name="TextBox 7">
            <a:extLst>
              <a:ext uri="{FF2B5EF4-FFF2-40B4-BE49-F238E27FC236}">
                <a16:creationId xmlns:a16="http://schemas.microsoft.com/office/drawing/2014/main" xmlns="" id="{2A84E1BD-2C9B-4765-85FD-14E1889209BB}"/>
              </a:ext>
            </a:extLst>
          </p:cNvPr>
          <p:cNvSpPr txBox="1"/>
          <p:nvPr/>
        </p:nvSpPr>
        <p:spPr>
          <a:xfrm>
            <a:off x="10233765" y="57605"/>
            <a:ext cx="2283912" cy="30777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dirty="0">
                <a:solidFill>
                  <a:schemeClr val="accent1"/>
                </a:solidFill>
                <a:effectLst>
                  <a:outerShdw blurRad="38100" dist="38100" dir="2700000" algn="tl">
                    <a:srgbClr val="000000">
                      <a:alpha val="43137"/>
                    </a:srgbClr>
                  </a:outerShdw>
                </a:effectLst>
              </a:rPr>
              <a:t>SEARCHING ALGORITHM</a:t>
            </a:r>
          </a:p>
        </p:txBody>
      </p:sp>
      <p:sp>
        <p:nvSpPr>
          <p:cNvPr id="14" name="TextBox 13">
            <a:extLst>
              <a:ext uri="{FF2B5EF4-FFF2-40B4-BE49-F238E27FC236}">
                <a16:creationId xmlns:a16="http://schemas.microsoft.com/office/drawing/2014/main" xmlns="" id="{9DFE71EC-9A6C-4E9C-9EB7-7EF04E01813A}"/>
              </a:ext>
            </a:extLst>
          </p:cNvPr>
          <p:cNvSpPr txBox="1"/>
          <p:nvPr/>
        </p:nvSpPr>
        <p:spPr>
          <a:xfrm>
            <a:off x="1816826" y="3807681"/>
            <a:ext cx="6259132" cy="1200329"/>
          </a:xfrm>
          <a:prstGeom prst="rect">
            <a:avLst/>
          </a:prstGeom>
          <a:noFill/>
        </p:spPr>
        <p:txBody>
          <a:bodyPr wrap="square">
            <a:spAutoFit/>
          </a:bodyPr>
          <a:lstStyle/>
          <a:p>
            <a:r>
              <a:rPr lang="en-US" sz="2400" b="1" dirty="0">
                <a:ln w="18000">
                  <a:solidFill>
                    <a:srgbClr val="0070C0"/>
                  </a:solidFill>
                  <a:prstDash val="solid"/>
                  <a:miter lim="800000"/>
                </a:ln>
                <a:solidFill>
                  <a:srgbClr val="FF0000"/>
                </a:solidFill>
                <a:effectLst>
                  <a:outerShdw blurRad="25500" dist="23000" dir="7020000" algn="tl">
                    <a:srgbClr val="000000">
                      <a:alpha val="50000"/>
                    </a:srgbClr>
                  </a:outerShdw>
                </a:effectLst>
              </a:rPr>
              <a:t>How searching algorithm works?</a:t>
            </a:r>
            <a:br>
              <a:rPr lang="en-US" sz="2400" b="1" dirty="0">
                <a:ln w="18000">
                  <a:solidFill>
                    <a:srgbClr val="0070C0"/>
                  </a:solidFill>
                  <a:prstDash val="solid"/>
                  <a:miter lim="800000"/>
                </a:ln>
                <a:solidFill>
                  <a:srgbClr val="FF0000"/>
                </a:solidFill>
                <a:effectLst>
                  <a:outerShdw blurRad="25500" dist="23000" dir="7020000" algn="tl">
                    <a:srgbClr val="000000">
                      <a:alpha val="50000"/>
                    </a:srgbClr>
                  </a:outerShdw>
                </a:effectLst>
              </a:rPr>
            </a:br>
            <a:r>
              <a:rPr lang="en-US" sz="2400" b="1" dirty="0">
                <a:ln w="18000">
                  <a:solidFill>
                    <a:srgbClr val="0070C0"/>
                  </a:solidFill>
                  <a:prstDash val="solid"/>
                  <a:miter lim="800000"/>
                </a:ln>
                <a:solidFill>
                  <a:srgbClr val="FF0000"/>
                </a:solidFill>
                <a:effectLst>
                  <a:outerShdw blurRad="25500" dist="23000" dir="7020000" algn="tl">
                    <a:srgbClr val="000000">
                      <a:alpha val="50000"/>
                    </a:srgbClr>
                  </a:outerShdw>
                </a:effectLst>
              </a:rPr>
              <a:t/>
            </a:r>
            <a:br>
              <a:rPr lang="en-US" sz="2400" b="1" dirty="0">
                <a:ln w="18000">
                  <a:solidFill>
                    <a:srgbClr val="0070C0"/>
                  </a:solidFill>
                  <a:prstDash val="solid"/>
                  <a:miter lim="800000"/>
                </a:ln>
                <a:solidFill>
                  <a:srgbClr val="FF0000"/>
                </a:solidFill>
                <a:effectLst>
                  <a:outerShdw blurRad="25500" dist="23000" dir="7020000" algn="tl">
                    <a:srgbClr val="000000">
                      <a:alpha val="50000"/>
                    </a:srgbClr>
                  </a:outerShdw>
                </a:effectLst>
              </a:rPr>
            </a:br>
            <a:endParaRPr lang="en-US" sz="2400" dirty="0"/>
          </a:p>
        </p:txBody>
      </p:sp>
    </p:spTree>
    <p:extLst>
      <p:ext uri="{BB962C8B-B14F-4D97-AF65-F5344CB8AC3E}">
        <p14:creationId xmlns:p14="http://schemas.microsoft.com/office/powerpoint/2010/main" xmlns="" val="24321453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63414" y="715086"/>
            <a:ext cx="9144000" cy="535154"/>
          </a:xfrm>
        </p:spPr>
        <p:txBody>
          <a:bodyPr>
            <a:normAutofit fontScale="90000"/>
          </a:bodyPr>
          <a:lstStyle/>
          <a:p>
            <a:endParaRPr lang="en-US"/>
          </a:p>
        </p:txBody>
      </p:sp>
      <p:pic>
        <p:nvPicPr>
          <p:cNvPr id="4" name="Picture 8" descr="Shape, rectangle&#10;&#10;Description automatically generated">
            <a:extLst>
              <a:ext uri="{FF2B5EF4-FFF2-40B4-BE49-F238E27FC236}">
                <a16:creationId xmlns:a16="http://schemas.microsoft.com/office/drawing/2014/main" xmlns="" id="{8AC07F57-E8C0-D558-F83C-2FA73F8DD936}"/>
              </a:ext>
            </a:extLst>
          </p:cNvPr>
          <p:cNvPicPr>
            <a:picLocks noChangeAspect="1"/>
          </p:cNvPicPr>
          <p:nvPr/>
        </p:nvPicPr>
        <p:blipFill>
          <a:blip r:embed="rId2"/>
          <a:stretch>
            <a:fillRect/>
          </a:stretch>
        </p:blipFill>
        <p:spPr>
          <a:xfrm>
            <a:off x="1137745" y="504070"/>
            <a:ext cx="9916510" cy="936274"/>
          </a:xfrm>
          <a:prstGeom prst="rect">
            <a:avLst/>
          </a:prstGeom>
        </p:spPr>
      </p:pic>
      <p:sp>
        <p:nvSpPr>
          <p:cNvPr id="3" name="Subtitle 2"/>
          <p:cNvSpPr>
            <a:spLocks noGrp="1"/>
          </p:cNvSpPr>
          <p:nvPr>
            <p:ph type="subTitle" idx="1"/>
          </p:nvPr>
        </p:nvSpPr>
        <p:spPr>
          <a:xfrm>
            <a:off x="1524000" y="1355453"/>
            <a:ext cx="9144000" cy="5397897"/>
          </a:xfrm>
        </p:spPr>
        <p:txBody>
          <a:bodyPr vert="horz" lIns="91440" tIns="45720" rIns="91440" bIns="45720" rtlCol="0" anchor="t">
            <a:normAutofit/>
          </a:bodyPr>
          <a:lstStyle/>
          <a:p>
            <a:pPr algn="l">
              <a:buNone/>
            </a:pPr>
            <a:r>
              <a:rPr lang="en-US" dirty="0"/>
              <a:t>Searching Algorithms are used in lots of programs to make data easier to access and understand.</a:t>
            </a:r>
          </a:p>
          <a:p>
            <a:pPr algn="l"/>
            <a:r>
              <a:rPr lang="en-US" b="1" dirty="0"/>
              <a:t>Computer</a:t>
            </a:r>
            <a:r>
              <a:rPr lang="en-US" dirty="0"/>
              <a:t> </a:t>
            </a:r>
            <a:r>
              <a:rPr lang="en-US" b="1" dirty="0"/>
              <a:t>game</a:t>
            </a:r>
            <a:r>
              <a:rPr lang="en-US" dirty="0"/>
              <a:t> leader boards are sorted from the </a:t>
            </a:r>
            <a:r>
              <a:rPr lang="en-US" i="1" dirty="0"/>
              <a:t>highest</a:t>
            </a:r>
            <a:r>
              <a:rPr lang="en-US" dirty="0"/>
              <a:t> score to the </a:t>
            </a:r>
            <a:r>
              <a:rPr lang="en-US" i="1" dirty="0"/>
              <a:t>lowest</a:t>
            </a:r>
            <a:r>
              <a:rPr lang="en-US" dirty="0"/>
              <a:t> score to make it easy to find the winner and your position in the list.</a:t>
            </a:r>
          </a:p>
          <a:p>
            <a:pPr algn="l"/>
            <a:r>
              <a:rPr lang="en-US" b="1" dirty="0"/>
              <a:t>Search</a:t>
            </a:r>
            <a:r>
              <a:rPr lang="en-US" dirty="0"/>
              <a:t> </a:t>
            </a:r>
            <a:r>
              <a:rPr lang="en-US" b="1" dirty="0"/>
              <a:t>engines</a:t>
            </a:r>
            <a:r>
              <a:rPr lang="en-US" dirty="0"/>
              <a:t> like Google use special algorithms to help us find the most useful search results.</a:t>
            </a:r>
          </a:p>
          <a:p>
            <a:pPr algn="l"/>
            <a:r>
              <a:rPr lang="en-US" b="1" dirty="0"/>
              <a:t>Online</a:t>
            </a:r>
            <a:r>
              <a:rPr lang="en-US" dirty="0"/>
              <a:t> </a:t>
            </a:r>
            <a:r>
              <a:rPr lang="en-US" b="1" dirty="0"/>
              <a:t>shopping</a:t>
            </a:r>
            <a:r>
              <a:rPr lang="en-US" dirty="0"/>
              <a:t> </a:t>
            </a:r>
            <a:r>
              <a:rPr lang="en-US" b="1" dirty="0"/>
              <a:t>websites</a:t>
            </a:r>
            <a:r>
              <a:rPr lang="en-US" dirty="0"/>
              <a:t> order their products by type, so that you can click straight to the department that you're looking for, rather than searching through the whole site.</a:t>
            </a:r>
          </a:p>
          <a:p>
            <a:pPr algn="l"/>
            <a:endParaRPr lang="en-US" dirty="0"/>
          </a:p>
        </p:txBody>
      </p:sp>
      <p:pic>
        <p:nvPicPr>
          <p:cNvPr id="5" name="Picture 5" descr="A picture containing text, sign&#10;&#10;Description automatically generated">
            <a:extLst>
              <a:ext uri="{FF2B5EF4-FFF2-40B4-BE49-F238E27FC236}">
                <a16:creationId xmlns:a16="http://schemas.microsoft.com/office/drawing/2014/main" xmlns="" id="{D19BEFA4-962D-EDC3-33A7-D834DED7C698}"/>
              </a:ext>
            </a:extLst>
          </p:cNvPr>
          <p:cNvPicPr>
            <a:picLocks noChangeAspect="1"/>
          </p:cNvPicPr>
          <p:nvPr/>
        </p:nvPicPr>
        <p:blipFill>
          <a:blip r:embed="rId3" cstate="print"/>
          <a:stretch>
            <a:fillRect/>
          </a:stretch>
        </p:blipFill>
        <p:spPr>
          <a:xfrm>
            <a:off x="4578644" y="104650"/>
            <a:ext cx="2743200" cy="521465"/>
          </a:xfrm>
          <a:prstGeom prst="rect">
            <a:avLst/>
          </a:prstGeom>
        </p:spPr>
      </p:pic>
      <p:sp>
        <p:nvSpPr>
          <p:cNvPr id="9" name="TextBox 8">
            <a:extLst>
              <a:ext uri="{FF2B5EF4-FFF2-40B4-BE49-F238E27FC236}">
                <a16:creationId xmlns:a16="http://schemas.microsoft.com/office/drawing/2014/main" xmlns="" id="{6AC50B5B-0566-49EF-8821-809A5E898C69}"/>
              </a:ext>
            </a:extLst>
          </p:cNvPr>
          <p:cNvSpPr txBox="1"/>
          <p:nvPr/>
        </p:nvSpPr>
        <p:spPr>
          <a:xfrm>
            <a:off x="1935631" y="731328"/>
            <a:ext cx="9916510" cy="830997"/>
          </a:xfrm>
          <a:prstGeom prst="rect">
            <a:avLst/>
          </a:prstGeom>
          <a:noFill/>
        </p:spPr>
        <p:txBody>
          <a:bodyPr wrap="square">
            <a:spAutoFit/>
          </a:bodyPr>
          <a:lstStyle/>
          <a:p>
            <a:r>
              <a:rPr lang="en-US" sz="2400" b="1" dirty="0">
                <a:ln w="18000">
                  <a:solidFill>
                    <a:srgbClr val="0070C0"/>
                  </a:solidFill>
                  <a:prstDash val="solid"/>
                  <a:miter lim="800000"/>
                </a:ln>
                <a:solidFill>
                  <a:srgbClr val="FF0000"/>
                </a:solidFill>
                <a:effectLst>
                  <a:outerShdw blurRad="25500" dist="23000" dir="7020000" algn="tl">
                    <a:srgbClr val="000000">
                      <a:alpha val="50000"/>
                    </a:srgbClr>
                  </a:outerShdw>
                </a:effectLst>
              </a:rPr>
              <a:t>Example of searching algorithm?</a:t>
            </a:r>
            <a:br>
              <a:rPr lang="en-US" sz="2400" b="1" dirty="0">
                <a:ln w="18000">
                  <a:solidFill>
                    <a:srgbClr val="0070C0"/>
                  </a:solidFill>
                  <a:prstDash val="solid"/>
                  <a:miter lim="800000"/>
                </a:ln>
                <a:solidFill>
                  <a:srgbClr val="FF0000"/>
                </a:solidFill>
                <a:effectLst>
                  <a:outerShdw blurRad="25500" dist="23000" dir="7020000" algn="tl">
                    <a:srgbClr val="000000">
                      <a:alpha val="50000"/>
                    </a:srgbClr>
                  </a:outerShdw>
                </a:effectLst>
              </a:rPr>
            </a:br>
            <a:endParaRPr lang="en-US" sz="2400" dirty="0"/>
          </a:p>
        </p:txBody>
      </p:sp>
      <p:pic>
        <p:nvPicPr>
          <p:cNvPr id="10" name="Picture 9">
            <a:extLst>
              <a:ext uri="{FF2B5EF4-FFF2-40B4-BE49-F238E27FC236}">
                <a16:creationId xmlns:a16="http://schemas.microsoft.com/office/drawing/2014/main" xmlns="" id="{7683808C-AD75-4F1B-BD62-80183F3163FE}"/>
              </a:ext>
            </a:extLst>
          </p:cNvPr>
          <p:cNvPicPr>
            <a:picLocks noChangeAspect="1"/>
          </p:cNvPicPr>
          <p:nvPr/>
        </p:nvPicPr>
        <p:blipFill>
          <a:blip r:embed="rId4" cstate="print"/>
          <a:stretch>
            <a:fillRect/>
          </a:stretch>
        </p:blipFill>
        <p:spPr>
          <a:xfrm>
            <a:off x="9818410" y="42418"/>
            <a:ext cx="415355" cy="398905"/>
          </a:xfrm>
          <a:prstGeom prst="rect">
            <a:avLst/>
          </a:prstGeom>
        </p:spPr>
      </p:pic>
      <p:sp>
        <p:nvSpPr>
          <p:cNvPr id="11" name="TextBox 7">
            <a:extLst>
              <a:ext uri="{FF2B5EF4-FFF2-40B4-BE49-F238E27FC236}">
                <a16:creationId xmlns:a16="http://schemas.microsoft.com/office/drawing/2014/main" xmlns="" id="{2A84E1BD-2C9B-4765-85FD-14E1889209BB}"/>
              </a:ext>
            </a:extLst>
          </p:cNvPr>
          <p:cNvSpPr txBox="1"/>
          <p:nvPr/>
        </p:nvSpPr>
        <p:spPr>
          <a:xfrm>
            <a:off x="10233765" y="57605"/>
            <a:ext cx="2283912" cy="30777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dirty="0">
                <a:solidFill>
                  <a:schemeClr val="accent1"/>
                </a:solidFill>
                <a:effectLst>
                  <a:outerShdw blurRad="38100" dist="38100" dir="2700000" algn="tl">
                    <a:srgbClr val="000000">
                      <a:alpha val="43137"/>
                    </a:srgbClr>
                  </a:outerShdw>
                </a:effectLst>
              </a:rPr>
              <a:t>SEARCHING ALGORITHM</a:t>
            </a:r>
          </a:p>
        </p:txBody>
      </p:sp>
    </p:spTree>
    <p:extLst>
      <p:ext uri="{BB962C8B-B14F-4D97-AF65-F5344CB8AC3E}">
        <p14:creationId xmlns:p14="http://schemas.microsoft.com/office/powerpoint/2010/main" xmlns="" val="2104776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63414" y="715086"/>
            <a:ext cx="9144000" cy="535154"/>
          </a:xfrm>
        </p:spPr>
        <p:txBody>
          <a:bodyPr>
            <a:normAutofit fontScale="90000"/>
          </a:bodyPr>
          <a:lstStyle/>
          <a:p>
            <a:endParaRPr lang="en-US"/>
          </a:p>
        </p:txBody>
      </p:sp>
      <p:pic>
        <p:nvPicPr>
          <p:cNvPr id="4" name="Picture 8" descr="Shape, rectangle&#10;&#10;Description automatically generated">
            <a:extLst>
              <a:ext uri="{FF2B5EF4-FFF2-40B4-BE49-F238E27FC236}">
                <a16:creationId xmlns:a16="http://schemas.microsoft.com/office/drawing/2014/main" xmlns="" id="{8AC07F57-E8C0-D558-F83C-2FA73F8DD936}"/>
              </a:ext>
            </a:extLst>
          </p:cNvPr>
          <p:cNvPicPr>
            <a:picLocks noChangeAspect="1"/>
          </p:cNvPicPr>
          <p:nvPr/>
        </p:nvPicPr>
        <p:blipFill>
          <a:blip r:embed="rId2"/>
          <a:stretch>
            <a:fillRect/>
          </a:stretch>
        </p:blipFill>
        <p:spPr>
          <a:xfrm>
            <a:off x="1137745" y="504070"/>
            <a:ext cx="9916510" cy="936274"/>
          </a:xfrm>
          <a:prstGeom prst="rect">
            <a:avLst/>
          </a:prstGeom>
        </p:spPr>
      </p:pic>
      <p:sp>
        <p:nvSpPr>
          <p:cNvPr id="3" name="Subtitle 2"/>
          <p:cNvSpPr>
            <a:spLocks noGrp="1"/>
          </p:cNvSpPr>
          <p:nvPr>
            <p:ph type="subTitle" idx="1"/>
          </p:nvPr>
        </p:nvSpPr>
        <p:spPr>
          <a:xfrm>
            <a:off x="1524000" y="1355453"/>
            <a:ext cx="9144000" cy="5397897"/>
          </a:xfrm>
        </p:spPr>
        <p:txBody>
          <a:bodyPr vert="horz" lIns="91440" tIns="45720" rIns="91440" bIns="45720" rtlCol="0" anchor="t">
            <a:normAutofit/>
          </a:bodyPr>
          <a:lstStyle/>
          <a:p>
            <a:pPr algn="l"/>
            <a:r>
              <a:rPr lang="en-US" dirty="0" smtClean="0"/>
              <a:t>Linear</a:t>
            </a:r>
            <a:r>
              <a:rPr lang="en-US" dirty="0"/>
              <a:t> </a:t>
            </a:r>
            <a:r>
              <a:rPr lang="en-US" dirty="0" smtClean="0"/>
              <a:t>Search</a:t>
            </a:r>
          </a:p>
          <a:p>
            <a:pPr algn="l"/>
            <a:r>
              <a:rPr lang="en-US" dirty="0" smtClean="0"/>
              <a:t>Binary</a:t>
            </a:r>
            <a:r>
              <a:rPr lang="en-US" dirty="0"/>
              <a:t> </a:t>
            </a:r>
            <a:r>
              <a:rPr lang="en-US" dirty="0" smtClean="0"/>
              <a:t>Search</a:t>
            </a:r>
          </a:p>
          <a:p>
            <a:pPr algn="l"/>
            <a:r>
              <a:rPr lang="en-US" dirty="0" smtClean="0"/>
              <a:t>Jump</a:t>
            </a:r>
            <a:r>
              <a:rPr lang="en-US" dirty="0"/>
              <a:t> </a:t>
            </a:r>
            <a:r>
              <a:rPr lang="en-US" dirty="0" smtClean="0"/>
              <a:t>Search</a:t>
            </a:r>
          </a:p>
          <a:p>
            <a:pPr algn="l"/>
            <a:r>
              <a:rPr lang="en-US" dirty="0" smtClean="0"/>
              <a:t>Interpolation</a:t>
            </a:r>
            <a:r>
              <a:rPr lang="en-US" dirty="0"/>
              <a:t> </a:t>
            </a:r>
            <a:r>
              <a:rPr lang="en-US" dirty="0" smtClean="0"/>
              <a:t>Search</a:t>
            </a:r>
          </a:p>
          <a:p>
            <a:pPr algn="l"/>
            <a:r>
              <a:rPr lang="en-US" dirty="0" smtClean="0"/>
              <a:t>Exponential</a:t>
            </a:r>
            <a:r>
              <a:rPr lang="en-US" dirty="0"/>
              <a:t> </a:t>
            </a:r>
            <a:r>
              <a:rPr lang="en-US" dirty="0" smtClean="0"/>
              <a:t>Search</a:t>
            </a:r>
          </a:p>
          <a:p>
            <a:pPr algn="l"/>
            <a:r>
              <a:rPr lang="en-US" dirty="0" err="1" smtClean="0"/>
              <a:t>Sublist</a:t>
            </a:r>
            <a:r>
              <a:rPr lang="en-US" dirty="0"/>
              <a:t> </a:t>
            </a:r>
            <a:r>
              <a:rPr lang="en-US" dirty="0" smtClean="0"/>
              <a:t>Search</a:t>
            </a:r>
          </a:p>
          <a:p>
            <a:pPr algn="l"/>
            <a:r>
              <a:rPr lang="en-US" dirty="0" smtClean="0"/>
              <a:t>Fibonacci</a:t>
            </a:r>
            <a:r>
              <a:rPr lang="en-US" dirty="0"/>
              <a:t> </a:t>
            </a:r>
            <a:r>
              <a:rPr lang="en-US" dirty="0" smtClean="0"/>
              <a:t>Search</a:t>
            </a:r>
          </a:p>
          <a:p>
            <a:pPr algn="l"/>
            <a:r>
              <a:rPr lang="en-US" dirty="0" smtClean="0"/>
              <a:t>The </a:t>
            </a:r>
            <a:r>
              <a:rPr lang="en-US" dirty="0"/>
              <a:t>Ubiquitous Binary Search</a:t>
            </a:r>
          </a:p>
          <a:p>
            <a:pPr algn="l">
              <a:buFontTx/>
              <a:buChar char="-"/>
            </a:pPr>
            <a:endParaRPr lang="en-US" dirty="0"/>
          </a:p>
          <a:p>
            <a:pPr algn="l"/>
            <a:endParaRPr lang="en-US" dirty="0"/>
          </a:p>
        </p:txBody>
      </p:sp>
      <p:pic>
        <p:nvPicPr>
          <p:cNvPr id="5" name="Picture 5" descr="A picture containing text, sign&#10;&#10;Description automatically generated">
            <a:extLst>
              <a:ext uri="{FF2B5EF4-FFF2-40B4-BE49-F238E27FC236}">
                <a16:creationId xmlns:a16="http://schemas.microsoft.com/office/drawing/2014/main" xmlns="" id="{D19BEFA4-962D-EDC3-33A7-D834DED7C698}"/>
              </a:ext>
            </a:extLst>
          </p:cNvPr>
          <p:cNvPicPr>
            <a:picLocks noChangeAspect="1"/>
          </p:cNvPicPr>
          <p:nvPr/>
        </p:nvPicPr>
        <p:blipFill>
          <a:blip r:embed="rId3" cstate="print"/>
          <a:stretch>
            <a:fillRect/>
          </a:stretch>
        </p:blipFill>
        <p:spPr>
          <a:xfrm>
            <a:off x="4578644" y="104650"/>
            <a:ext cx="2743200" cy="521465"/>
          </a:xfrm>
          <a:prstGeom prst="rect">
            <a:avLst/>
          </a:prstGeom>
        </p:spPr>
      </p:pic>
      <p:sp>
        <p:nvSpPr>
          <p:cNvPr id="9" name="TextBox 8">
            <a:extLst>
              <a:ext uri="{FF2B5EF4-FFF2-40B4-BE49-F238E27FC236}">
                <a16:creationId xmlns:a16="http://schemas.microsoft.com/office/drawing/2014/main" xmlns="" id="{6AC50B5B-0566-49EF-8821-809A5E898C69}"/>
              </a:ext>
            </a:extLst>
          </p:cNvPr>
          <p:cNvSpPr txBox="1"/>
          <p:nvPr/>
        </p:nvSpPr>
        <p:spPr>
          <a:xfrm>
            <a:off x="1935631" y="731328"/>
            <a:ext cx="9916510" cy="830997"/>
          </a:xfrm>
          <a:prstGeom prst="rect">
            <a:avLst/>
          </a:prstGeom>
          <a:noFill/>
        </p:spPr>
        <p:txBody>
          <a:bodyPr wrap="square">
            <a:spAutoFit/>
          </a:bodyPr>
          <a:lstStyle/>
          <a:p>
            <a:r>
              <a:rPr lang="en-US" sz="2400" b="1" dirty="0" smtClean="0">
                <a:ln w="18000">
                  <a:solidFill>
                    <a:srgbClr val="0070C0"/>
                  </a:solidFill>
                  <a:prstDash val="solid"/>
                  <a:miter lim="800000"/>
                </a:ln>
                <a:solidFill>
                  <a:srgbClr val="FF0000"/>
                </a:solidFill>
                <a:effectLst>
                  <a:outerShdw blurRad="25500" dist="23000" dir="7020000" algn="tl">
                    <a:srgbClr val="000000">
                      <a:alpha val="50000"/>
                    </a:srgbClr>
                  </a:outerShdw>
                </a:effectLst>
              </a:rPr>
              <a:t>Types</a:t>
            </a:r>
            <a:r>
              <a:rPr lang="en-US" sz="2400" b="1" dirty="0" smtClean="0">
                <a:ln w="18000">
                  <a:solidFill>
                    <a:srgbClr val="0070C0"/>
                  </a:solidFill>
                  <a:prstDash val="solid"/>
                  <a:miter lim="800000"/>
                </a:ln>
                <a:solidFill>
                  <a:srgbClr val="FF0000"/>
                </a:solidFill>
                <a:effectLst>
                  <a:outerShdw blurRad="25500" dist="23000" dir="7020000" algn="tl">
                    <a:srgbClr val="000000">
                      <a:alpha val="50000"/>
                    </a:srgbClr>
                  </a:outerShdw>
                </a:effectLst>
              </a:rPr>
              <a:t> </a:t>
            </a:r>
            <a:r>
              <a:rPr lang="en-US" sz="2400" b="1" dirty="0">
                <a:ln w="18000">
                  <a:solidFill>
                    <a:srgbClr val="0070C0"/>
                  </a:solidFill>
                  <a:prstDash val="solid"/>
                  <a:miter lim="800000"/>
                </a:ln>
                <a:solidFill>
                  <a:srgbClr val="FF0000"/>
                </a:solidFill>
                <a:effectLst>
                  <a:outerShdw blurRad="25500" dist="23000" dir="7020000" algn="tl">
                    <a:srgbClr val="000000">
                      <a:alpha val="50000"/>
                    </a:srgbClr>
                  </a:outerShdw>
                </a:effectLst>
              </a:rPr>
              <a:t>of searching algorithm?</a:t>
            </a:r>
            <a:br>
              <a:rPr lang="en-US" sz="2400" b="1" dirty="0">
                <a:ln w="18000">
                  <a:solidFill>
                    <a:srgbClr val="0070C0"/>
                  </a:solidFill>
                  <a:prstDash val="solid"/>
                  <a:miter lim="800000"/>
                </a:ln>
                <a:solidFill>
                  <a:srgbClr val="FF0000"/>
                </a:solidFill>
                <a:effectLst>
                  <a:outerShdw blurRad="25500" dist="23000" dir="7020000" algn="tl">
                    <a:srgbClr val="000000">
                      <a:alpha val="50000"/>
                    </a:srgbClr>
                  </a:outerShdw>
                </a:effectLst>
              </a:rPr>
            </a:br>
            <a:endParaRPr lang="en-US" sz="2400" dirty="0"/>
          </a:p>
        </p:txBody>
      </p:sp>
      <p:pic>
        <p:nvPicPr>
          <p:cNvPr id="10" name="Picture 9">
            <a:extLst>
              <a:ext uri="{FF2B5EF4-FFF2-40B4-BE49-F238E27FC236}">
                <a16:creationId xmlns:a16="http://schemas.microsoft.com/office/drawing/2014/main" xmlns="" id="{7683808C-AD75-4F1B-BD62-80183F3163FE}"/>
              </a:ext>
            </a:extLst>
          </p:cNvPr>
          <p:cNvPicPr>
            <a:picLocks noChangeAspect="1"/>
          </p:cNvPicPr>
          <p:nvPr/>
        </p:nvPicPr>
        <p:blipFill>
          <a:blip r:embed="rId4" cstate="print"/>
          <a:stretch>
            <a:fillRect/>
          </a:stretch>
        </p:blipFill>
        <p:spPr>
          <a:xfrm>
            <a:off x="9818410" y="42418"/>
            <a:ext cx="415355" cy="398905"/>
          </a:xfrm>
          <a:prstGeom prst="rect">
            <a:avLst/>
          </a:prstGeom>
        </p:spPr>
      </p:pic>
      <p:sp>
        <p:nvSpPr>
          <p:cNvPr id="11" name="TextBox 7">
            <a:extLst>
              <a:ext uri="{FF2B5EF4-FFF2-40B4-BE49-F238E27FC236}">
                <a16:creationId xmlns:a16="http://schemas.microsoft.com/office/drawing/2014/main" xmlns="" id="{2A84E1BD-2C9B-4765-85FD-14E1889209BB}"/>
              </a:ext>
            </a:extLst>
          </p:cNvPr>
          <p:cNvSpPr txBox="1"/>
          <p:nvPr/>
        </p:nvSpPr>
        <p:spPr>
          <a:xfrm>
            <a:off x="10233765" y="57605"/>
            <a:ext cx="2283912" cy="30777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dirty="0">
                <a:solidFill>
                  <a:schemeClr val="accent1"/>
                </a:solidFill>
                <a:effectLst>
                  <a:outerShdw blurRad="38100" dist="38100" dir="2700000" algn="tl">
                    <a:srgbClr val="000000">
                      <a:alpha val="43137"/>
                    </a:srgbClr>
                  </a:outerShdw>
                </a:effectLst>
              </a:rPr>
              <a:t>SEARCHING ALGORITHM</a:t>
            </a:r>
          </a:p>
        </p:txBody>
      </p:sp>
    </p:spTree>
    <p:extLst>
      <p:ext uri="{BB962C8B-B14F-4D97-AF65-F5344CB8AC3E}">
        <p14:creationId xmlns:p14="http://schemas.microsoft.com/office/powerpoint/2010/main" xmlns="" val="36447191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descr="Linear search of array">
            <a:extLst>
              <a:ext uri="{FF2B5EF4-FFF2-40B4-BE49-F238E27FC236}">
                <a16:creationId xmlns:a16="http://schemas.microsoft.com/office/drawing/2014/main" xmlns="" id="{BA027CEC-F4B3-4BF8-A2A7-A20611344642}"/>
              </a:ext>
            </a:extLst>
          </p:cNvPr>
          <p:cNvPicPr>
            <a:picLocks noChangeAspect="1" noChangeArrowheads="1"/>
          </p:cNvPicPr>
          <p:nvPr/>
        </p:nvPicPr>
        <p:blipFill>
          <a:blip r:embed="rId2"/>
          <a:srcRect/>
          <a:stretch>
            <a:fillRect/>
          </a:stretch>
        </p:blipFill>
        <p:spPr bwMode="auto">
          <a:xfrm>
            <a:off x="5085230" y="1270000"/>
            <a:ext cx="7456571" cy="5637898"/>
          </a:xfrm>
          <a:prstGeom prst="rect">
            <a:avLst/>
          </a:prstGeom>
          <a:noFill/>
        </p:spPr>
      </p:pic>
      <p:sp>
        <p:nvSpPr>
          <p:cNvPr id="2" name="Title 1"/>
          <p:cNvSpPr>
            <a:spLocks noGrp="1"/>
          </p:cNvSpPr>
          <p:nvPr>
            <p:ph type="ctrTitle"/>
          </p:nvPr>
        </p:nvSpPr>
        <p:spPr>
          <a:xfrm>
            <a:off x="1563414" y="715086"/>
            <a:ext cx="9144000" cy="535154"/>
          </a:xfrm>
        </p:spPr>
        <p:txBody>
          <a:bodyPr>
            <a:normAutofit fontScale="90000"/>
          </a:bodyPr>
          <a:lstStyle/>
          <a:p>
            <a:endParaRPr lang="en-US"/>
          </a:p>
        </p:txBody>
      </p:sp>
      <p:pic>
        <p:nvPicPr>
          <p:cNvPr id="4" name="Picture 8" descr="Shape, rectangle&#10;&#10;Description automatically generated">
            <a:extLst>
              <a:ext uri="{FF2B5EF4-FFF2-40B4-BE49-F238E27FC236}">
                <a16:creationId xmlns:a16="http://schemas.microsoft.com/office/drawing/2014/main" xmlns="" id="{8AC07F57-E8C0-D558-F83C-2FA73F8DD936}"/>
              </a:ext>
            </a:extLst>
          </p:cNvPr>
          <p:cNvPicPr>
            <a:picLocks noChangeAspect="1"/>
          </p:cNvPicPr>
          <p:nvPr/>
        </p:nvPicPr>
        <p:blipFill>
          <a:blip r:embed="rId3"/>
          <a:stretch>
            <a:fillRect/>
          </a:stretch>
        </p:blipFill>
        <p:spPr>
          <a:xfrm>
            <a:off x="1137745" y="504070"/>
            <a:ext cx="9916510" cy="936274"/>
          </a:xfrm>
          <a:prstGeom prst="rect">
            <a:avLst/>
          </a:prstGeom>
        </p:spPr>
      </p:pic>
      <p:sp>
        <p:nvSpPr>
          <p:cNvPr id="3" name="Subtitle 2"/>
          <p:cNvSpPr>
            <a:spLocks noGrp="1"/>
          </p:cNvSpPr>
          <p:nvPr>
            <p:ph type="subTitle" idx="1"/>
          </p:nvPr>
        </p:nvSpPr>
        <p:spPr>
          <a:xfrm>
            <a:off x="1524000" y="1355453"/>
            <a:ext cx="9144000" cy="5397897"/>
          </a:xfrm>
        </p:spPr>
        <p:txBody>
          <a:bodyPr vert="horz" lIns="91440" tIns="45720" rIns="91440" bIns="45720" rtlCol="0" anchor="t">
            <a:normAutofit/>
          </a:bodyPr>
          <a:lstStyle/>
          <a:p>
            <a:pPr algn="l">
              <a:buNone/>
            </a:pPr>
            <a:r>
              <a:rPr lang="en-US" dirty="0"/>
              <a:t>- the </a:t>
            </a:r>
            <a:r>
              <a:rPr lang="en-US" dirty="0" smtClean="0"/>
              <a:t>most basic of all search algorithms</a:t>
            </a:r>
          </a:p>
          <a:p>
            <a:pPr algn="l">
              <a:buNone/>
            </a:pPr>
            <a:r>
              <a:rPr lang="en-US" dirty="0" smtClean="0"/>
              <a:t>- criteria: </a:t>
            </a:r>
            <a:r>
              <a:rPr lang="en-US" b="1" dirty="0" smtClean="0"/>
              <a:t>None</a:t>
            </a:r>
          </a:p>
          <a:p>
            <a:pPr algn="l">
              <a:buFontTx/>
              <a:buChar char="-"/>
            </a:pPr>
            <a:r>
              <a:rPr lang="en-US" b="1" dirty="0" smtClean="0"/>
              <a:t> </a:t>
            </a:r>
            <a:r>
              <a:rPr lang="en-US" dirty="0" smtClean="0"/>
              <a:t>aka </a:t>
            </a:r>
            <a:r>
              <a:rPr lang="en-US" b="1" dirty="0" smtClean="0"/>
              <a:t>Sequential Search</a:t>
            </a:r>
          </a:p>
          <a:p>
            <a:pPr algn="l">
              <a:buFontTx/>
              <a:buChar char="-"/>
            </a:pPr>
            <a:r>
              <a:rPr lang="en-US" dirty="0" smtClean="0"/>
              <a:t> </a:t>
            </a:r>
            <a:r>
              <a:rPr lang="en-US" dirty="0"/>
              <a:t>sequentially checks each element of the list </a:t>
            </a:r>
            <a:endParaRPr lang="en-US" dirty="0" smtClean="0"/>
          </a:p>
          <a:p>
            <a:pPr algn="l"/>
            <a:r>
              <a:rPr lang="en-US" dirty="0" smtClean="0"/>
              <a:t>until </a:t>
            </a:r>
            <a:r>
              <a:rPr lang="en-US" dirty="0"/>
              <a:t>a match is found </a:t>
            </a:r>
            <a:r>
              <a:rPr lang="en-US" dirty="0" smtClean="0"/>
              <a:t>or</a:t>
            </a:r>
          </a:p>
          <a:p>
            <a:pPr algn="l"/>
            <a:r>
              <a:rPr lang="en-US" dirty="0" smtClean="0"/>
              <a:t>the </a:t>
            </a:r>
            <a:r>
              <a:rPr lang="en-US" dirty="0"/>
              <a:t>whole list has been searched</a:t>
            </a:r>
          </a:p>
          <a:p>
            <a:pPr algn="l"/>
            <a:endParaRPr lang="en-US" dirty="0"/>
          </a:p>
        </p:txBody>
      </p:sp>
      <p:pic>
        <p:nvPicPr>
          <p:cNvPr id="5" name="Picture 5" descr="A picture containing text, sign&#10;&#10;Description automatically generated">
            <a:extLst>
              <a:ext uri="{FF2B5EF4-FFF2-40B4-BE49-F238E27FC236}">
                <a16:creationId xmlns:a16="http://schemas.microsoft.com/office/drawing/2014/main" xmlns="" id="{D19BEFA4-962D-EDC3-33A7-D834DED7C698}"/>
              </a:ext>
            </a:extLst>
          </p:cNvPr>
          <p:cNvPicPr>
            <a:picLocks noChangeAspect="1"/>
          </p:cNvPicPr>
          <p:nvPr/>
        </p:nvPicPr>
        <p:blipFill>
          <a:blip r:embed="rId4" cstate="print"/>
          <a:stretch>
            <a:fillRect/>
          </a:stretch>
        </p:blipFill>
        <p:spPr>
          <a:xfrm>
            <a:off x="4578644" y="104650"/>
            <a:ext cx="2743200" cy="521465"/>
          </a:xfrm>
          <a:prstGeom prst="rect">
            <a:avLst/>
          </a:prstGeom>
        </p:spPr>
      </p:pic>
      <p:sp>
        <p:nvSpPr>
          <p:cNvPr id="9" name="TextBox 8">
            <a:extLst>
              <a:ext uri="{FF2B5EF4-FFF2-40B4-BE49-F238E27FC236}">
                <a16:creationId xmlns:a16="http://schemas.microsoft.com/office/drawing/2014/main" xmlns="" id="{6AC50B5B-0566-49EF-8821-809A5E898C69}"/>
              </a:ext>
            </a:extLst>
          </p:cNvPr>
          <p:cNvSpPr txBox="1"/>
          <p:nvPr/>
        </p:nvSpPr>
        <p:spPr>
          <a:xfrm>
            <a:off x="1935631" y="731328"/>
            <a:ext cx="9916510" cy="830997"/>
          </a:xfrm>
          <a:prstGeom prst="rect">
            <a:avLst/>
          </a:prstGeom>
          <a:noFill/>
        </p:spPr>
        <p:txBody>
          <a:bodyPr wrap="square">
            <a:spAutoFit/>
          </a:bodyPr>
          <a:lstStyle/>
          <a:p>
            <a:r>
              <a:rPr lang="en-US" sz="2400" b="1" dirty="0">
                <a:ln w="18000">
                  <a:solidFill>
                    <a:srgbClr val="0070C0"/>
                  </a:solidFill>
                  <a:prstDash val="solid"/>
                  <a:miter lim="800000"/>
                </a:ln>
                <a:solidFill>
                  <a:srgbClr val="FF0000"/>
                </a:solidFill>
                <a:effectLst>
                  <a:outerShdw blurRad="25500" dist="23000" dir="7020000" algn="tl">
                    <a:srgbClr val="000000">
                      <a:alpha val="50000"/>
                    </a:srgbClr>
                  </a:outerShdw>
                </a:effectLst>
              </a:rPr>
              <a:t>What is Linear Search</a:t>
            </a:r>
            <a:r>
              <a:rPr lang="en-US" sz="2400" b="1" dirty="0" smtClean="0">
                <a:ln w="18000">
                  <a:solidFill>
                    <a:srgbClr val="0070C0"/>
                  </a:solidFill>
                  <a:prstDash val="solid"/>
                  <a:miter lim="800000"/>
                </a:ln>
                <a:solidFill>
                  <a:srgbClr val="FF0000"/>
                </a:solidFill>
                <a:effectLst>
                  <a:outerShdw blurRad="25500" dist="23000" dir="7020000" algn="tl">
                    <a:srgbClr val="000000">
                      <a:alpha val="50000"/>
                    </a:srgbClr>
                  </a:outerShdw>
                </a:effectLst>
              </a:rPr>
              <a:t>? How Linear Search operates?</a:t>
            </a:r>
            <a:endParaRPr lang="en-US" sz="2400" dirty="0" smtClean="0"/>
          </a:p>
          <a:p>
            <a:endParaRPr lang="en-US" sz="2400" dirty="0"/>
          </a:p>
        </p:txBody>
      </p:sp>
      <p:pic>
        <p:nvPicPr>
          <p:cNvPr id="10" name="Picture 9">
            <a:extLst>
              <a:ext uri="{FF2B5EF4-FFF2-40B4-BE49-F238E27FC236}">
                <a16:creationId xmlns:a16="http://schemas.microsoft.com/office/drawing/2014/main" xmlns="" id="{7683808C-AD75-4F1B-BD62-80183F3163FE}"/>
              </a:ext>
            </a:extLst>
          </p:cNvPr>
          <p:cNvPicPr>
            <a:picLocks noChangeAspect="1"/>
          </p:cNvPicPr>
          <p:nvPr/>
        </p:nvPicPr>
        <p:blipFill>
          <a:blip r:embed="rId5" cstate="print"/>
          <a:stretch>
            <a:fillRect/>
          </a:stretch>
        </p:blipFill>
        <p:spPr>
          <a:xfrm>
            <a:off x="9818410" y="42418"/>
            <a:ext cx="415355" cy="398905"/>
          </a:xfrm>
          <a:prstGeom prst="rect">
            <a:avLst/>
          </a:prstGeom>
        </p:spPr>
      </p:pic>
      <p:sp>
        <p:nvSpPr>
          <p:cNvPr id="11" name="TextBox 7">
            <a:extLst>
              <a:ext uri="{FF2B5EF4-FFF2-40B4-BE49-F238E27FC236}">
                <a16:creationId xmlns:a16="http://schemas.microsoft.com/office/drawing/2014/main" xmlns="" id="{2A84E1BD-2C9B-4765-85FD-14E1889209BB}"/>
              </a:ext>
            </a:extLst>
          </p:cNvPr>
          <p:cNvSpPr txBox="1"/>
          <p:nvPr/>
        </p:nvSpPr>
        <p:spPr>
          <a:xfrm>
            <a:off x="10233765" y="57605"/>
            <a:ext cx="2283912" cy="30777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dirty="0">
                <a:solidFill>
                  <a:schemeClr val="accent1"/>
                </a:solidFill>
                <a:effectLst>
                  <a:outerShdw blurRad="38100" dist="38100" dir="2700000" algn="tl">
                    <a:srgbClr val="000000">
                      <a:alpha val="43137"/>
                    </a:srgbClr>
                  </a:outerShdw>
                </a:effectLst>
              </a:rPr>
              <a:t>SEARCHING ALGORITHM</a:t>
            </a:r>
          </a:p>
        </p:txBody>
      </p:sp>
      <p:pic>
        <p:nvPicPr>
          <p:cNvPr id="17" name="Content Placeholder 11">
            <a:extLst>
              <a:ext uri="{FF2B5EF4-FFF2-40B4-BE49-F238E27FC236}">
                <a16:creationId xmlns:a16="http://schemas.microsoft.com/office/drawing/2014/main" xmlns="" id="{03515D83-1DC4-4F25-A74A-25CCB6B026DA}"/>
              </a:ext>
            </a:extLst>
          </p:cNvPr>
          <p:cNvPicPr>
            <a:picLocks noGrp="1" noChangeAspect="1"/>
          </p:cNvPicPr>
          <p:nvPr/>
        </p:nvPicPr>
        <p:blipFill>
          <a:blip r:embed="rId6"/>
          <a:stretch>
            <a:fillRect/>
          </a:stretch>
        </p:blipFill>
        <p:spPr>
          <a:xfrm>
            <a:off x="1563414" y="3950957"/>
            <a:ext cx="4450080" cy="1828800"/>
          </a:xfrm>
          <a:prstGeom prst="rect">
            <a:avLst/>
          </a:prstGeom>
        </p:spPr>
      </p:pic>
    </p:spTree>
    <p:extLst>
      <p:ext uri="{BB962C8B-B14F-4D97-AF65-F5344CB8AC3E}">
        <p14:creationId xmlns:p14="http://schemas.microsoft.com/office/powerpoint/2010/main" xmlns="" val="31582147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63414" y="715086"/>
            <a:ext cx="9144000" cy="535154"/>
          </a:xfrm>
        </p:spPr>
        <p:txBody>
          <a:bodyPr>
            <a:normAutofit fontScale="90000"/>
          </a:bodyPr>
          <a:lstStyle/>
          <a:p>
            <a:endParaRPr lang="en-US"/>
          </a:p>
        </p:txBody>
      </p:sp>
      <p:pic>
        <p:nvPicPr>
          <p:cNvPr id="4" name="Picture 8" descr="Shape, rectangle&#10;&#10;Description automatically generated">
            <a:extLst>
              <a:ext uri="{FF2B5EF4-FFF2-40B4-BE49-F238E27FC236}">
                <a16:creationId xmlns:a16="http://schemas.microsoft.com/office/drawing/2014/main" xmlns="" id="{8AC07F57-E8C0-D558-F83C-2FA73F8DD936}"/>
              </a:ext>
            </a:extLst>
          </p:cNvPr>
          <p:cNvPicPr>
            <a:picLocks noChangeAspect="1"/>
          </p:cNvPicPr>
          <p:nvPr/>
        </p:nvPicPr>
        <p:blipFill>
          <a:blip r:embed="rId2"/>
          <a:stretch>
            <a:fillRect/>
          </a:stretch>
        </p:blipFill>
        <p:spPr>
          <a:xfrm>
            <a:off x="1137745" y="504070"/>
            <a:ext cx="9916510" cy="936274"/>
          </a:xfrm>
          <a:prstGeom prst="rect">
            <a:avLst/>
          </a:prstGeom>
        </p:spPr>
      </p:pic>
      <p:sp>
        <p:nvSpPr>
          <p:cNvPr id="3" name="Subtitle 2"/>
          <p:cNvSpPr>
            <a:spLocks noGrp="1"/>
          </p:cNvSpPr>
          <p:nvPr>
            <p:ph type="subTitle" idx="1"/>
          </p:nvPr>
        </p:nvSpPr>
        <p:spPr>
          <a:xfrm>
            <a:off x="1524000" y="1265129"/>
            <a:ext cx="9144000" cy="5488221"/>
          </a:xfrm>
        </p:spPr>
        <p:txBody>
          <a:bodyPr vert="horz" lIns="91440" tIns="45720" rIns="91440" bIns="45720" rtlCol="0" anchor="t">
            <a:noAutofit/>
          </a:bodyPr>
          <a:lstStyle/>
          <a:p>
            <a:pPr algn="l"/>
            <a:endParaRPr lang="en-US" sz="1600" dirty="0"/>
          </a:p>
        </p:txBody>
      </p:sp>
      <p:pic>
        <p:nvPicPr>
          <p:cNvPr id="5" name="Picture 5" descr="A picture containing text, sign&#10;&#10;Description automatically generated">
            <a:extLst>
              <a:ext uri="{FF2B5EF4-FFF2-40B4-BE49-F238E27FC236}">
                <a16:creationId xmlns:a16="http://schemas.microsoft.com/office/drawing/2014/main" xmlns="" id="{D19BEFA4-962D-EDC3-33A7-D834DED7C698}"/>
              </a:ext>
            </a:extLst>
          </p:cNvPr>
          <p:cNvPicPr>
            <a:picLocks noChangeAspect="1"/>
          </p:cNvPicPr>
          <p:nvPr/>
        </p:nvPicPr>
        <p:blipFill>
          <a:blip r:embed="rId3" cstate="print"/>
          <a:stretch>
            <a:fillRect/>
          </a:stretch>
        </p:blipFill>
        <p:spPr>
          <a:xfrm>
            <a:off x="4578644" y="104650"/>
            <a:ext cx="2743200" cy="521465"/>
          </a:xfrm>
          <a:prstGeom prst="rect">
            <a:avLst/>
          </a:prstGeom>
        </p:spPr>
      </p:pic>
      <p:sp>
        <p:nvSpPr>
          <p:cNvPr id="9" name="TextBox 8">
            <a:extLst>
              <a:ext uri="{FF2B5EF4-FFF2-40B4-BE49-F238E27FC236}">
                <a16:creationId xmlns:a16="http://schemas.microsoft.com/office/drawing/2014/main" xmlns="" id="{6AC50B5B-0566-49EF-8821-809A5E898C69}"/>
              </a:ext>
            </a:extLst>
          </p:cNvPr>
          <p:cNvSpPr txBox="1"/>
          <p:nvPr/>
        </p:nvSpPr>
        <p:spPr>
          <a:xfrm>
            <a:off x="1935631" y="731328"/>
            <a:ext cx="9916510" cy="461665"/>
          </a:xfrm>
          <a:prstGeom prst="rect">
            <a:avLst/>
          </a:prstGeom>
          <a:noFill/>
        </p:spPr>
        <p:txBody>
          <a:bodyPr wrap="square">
            <a:spAutoFit/>
          </a:bodyPr>
          <a:lstStyle/>
          <a:p>
            <a:r>
              <a:rPr lang="en-US" sz="2400" b="1" dirty="0">
                <a:ln w="18000">
                  <a:solidFill>
                    <a:srgbClr val="0070C0"/>
                  </a:solidFill>
                  <a:prstDash val="solid"/>
                  <a:miter lim="800000"/>
                </a:ln>
                <a:solidFill>
                  <a:srgbClr val="FF0000"/>
                </a:solidFill>
                <a:effectLst>
                  <a:outerShdw blurRad="25500" dist="23000" dir="7020000" algn="tl">
                    <a:srgbClr val="000000">
                      <a:alpha val="50000"/>
                    </a:srgbClr>
                  </a:outerShdw>
                </a:effectLst>
              </a:rPr>
              <a:t>Linear Search in Python3?</a:t>
            </a:r>
            <a:endParaRPr lang="en-US" sz="2400" dirty="0"/>
          </a:p>
        </p:txBody>
      </p:sp>
      <p:pic>
        <p:nvPicPr>
          <p:cNvPr id="10" name="Picture 9">
            <a:extLst>
              <a:ext uri="{FF2B5EF4-FFF2-40B4-BE49-F238E27FC236}">
                <a16:creationId xmlns:a16="http://schemas.microsoft.com/office/drawing/2014/main" xmlns="" id="{7683808C-AD75-4F1B-BD62-80183F3163FE}"/>
              </a:ext>
            </a:extLst>
          </p:cNvPr>
          <p:cNvPicPr>
            <a:picLocks noChangeAspect="1"/>
          </p:cNvPicPr>
          <p:nvPr/>
        </p:nvPicPr>
        <p:blipFill>
          <a:blip r:embed="rId4" cstate="print"/>
          <a:stretch>
            <a:fillRect/>
          </a:stretch>
        </p:blipFill>
        <p:spPr>
          <a:xfrm>
            <a:off x="9818410" y="42418"/>
            <a:ext cx="415355" cy="398905"/>
          </a:xfrm>
          <a:prstGeom prst="rect">
            <a:avLst/>
          </a:prstGeom>
        </p:spPr>
      </p:pic>
      <p:sp>
        <p:nvSpPr>
          <p:cNvPr id="11" name="TextBox 7">
            <a:extLst>
              <a:ext uri="{FF2B5EF4-FFF2-40B4-BE49-F238E27FC236}">
                <a16:creationId xmlns:a16="http://schemas.microsoft.com/office/drawing/2014/main" xmlns="" id="{2A84E1BD-2C9B-4765-85FD-14E1889209BB}"/>
              </a:ext>
            </a:extLst>
          </p:cNvPr>
          <p:cNvSpPr txBox="1"/>
          <p:nvPr/>
        </p:nvSpPr>
        <p:spPr>
          <a:xfrm>
            <a:off x="10233765" y="57605"/>
            <a:ext cx="2283912" cy="30777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dirty="0">
                <a:solidFill>
                  <a:schemeClr val="accent1"/>
                </a:solidFill>
                <a:effectLst>
                  <a:outerShdw blurRad="38100" dist="38100" dir="2700000" algn="tl">
                    <a:srgbClr val="000000">
                      <a:alpha val="43137"/>
                    </a:srgbClr>
                  </a:outerShdw>
                </a:effectLst>
              </a:rPr>
              <a:t>SEARCHING ALGORITHM</a:t>
            </a:r>
          </a:p>
        </p:txBody>
      </p:sp>
      <p:sp>
        <p:nvSpPr>
          <p:cNvPr id="12" name="Rectangle 11">
            <a:extLst>
              <a:ext uri="{FF2B5EF4-FFF2-40B4-BE49-F238E27FC236}">
                <a16:creationId xmlns:a16="http://schemas.microsoft.com/office/drawing/2014/main" xmlns="" id="{28EC9DAE-E2EA-4706-A159-19A739B6AA39}"/>
              </a:ext>
            </a:extLst>
          </p:cNvPr>
          <p:cNvSpPr>
            <a:spLocks noChangeArrowheads="1"/>
          </p:cNvSpPr>
          <p:nvPr/>
        </p:nvSpPr>
        <p:spPr bwMode="auto">
          <a:xfrm>
            <a:off x="1530644" y="6458539"/>
            <a:ext cx="8057856" cy="335961"/>
          </a:xfrm>
          <a:prstGeom prst="rect">
            <a:avLst/>
          </a:prstGeom>
          <a:solidFill>
            <a:srgbClr val="131417"/>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88872" numCol="1" anchor="ctr" anchorCtr="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sng" strike="noStrike" cap="none" normalizeH="0" baseline="0" dirty="0">
                <a:ln>
                  <a:noFill/>
                </a:ln>
                <a:solidFill>
                  <a:srgbClr val="FF0000"/>
                </a:solidFill>
                <a:effectLst/>
                <a:latin typeface="urw-din"/>
              </a:rPr>
              <a:t>Output</a:t>
            </a:r>
            <a:r>
              <a:rPr kumimoji="0" lang="en-US" altLang="en-US" sz="1600" b="1" i="0" u="none" strike="noStrike" cap="none" normalizeH="0" baseline="0" dirty="0">
                <a:ln>
                  <a:noFill/>
                </a:ln>
                <a:solidFill>
                  <a:srgbClr val="FFFFFF"/>
                </a:solidFill>
                <a:effectLst/>
                <a:latin typeface="urw-din"/>
              </a:rPr>
              <a:t>: </a:t>
            </a:r>
            <a:r>
              <a:rPr kumimoji="0" lang="en-US" altLang="en-US" sz="1600" b="0" i="0" u="none" strike="noStrike" cap="none" normalizeH="0" baseline="0" dirty="0">
                <a:ln>
                  <a:noFill/>
                </a:ln>
                <a:solidFill>
                  <a:srgbClr val="FFFFFF"/>
                </a:solidFill>
                <a:effectLst/>
                <a:latin typeface="Consolas" panose="020B0609020204030204" pitchFamily="49" charset="0"/>
              </a:rPr>
              <a:t>Element is present at index 3</a:t>
            </a:r>
            <a:r>
              <a:rPr kumimoji="0" lang="en-US" altLang="en-US" sz="1600" b="0" i="0" u="none" strike="noStrike" cap="none" normalizeH="0" baseline="0" dirty="0">
                <a:ln>
                  <a:noFill/>
                </a:ln>
                <a:solidFill>
                  <a:schemeClr val="tx1"/>
                </a:solidFill>
                <a:effectLst/>
              </a:rPr>
              <a:t> </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pic>
        <p:nvPicPr>
          <p:cNvPr id="1026" name="Picture 2"/>
          <p:cNvPicPr>
            <a:picLocks noChangeAspect="1" noChangeArrowheads="1"/>
          </p:cNvPicPr>
          <p:nvPr/>
        </p:nvPicPr>
        <p:blipFill>
          <a:blip r:embed="rId5"/>
          <a:srcRect/>
          <a:stretch>
            <a:fillRect/>
          </a:stretch>
        </p:blipFill>
        <p:spPr bwMode="auto">
          <a:xfrm>
            <a:off x="1536700" y="1334269"/>
            <a:ext cx="8064500" cy="5075456"/>
          </a:xfrm>
          <a:prstGeom prst="rect">
            <a:avLst/>
          </a:prstGeom>
          <a:noFill/>
          <a:ln w="9525">
            <a:noFill/>
            <a:miter lim="800000"/>
            <a:headEnd/>
            <a:tailEnd/>
          </a:ln>
          <a:effectLst/>
        </p:spPr>
      </p:pic>
    </p:spTree>
    <p:extLst>
      <p:ext uri="{BB962C8B-B14F-4D97-AF65-F5344CB8AC3E}">
        <p14:creationId xmlns:p14="http://schemas.microsoft.com/office/powerpoint/2010/main" xmlns="" val="19536491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63414" y="715086"/>
            <a:ext cx="9144000" cy="535154"/>
          </a:xfrm>
        </p:spPr>
        <p:txBody>
          <a:bodyPr>
            <a:normAutofit/>
          </a:bodyPr>
          <a:lstStyle/>
          <a:p>
            <a:endParaRPr lang="en-US" sz="2400"/>
          </a:p>
        </p:txBody>
      </p:sp>
      <p:pic>
        <p:nvPicPr>
          <p:cNvPr id="4" name="Picture 8" descr="Shape, rectangle&#10;&#10;Description automatically generated">
            <a:extLst>
              <a:ext uri="{FF2B5EF4-FFF2-40B4-BE49-F238E27FC236}">
                <a16:creationId xmlns:a16="http://schemas.microsoft.com/office/drawing/2014/main" xmlns="" id="{8AC07F57-E8C0-D558-F83C-2FA73F8DD936}"/>
              </a:ext>
            </a:extLst>
          </p:cNvPr>
          <p:cNvPicPr>
            <a:picLocks noChangeAspect="1"/>
          </p:cNvPicPr>
          <p:nvPr/>
        </p:nvPicPr>
        <p:blipFill>
          <a:blip r:embed="rId2"/>
          <a:stretch>
            <a:fillRect/>
          </a:stretch>
        </p:blipFill>
        <p:spPr>
          <a:xfrm>
            <a:off x="1137745" y="504070"/>
            <a:ext cx="9916510" cy="936274"/>
          </a:xfrm>
          <a:prstGeom prst="rect">
            <a:avLst/>
          </a:prstGeom>
        </p:spPr>
      </p:pic>
      <p:sp>
        <p:nvSpPr>
          <p:cNvPr id="3" name="Subtitle 2"/>
          <p:cNvSpPr>
            <a:spLocks noGrp="1"/>
          </p:cNvSpPr>
          <p:nvPr>
            <p:ph type="subTitle" idx="1"/>
          </p:nvPr>
        </p:nvSpPr>
        <p:spPr>
          <a:xfrm>
            <a:off x="1524000" y="1355453"/>
            <a:ext cx="9144000" cy="5650654"/>
          </a:xfrm>
        </p:spPr>
        <p:txBody>
          <a:bodyPr vert="horz" lIns="91440" tIns="45720" rIns="91440" bIns="45720" rtlCol="0" anchor="t">
            <a:normAutofit/>
          </a:bodyPr>
          <a:lstStyle/>
          <a:p>
            <a:pPr algn="l">
              <a:buFontTx/>
              <a:buChar char="-"/>
            </a:pPr>
            <a:r>
              <a:rPr lang="en-US" dirty="0"/>
              <a:t>Criteria: </a:t>
            </a:r>
            <a:r>
              <a:rPr lang="en-US" b="1" dirty="0"/>
              <a:t>sorted </a:t>
            </a:r>
            <a:r>
              <a:rPr lang="en-US" b="1" dirty="0" smtClean="0"/>
              <a:t>data sequence</a:t>
            </a:r>
            <a:endParaRPr lang="en-US" b="1" dirty="0"/>
          </a:p>
          <a:p>
            <a:pPr algn="l">
              <a:buFontTx/>
              <a:buChar char="-"/>
            </a:pPr>
            <a:r>
              <a:rPr lang="en-US" dirty="0" smtClean="0"/>
              <a:t> </a:t>
            </a:r>
            <a:r>
              <a:rPr lang="en-US" dirty="0" smtClean="0"/>
              <a:t>aka </a:t>
            </a:r>
            <a:r>
              <a:rPr lang="en-US" b="1" dirty="0" smtClean="0"/>
              <a:t>half-interval </a:t>
            </a:r>
            <a:r>
              <a:rPr lang="en-US" b="1" dirty="0"/>
              <a:t>search</a:t>
            </a:r>
            <a:r>
              <a:rPr lang="en-US" dirty="0"/>
              <a:t> or </a:t>
            </a:r>
            <a:r>
              <a:rPr lang="en-US" b="1" dirty="0"/>
              <a:t>logarithmic </a:t>
            </a:r>
            <a:r>
              <a:rPr lang="en-US" b="1" dirty="0" smtClean="0"/>
              <a:t>search</a:t>
            </a:r>
          </a:p>
          <a:p>
            <a:pPr algn="l">
              <a:buFontTx/>
              <a:buChar char="-"/>
            </a:pPr>
            <a:r>
              <a:rPr lang="en-US" dirty="0" smtClean="0"/>
              <a:t>works </a:t>
            </a:r>
            <a:r>
              <a:rPr lang="en-US" dirty="0"/>
              <a:t>on the </a:t>
            </a:r>
            <a:r>
              <a:rPr lang="en-US" b="1" dirty="0"/>
              <a:t>principle of divide &amp; conquer</a:t>
            </a:r>
          </a:p>
          <a:p>
            <a:pPr algn="l">
              <a:buFontTx/>
              <a:buChar char="-"/>
            </a:pPr>
            <a:r>
              <a:rPr lang="en-US" dirty="0"/>
              <a:t>divides in the middle of a data structure, eliminating half of the remaining data with each </a:t>
            </a:r>
            <a:r>
              <a:rPr lang="en-US" dirty="0" smtClean="0"/>
              <a:t>pass</a:t>
            </a:r>
          </a:p>
          <a:p>
            <a:pPr algn="l">
              <a:buFontTx/>
              <a:buChar char="-"/>
            </a:pPr>
            <a:r>
              <a:rPr lang="en-US" dirty="0" smtClean="0"/>
              <a:t> </a:t>
            </a:r>
            <a:r>
              <a:rPr lang="en-US" dirty="0"/>
              <a:t>starts by searching in the middle of the array and going down the first lower or upper half of the sequence. If the median value is lower than the target value, that means that the search needs to go higher, if not, then it needs to look on the descending portion of the array</a:t>
            </a:r>
          </a:p>
          <a:p>
            <a:pPr algn="l"/>
            <a:r>
              <a:rPr lang="en-US" dirty="0"/>
              <a:t>- continues until there is only one item in the list you are examining</a:t>
            </a:r>
          </a:p>
          <a:p>
            <a:pPr algn="l"/>
            <a:r>
              <a:rPr lang="en-US" dirty="0"/>
              <a:t>- </a:t>
            </a:r>
            <a:r>
              <a:rPr lang="en-US" b="1" dirty="0" smtClean="0"/>
              <a:t>FAST</a:t>
            </a:r>
            <a:r>
              <a:rPr lang="en-US" dirty="0" smtClean="0"/>
              <a:t>. A </a:t>
            </a:r>
            <a:r>
              <a:rPr lang="en-US" dirty="0"/>
              <a:t>list of one billion items would only require 30 iterations to find a particular piece of data or discover that the data is not in the list.</a:t>
            </a:r>
          </a:p>
          <a:p>
            <a:pPr algn="l">
              <a:buNone/>
            </a:pPr>
            <a:endParaRPr lang="en-US" dirty="0"/>
          </a:p>
          <a:p>
            <a:pPr algn="l">
              <a:buFontTx/>
              <a:buChar char="-"/>
            </a:pPr>
            <a:endParaRPr lang="en-US" dirty="0"/>
          </a:p>
          <a:p>
            <a:pPr algn="l"/>
            <a:endParaRPr lang="en-US" dirty="0"/>
          </a:p>
        </p:txBody>
      </p:sp>
      <p:pic>
        <p:nvPicPr>
          <p:cNvPr id="5" name="Picture 5" descr="A picture containing text, sign&#10;&#10;Description automatically generated">
            <a:extLst>
              <a:ext uri="{FF2B5EF4-FFF2-40B4-BE49-F238E27FC236}">
                <a16:creationId xmlns:a16="http://schemas.microsoft.com/office/drawing/2014/main" xmlns="" id="{D19BEFA4-962D-EDC3-33A7-D834DED7C698}"/>
              </a:ext>
            </a:extLst>
          </p:cNvPr>
          <p:cNvPicPr>
            <a:picLocks noChangeAspect="1"/>
          </p:cNvPicPr>
          <p:nvPr/>
        </p:nvPicPr>
        <p:blipFill>
          <a:blip r:embed="rId3" cstate="print"/>
          <a:stretch>
            <a:fillRect/>
          </a:stretch>
        </p:blipFill>
        <p:spPr>
          <a:xfrm>
            <a:off x="4578644" y="104650"/>
            <a:ext cx="2743200" cy="521465"/>
          </a:xfrm>
          <a:prstGeom prst="rect">
            <a:avLst/>
          </a:prstGeom>
        </p:spPr>
      </p:pic>
      <p:sp>
        <p:nvSpPr>
          <p:cNvPr id="9" name="TextBox 8">
            <a:extLst>
              <a:ext uri="{FF2B5EF4-FFF2-40B4-BE49-F238E27FC236}">
                <a16:creationId xmlns:a16="http://schemas.microsoft.com/office/drawing/2014/main" xmlns="" id="{6AC50B5B-0566-49EF-8821-809A5E898C69}"/>
              </a:ext>
            </a:extLst>
          </p:cNvPr>
          <p:cNvSpPr txBox="1"/>
          <p:nvPr/>
        </p:nvSpPr>
        <p:spPr>
          <a:xfrm>
            <a:off x="1935631" y="731328"/>
            <a:ext cx="9916510" cy="830997"/>
          </a:xfrm>
          <a:prstGeom prst="rect">
            <a:avLst/>
          </a:prstGeom>
          <a:noFill/>
        </p:spPr>
        <p:txBody>
          <a:bodyPr wrap="square">
            <a:spAutoFit/>
          </a:bodyPr>
          <a:lstStyle/>
          <a:p>
            <a:r>
              <a:rPr lang="en-US" sz="2400" b="1" dirty="0">
                <a:ln w="18000">
                  <a:solidFill>
                    <a:srgbClr val="0070C0"/>
                  </a:solidFill>
                  <a:prstDash val="solid"/>
                  <a:miter lim="800000"/>
                </a:ln>
                <a:solidFill>
                  <a:srgbClr val="FF0000"/>
                </a:solidFill>
                <a:effectLst>
                  <a:outerShdw blurRad="25500" dist="23000" dir="7020000" algn="tl">
                    <a:srgbClr val="000000">
                      <a:alpha val="50000"/>
                    </a:srgbClr>
                  </a:outerShdw>
                </a:effectLst>
              </a:rPr>
              <a:t>What is Binary Search</a:t>
            </a:r>
            <a:r>
              <a:rPr lang="en-US" sz="2400" b="1" dirty="0" smtClean="0">
                <a:ln w="18000">
                  <a:solidFill>
                    <a:srgbClr val="0070C0"/>
                  </a:solidFill>
                  <a:prstDash val="solid"/>
                  <a:miter lim="800000"/>
                </a:ln>
                <a:solidFill>
                  <a:srgbClr val="FF0000"/>
                </a:solidFill>
                <a:effectLst>
                  <a:outerShdw blurRad="25500" dist="23000" dir="7020000" algn="tl">
                    <a:srgbClr val="000000">
                      <a:alpha val="50000"/>
                    </a:srgbClr>
                  </a:outerShdw>
                </a:effectLst>
              </a:rPr>
              <a:t>? How Binary Search operates?</a:t>
            </a:r>
            <a:endParaRPr lang="en-US" sz="2400" dirty="0" smtClean="0"/>
          </a:p>
          <a:p>
            <a:endParaRPr lang="en-US" sz="2400" dirty="0"/>
          </a:p>
        </p:txBody>
      </p:sp>
      <p:pic>
        <p:nvPicPr>
          <p:cNvPr id="10" name="Picture 9">
            <a:extLst>
              <a:ext uri="{FF2B5EF4-FFF2-40B4-BE49-F238E27FC236}">
                <a16:creationId xmlns:a16="http://schemas.microsoft.com/office/drawing/2014/main" xmlns="" id="{7683808C-AD75-4F1B-BD62-80183F3163FE}"/>
              </a:ext>
            </a:extLst>
          </p:cNvPr>
          <p:cNvPicPr>
            <a:picLocks noChangeAspect="1"/>
          </p:cNvPicPr>
          <p:nvPr/>
        </p:nvPicPr>
        <p:blipFill>
          <a:blip r:embed="rId4" cstate="print"/>
          <a:stretch>
            <a:fillRect/>
          </a:stretch>
        </p:blipFill>
        <p:spPr>
          <a:xfrm>
            <a:off x="9818410" y="42418"/>
            <a:ext cx="415355" cy="398905"/>
          </a:xfrm>
          <a:prstGeom prst="rect">
            <a:avLst/>
          </a:prstGeom>
        </p:spPr>
      </p:pic>
      <p:sp>
        <p:nvSpPr>
          <p:cNvPr id="11" name="TextBox 7">
            <a:extLst>
              <a:ext uri="{FF2B5EF4-FFF2-40B4-BE49-F238E27FC236}">
                <a16:creationId xmlns:a16="http://schemas.microsoft.com/office/drawing/2014/main" xmlns="" id="{2A84E1BD-2C9B-4765-85FD-14E1889209BB}"/>
              </a:ext>
            </a:extLst>
          </p:cNvPr>
          <p:cNvSpPr txBox="1"/>
          <p:nvPr/>
        </p:nvSpPr>
        <p:spPr>
          <a:xfrm>
            <a:off x="10233765" y="57605"/>
            <a:ext cx="2283912" cy="83099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b="1" dirty="0">
                <a:solidFill>
                  <a:schemeClr val="accent1"/>
                </a:solidFill>
                <a:effectLst>
                  <a:outerShdw blurRad="38100" dist="38100" dir="2700000" algn="tl">
                    <a:srgbClr val="000000">
                      <a:alpha val="43137"/>
                    </a:srgbClr>
                  </a:outerShdw>
                </a:effectLst>
              </a:rPr>
              <a:t>SEARCHING ALGORITHM</a:t>
            </a:r>
          </a:p>
        </p:txBody>
      </p:sp>
    </p:spTree>
    <p:extLst>
      <p:ext uri="{BB962C8B-B14F-4D97-AF65-F5344CB8AC3E}">
        <p14:creationId xmlns:p14="http://schemas.microsoft.com/office/powerpoint/2010/main" xmlns="" val="29086645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63414" y="715086"/>
            <a:ext cx="9144000" cy="535154"/>
          </a:xfrm>
        </p:spPr>
        <p:txBody>
          <a:bodyPr>
            <a:normAutofit fontScale="90000"/>
          </a:bodyPr>
          <a:lstStyle/>
          <a:p>
            <a:endParaRPr lang="en-US"/>
          </a:p>
        </p:txBody>
      </p:sp>
      <p:pic>
        <p:nvPicPr>
          <p:cNvPr id="4" name="Picture 8" descr="Shape, rectangle&#10;&#10;Description automatically generated">
            <a:extLst>
              <a:ext uri="{FF2B5EF4-FFF2-40B4-BE49-F238E27FC236}">
                <a16:creationId xmlns:a16="http://schemas.microsoft.com/office/drawing/2014/main" xmlns="" id="{8AC07F57-E8C0-D558-F83C-2FA73F8DD936}"/>
              </a:ext>
            </a:extLst>
          </p:cNvPr>
          <p:cNvPicPr>
            <a:picLocks noChangeAspect="1"/>
          </p:cNvPicPr>
          <p:nvPr/>
        </p:nvPicPr>
        <p:blipFill>
          <a:blip r:embed="rId2"/>
          <a:stretch>
            <a:fillRect/>
          </a:stretch>
        </p:blipFill>
        <p:spPr>
          <a:xfrm>
            <a:off x="1137745" y="504070"/>
            <a:ext cx="9916510" cy="936274"/>
          </a:xfrm>
          <a:prstGeom prst="rect">
            <a:avLst/>
          </a:prstGeom>
        </p:spPr>
      </p:pic>
      <p:sp>
        <p:nvSpPr>
          <p:cNvPr id="3" name="Subtitle 2"/>
          <p:cNvSpPr>
            <a:spLocks noGrp="1"/>
          </p:cNvSpPr>
          <p:nvPr>
            <p:ph type="subTitle" idx="1"/>
          </p:nvPr>
        </p:nvSpPr>
        <p:spPr>
          <a:xfrm>
            <a:off x="1524000" y="1355453"/>
            <a:ext cx="9144000" cy="5397897"/>
          </a:xfrm>
        </p:spPr>
        <p:txBody>
          <a:bodyPr vert="horz" lIns="91440" tIns="45720" rIns="91440" bIns="45720" rtlCol="0" anchor="t">
            <a:normAutofit/>
          </a:bodyPr>
          <a:lstStyle/>
          <a:p>
            <a:pPr algn="l"/>
            <a:endParaRPr lang="en-US" dirty="0"/>
          </a:p>
        </p:txBody>
      </p:sp>
      <p:pic>
        <p:nvPicPr>
          <p:cNvPr id="5" name="Picture 5" descr="A picture containing text, sign&#10;&#10;Description automatically generated">
            <a:extLst>
              <a:ext uri="{FF2B5EF4-FFF2-40B4-BE49-F238E27FC236}">
                <a16:creationId xmlns:a16="http://schemas.microsoft.com/office/drawing/2014/main" xmlns="" id="{D19BEFA4-962D-EDC3-33A7-D834DED7C698}"/>
              </a:ext>
            </a:extLst>
          </p:cNvPr>
          <p:cNvPicPr>
            <a:picLocks noChangeAspect="1"/>
          </p:cNvPicPr>
          <p:nvPr/>
        </p:nvPicPr>
        <p:blipFill>
          <a:blip r:embed="rId3" cstate="print"/>
          <a:stretch>
            <a:fillRect/>
          </a:stretch>
        </p:blipFill>
        <p:spPr>
          <a:xfrm>
            <a:off x="4578644" y="104650"/>
            <a:ext cx="2743200" cy="521465"/>
          </a:xfrm>
          <a:prstGeom prst="rect">
            <a:avLst/>
          </a:prstGeom>
        </p:spPr>
      </p:pic>
      <p:sp>
        <p:nvSpPr>
          <p:cNvPr id="9" name="TextBox 8">
            <a:extLst>
              <a:ext uri="{FF2B5EF4-FFF2-40B4-BE49-F238E27FC236}">
                <a16:creationId xmlns:a16="http://schemas.microsoft.com/office/drawing/2014/main" xmlns="" id="{6AC50B5B-0566-49EF-8821-809A5E898C69}"/>
              </a:ext>
            </a:extLst>
          </p:cNvPr>
          <p:cNvSpPr txBox="1"/>
          <p:nvPr/>
        </p:nvSpPr>
        <p:spPr>
          <a:xfrm>
            <a:off x="1935631" y="731328"/>
            <a:ext cx="9916510" cy="461665"/>
          </a:xfrm>
          <a:prstGeom prst="rect">
            <a:avLst/>
          </a:prstGeom>
          <a:noFill/>
        </p:spPr>
        <p:txBody>
          <a:bodyPr wrap="square">
            <a:spAutoFit/>
          </a:bodyPr>
          <a:lstStyle/>
          <a:p>
            <a:r>
              <a:rPr lang="en-US" sz="2400" b="1" dirty="0">
                <a:ln w="18000">
                  <a:solidFill>
                    <a:srgbClr val="0070C0"/>
                  </a:solidFill>
                  <a:prstDash val="solid"/>
                  <a:miter lim="800000"/>
                </a:ln>
                <a:solidFill>
                  <a:srgbClr val="FF0000"/>
                </a:solidFill>
                <a:effectLst>
                  <a:outerShdw blurRad="25500" dist="23000" dir="7020000" algn="tl">
                    <a:srgbClr val="000000">
                      <a:alpha val="50000"/>
                    </a:srgbClr>
                  </a:outerShdw>
                </a:effectLst>
              </a:rPr>
              <a:t>How Binary Search operates?</a:t>
            </a:r>
            <a:endParaRPr lang="en-US" sz="2400" dirty="0"/>
          </a:p>
        </p:txBody>
      </p:sp>
      <p:pic>
        <p:nvPicPr>
          <p:cNvPr id="10" name="Picture 9">
            <a:extLst>
              <a:ext uri="{FF2B5EF4-FFF2-40B4-BE49-F238E27FC236}">
                <a16:creationId xmlns:a16="http://schemas.microsoft.com/office/drawing/2014/main" xmlns="" id="{7683808C-AD75-4F1B-BD62-80183F3163FE}"/>
              </a:ext>
            </a:extLst>
          </p:cNvPr>
          <p:cNvPicPr>
            <a:picLocks noChangeAspect="1"/>
          </p:cNvPicPr>
          <p:nvPr/>
        </p:nvPicPr>
        <p:blipFill>
          <a:blip r:embed="rId4" cstate="print"/>
          <a:stretch>
            <a:fillRect/>
          </a:stretch>
        </p:blipFill>
        <p:spPr>
          <a:xfrm>
            <a:off x="9818410" y="42418"/>
            <a:ext cx="415355" cy="398905"/>
          </a:xfrm>
          <a:prstGeom prst="rect">
            <a:avLst/>
          </a:prstGeom>
        </p:spPr>
      </p:pic>
      <p:sp>
        <p:nvSpPr>
          <p:cNvPr id="11" name="TextBox 7">
            <a:extLst>
              <a:ext uri="{FF2B5EF4-FFF2-40B4-BE49-F238E27FC236}">
                <a16:creationId xmlns:a16="http://schemas.microsoft.com/office/drawing/2014/main" xmlns="" id="{2A84E1BD-2C9B-4765-85FD-14E1889209BB}"/>
              </a:ext>
            </a:extLst>
          </p:cNvPr>
          <p:cNvSpPr txBox="1"/>
          <p:nvPr/>
        </p:nvSpPr>
        <p:spPr>
          <a:xfrm>
            <a:off x="10233765" y="57605"/>
            <a:ext cx="2283912" cy="30777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dirty="0">
                <a:solidFill>
                  <a:schemeClr val="accent1"/>
                </a:solidFill>
                <a:effectLst>
                  <a:outerShdw blurRad="38100" dist="38100" dir="2700000" algn="tl">
                    <a:srgbClr val="000000">
                      <a:alpha val="43137"/>
                    </a:srgbClr>
                  </a:outerShdw>
                </a:effectLst>
              </a:rPr>
              <a:t>SEARCHING ALGORITHM</a:t>
            </a:r>
          </a:p>
        </p:txBody>
      </p:sp>
      <p:pic>
        <p:nvPicPr>
          <p:cNvPr id="13" name="Picture 12">
            <a:extLst>
              <a:ext uri="{FF2B5EF4-FFF2-40B4-BE49-F238E27FC236}">
                <a16:creationId xmlns:a16="http://schemas.microsoft.com/office/drawing/2014/main" xmlns="" id="{A27A7467-8F17-4C1E-91F0-8F3C699D053B}"/>
              </a:ext>
            </a:extLst>
          </p:cNvPr>
          <p:cNvPicPr>
            <a:picLocks noChangeAspect="1" noChangeArrowheads="1"/>
          </p:cNvPicPr>
          <p:nvPr/>
        </p:nvPicPr>
        <p:blipFill>
          <a:blip r:embed="rId5"/>
          <a:srcRect/>
          <a:stretch>
            <a:fillRect/>
          </a:stretch>
        </p:blipFill>
        <p:spPr bwMode="auto">
          <a:xfrm>
            <a:off x="6810921" y="1318757"/>
            <a:ext cx="4695279" cy="5397897"/>
          </a:xfrm>
          <a:prstGeom prst="rect">
            <a:avLst/>
          </a:prstGeom>
          <a:noFill/>
          <a:ln w="9525">
            <a:noFill/>
            <a:miter lim="800000"/>
            <a:headEnd/>
            <a:tailEnd/>
          </a:ln>
          <a:effectLst/>
        </p:spPr>
      </p:pic>
      <p:pic>
        <p:nvPicPr>
          <p:cNvPr id="14" name="Picture 13">
            <a:extLst>
              <a:ext uri="{FF2B5EF4-FFF2-40B4-BE49-F238E27FC236}">
                <a16:creationId xmlns:a16="http://schemas.microsoft.com/office/drawing/2014/main" xmlns="" id="{A4DE440A-329E-4F35-B0A1-20D802558829}"/>
              </a:ext>
            </a:extLst>
          </p:cNvPr>
          <p:cNvPicPr>
            <a:picLocks noGrp="1" noChangeAspect="1" noChangeArrowheads="1"/>
          </p:cNvPicPr>
          <p:nvPr/>
        </p:nvPicPr>
        <p:blipFill>
          <a:blip r:embed="rId6"/>
          <a:srcRect/>
          <a:stretch>
            <a:fillRect/>
          </a:stretch>
        </p:blipFill>
        <p:spPr bwMode="auto">
          <a:xfrm>
            <a:off x="192129" y="1308100"/>
            <a:ext cx="6581792" cy="5486400"/>
          </a:xfrm>
          <a:prstGeom prst="rect">
            <a:avLst/>
          </a:prstGeom>
          <a:noFill/>
          <a:ln w="9525">
            <a:noFill/>
            <a:miter lim="800000"/>
            <a:headEnd/>
            <a:tailEnd/>
          </a:ln>
          <a:effectLst/>
        </p:spPr>
      </p:pic>
    </p:spTree>
    <p:extLst>
      <p:ext uri="{BB962C8B-B14F-4D97-AF65-F5344CB8AC3E}">
        <p14:creationId xmlns:p14="http://schemas.microsoft.com/office/powerpoint/2010/main" xmlns="" val="321757399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186</TotalTime>
  <Words>531</Words>
  <Application>Microsoft Office PowerPoint</Application>
  <PresentationFormat>Custom</PresentationFormat>
  <Paragraphs>131</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Shadip Kumar Joshi</dc:creator>
  <cp:lastModifiedBy>Shadip Kumar Joshi</cp:lastModifiedBy>
  <cp:revision>75</cp:revision>
  <dcterms:created xsi:type="dcterms:W3CDTF">2022-07-04T13:16:50Z</dcterms:created>
  <dcterms:modified xsi:type="dcterms:W3CDTF">2022-07-04T19:01:09Z</dcterms:modified>
</cp:coreProperties>
</file>