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99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5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22094"/>
    <p:restoredTop sz="94658"/>
  </p:normalViewPr>
  <p:slideViewPr>
    <p:cSldViewPr snapToGrid="0">
      <p:cViewPr varScale="1">
        <p:scale>
          <a:sx d="100" n="87"/>
          <a:sy d="100" n="87"/>
        </p:scale>
        <p:origin x="208" y="9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9" Type="http://schemas.openxmlformats.org/officeDocument/2006/relationships/presProps" Target="presProps.xml" /><Relationship Id="rId3" Type="http://schemas.openxmlformats.org/officeDocument/2006/relationships/customXml" Target="../customXml/item3.xml" /><Relationship Id="rId8" Type="http://schemas.openxmlformats.org/officeDocument/2006/relationships/commentAuthors" Target="commentAuthors.xml" /><Relationship Id="rId2" Type="http://schemas.openxmlformats.org/officeDocument/2006/relationships/customXml" Target="../customXml/item2.xml" /><Relationship Id="rId12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11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3" Type="http://schemas.microsoft.com/office/2018/10/relationships/authors" Target="author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E76A4-E114-C44B-AD7B-553B777A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31AE-5183-694C-BF6F-3C9AFAF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21" y="6356350"/>
            <a:ext cx="788577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094E-8557-6248-A562-BA6EE04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184" y="6356350"/>
            <a:ext cx="17276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419F-25DC-3941-B2A4-E019208CE652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C3CEF81-2125-2D47-B5D4-A82A386DC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1579" y="1695450"/>
            <a:ext cx="4480560" cy="4481513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5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43E49-B933-F94F-BF9F-410462AD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8BCB-9D9F-C745-A1CC-A178DDEBE247}" type="datetime1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D1818-11DD-EF4C-A0C7-1894CCD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054E-FA73-A941-B560-58C30015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11F61-0B69-2245-A422-3FF7A8BE80A9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2DCB8D-37D4-364E-8614-0BFD671F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275363"/>
            <a:ext cx="5032401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D6847B-B879-154A-ADF4-1FC877B6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662964"/>
            <a:ext cx="503240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60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Pharm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C1B2E9-91E9-4E4A-9ACC-B3C8E29F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459231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D3EA5D-E588-DE49-84C4-9D7CCE08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120420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85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Us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40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 Engineer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51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V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169" y="373888"/>
            <a:ext cx="7193023" cy="1431182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169" y="5358140"/>
            <a:ext cx="7193023" cy="10092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BF3D706-DAF7-D3B0-7728-062B008F3D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5958" y="514683"/>
            <a:ext cx="1407695" cy="12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0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2703235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31AE-5183-694C-BF6F-3C9AFAF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21" y="6356350"/>
            <a:ext cx="788577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D3AC6E-1CA3-A04D-8C9C-E10D1AC7FE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676" t="-844" r="-2449" b="507"/>
          <a:stretch/>
        </p:blipFill>
        <p:spPr>
          <a:xfrm>
            <a:off x="9470925" y="4313635"/>
            <a:ext cx="2304501" cy="20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rang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76438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29175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8157-7C62-8D4D-9BD5-3377B6D2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569" y="6356350"/>
            <a:ext cx="938131" cy="365125"/>
          </a:xfrm>
        </p:spPr>
        <p:txBody>
          <a:bodyPr/>
          <a:lstStyle/>
          <a:p>
            <a:fld id="{1C20E17D-164E-9449-BCAA-9DC80108B535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51C4-24E6-614C-BA8F-4F228D87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9738" y="6356350"/>
            <a:ext cx="574759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874E-1FF7-E344-9DD4-A2E70BF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869" y="6356350"/>
            <a:ext cx="1458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urpl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89931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42668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84EC52A-A788-D847-9953-202F9D9F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569" y="6356350"/>
            <a:ext cx="938131" cy="365125"/>
          </a:xfrm>
        </p:spPr>
        <p:txBody>
          <a:bodyPr/>
          <a:lstStyle/>
          <a:p>
            <a:fld id="{D06DC8A1-5F71-4C40-99C1-74CBF4896942}" type="datetime1">
              <a:rPr lang="en-US" smtClean="0"/>
              <a:t>3/7/25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6BC60C-C35A-0244-AE5C-827CCCA3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9738" y="6356350"/>
            <a:ext cx="574759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108B82-B726-6046-A995-C13BECFC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869" y="6356350"/>
            <a:ext cx="1458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FBA2-2409-D24B-BA40-84286E1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BC6B-04DC-164C-A65E-C01166411BB3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D29-201E-4443-A65A-C0E382B0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3579-1202-584F-9D9C-6410A18F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8A49CE-33EE-BF40-A45C-2082B7C9A7A9}"/>
              </a:ext>
            </a:extLst>
          </p:cNvPr>
          <p:cNvSpPr/>
          <p:nvPr userDrawn="1"/>
        </p:nvSpPr>
        <p:spPr>
          <a:xfrm>
            <a:off x="0" y="0"/>
            <a:ext cx="1005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4" y="483000"/>
            <a:ext cx="9205354" cy="5283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24" y="1683834"/>
            <a:ext cx="9205354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FBA2-2409-D24B-BA40-84286E1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724" y="6356350"/>
            <a:ext cx="2743200" cy="365125"/>
          </a:xfrm>
        </p:spPr>
        <p:txBody>
          <a:bodyPr/>
          <a:lstStyle/>
          <a:p>
            <a:fld id="{57D4C79D-1234-B14B-9B7B-DBD20290F42D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D29-201E-4443-A65A-C0E382B0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4648" y="6356350"/>
            <a:ext cx="513445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3579-1202-584F-9D9C-6410A18F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415724" y="1305540"/>
            <a:ext cx="92053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1F-BE52-834F-95E6-8567D4BA19D0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9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D80-8217-5146-9C74-7BAB2BF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46DFD-A8A9-8541-8634-5D494E29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A3AD-E1FA-BA45-B8C4-96B26C84BF7E}" type="datetime1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2B3D9-1909-B64A-914C-80EF8E84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1DBAB-3891-0047-86F1-6FD5BA34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AF5B3-6DCB-CA46-98CE-F3FDB87CFB75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DF3F1-16DD-044D-B131-5E3EA685CD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5743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2.sv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CB28-87B9-5841-818B-14C00405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CA67-BB95-0947-BC6A-21164BE6CC7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683834"/>
            <a:ext cx="9021417" cy="449312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47B7-6E35-4346-8993-CAF6F97FFD1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2C03-1448-7542-B4EA-BD8C6BFBDE6D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E539-C1AE-0442-A4CD-6113FB464917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67050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01EF-129A-3E4A-A582-22F1ABF12F46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141254" y="6356350"/>
            <a:ext cx="718363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DB3B0D-8D76-144F-A1EF-60CEEE6250D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39400" y="5245900"/>
            <a:ext cx="1445054" cy="13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389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1" r:id="rId2"/>
    <p:sldLayoutId id="2147483657" r:id="rId3"/>
    <p:sldLayoutId id="2147483704" r:id="rId4"/>
    <p:sldLayoutId id="2147483700" r:id="rId5"/>
    <p:sldLayoutId id="2147483656" r:id="rId6"/>
    <p:sldLayoutId id="2147483652" r:id="rId7"/>
    <p:sldLayoutId id="2147483702" r:id="rId8"/>
    <p:sldLayoutId id="2147483654" r:id="rId9"/>
    <p:sldLayoutId id="2147483703" r:id="rId10"/>
    <p:sldLayoutId id="2147483655" r:id="rId11"/>
    <p:sldLayoutId id="2147483658" r:id="rId12"/>
    <p:sldLayoutId id="2147483659" r:id="rId13"/>
    <p:sldLayoutId id="2147483660" r:id="rId14"/>
    <p:sldLayoutId id="2147483705" r:id="rId15"/>
    <p:sldLayoutId id="2147483706" r:id="rId16"/>
    <p:sldLayoutId id="2147483661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00000"/>
        </a:lnSpc>
        <a:spcBef>
          <a:spcPts val="1600"/>
        </a:spcBef>
        <a:buClr>
          <a:schemeClr val="tx2"/>
        </a:buClr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03200" latinLnBrk="0" marL="406400" rtl="0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03200" latinLnBrk="0" marL="628650" rtl="0">
        <a:lnSpc>
          <a:spcPct val="100000"/>
        </a:lnSpc>
        <a:spcBef>
          <a:spcPts val="500"/>
        </a:spcBef>
        <a:buClr>
          <a:schemeClr val="tx2"/>
        </a:buClr>
        <a:buFont charset="0" panose="020B0604020202020204" pitchFamily="34" typeface="Arial"/>
        <a:buChar char="•"/>
        <a:tabLst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03200" latinLnBrk="0" marL="863600" rtl="0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03200" latinLnBrk="0" marL="1085850" rtl="0">
        <a:lnSpc>
          <a:spcPct val="100000"/>
        </a:lnSpc>
        <a:spcBef>
          <a:spcPts val="500"/>
        </a:spcBef>
        <a:buClr>
          <a:schemeClr val="tx2"/>
        </a:buClr>
        <a:buFont charset="0" panose="020B0604020202020204" pitchFamily="34" typeface="Arial"/>
        <a:buChar char="•"/>
        <a:tabLst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Clinify: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E76A4-E114-C44B-AD7B-553B777A3923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417422" y="3331492"/>
            <a:ext cx="7885771" cy="104278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 Table Styling Tools and Utilities Mike Stackhouse, Atorus Research, OS-21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does this do</a:t>
            </a:r>
          </a:p>
          <a:p>
            <a:pPr lvl="0" indent="0" marL="0">
              <a:buNone/>
            </a:pPr>
            <a:r>
              <a:rPr/>
              <a:t>Hello there!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 this a new slide?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Atorus">
      <a:dk1>
        <a:srgbClr val="1D242C"/>
      </a:dk1>
      <a:lt1>
        <a:srgbClr val="FFFFFF"/>
      </a:lt1>
      <a:dk2>
        <a:srgbClr val="004F5B"/>
      </a:dk2>
      <a:lt2>
        <a:srgbClr val="FFFFFF"/>
      </a:lt2>
      <a:accent1>
        <a:srgbClr val="86CAC6"/>
      </a:accent1>
      <a:accent2>
        <a:srgbClr val="FF7F41"/>
      </a:accent2>
      <a:accent3>
        <a:srgbClr val="FDD26E"/>
      </a:accent3>
      <a:accent4>
        <a:srgbClr val="7C878E"/>
      </a:accent4>
      <a:accent5>
        <a:srgbClr val="004F5B"/>
      </a:accent5>
      <a:accent6>
        <a:srgbClr val="B883CB"/>
      </a:accent6>
      <a:hlink>
        <a:srgbClr val="004F5B"/>
      </a:hlink>
      <a:folHlink>
        <a:srgbClr val="86CA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torus_PPT_Template_5-2-23_V1" id="{A5D65EF1-B781-8049-9658-B6AC40178938}" vid="{1F93C695-AACA-A947-9623-993DF19A57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7139</TotalTime>
  <Words>327</Words>
  <Application>Microsoft Macintosh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System Font Regular</vt:lpstr>
      <vt:lpstr>Office Theme</vt:lpstr>
      <vt:lpstr>PowerPoint Presentation</vt:lpstr>
      <vt:lpstr>Section Divider Slide</vt:lpstr>
      <vt:lpstr>Section Divider Slide</vt:lpstr>
      <vt:lpstr>Section Divider Slide</vt:lpstr>
      <vt:lpstr>Light Content Slide</vt:lpstr>
      <vt:lpstr>Dark Content Slide</vt:lpstr>
      <vt:lpstr>Two Content Layout</vt:lpstr>
      <vt:lpstr>Comparison Layout</vt:lpstr>
      <vt:lpstr>Title Only Layout</vt:lpstr>
      <vt:lpstr>Picture With Caption</vt:lpstr>
      <vt:lpstr>PowerPoint Presentation</vt:lpstr>
      <vt:lpstr>Data That Does</vt:lpstr>
      <vt:lpstr>Data That Does</vt:lpstr>
      <vt:lpstr>Data That Does</vt:lpstr>
      <vt:lpstr>Open Source That Does</vt:lpstr>
      <vt:lpstr>Validated  to Accelerate</vt:lpstr>
      <vt:lpstr>Closing Slide</vt:lpstr>
      <vt:lpstr>Visual Toolkit</vt:lpstr>
      <vt:lpstr>Logos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Clinify:</dc:title>
  <dc:creator/>
  <cp:keywords/>
  <dcterms:created xsi:type="dcterms:W3CDTF">2025-03-07T18:03:07Z</dcterms:created>
  <dcterms:modified xsi:type="dcterms:W3CDTF">2025-03-07T18:03:07Z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ubtitle">
    <vt:lpwstr>Clinical Table Styling Tools and Utilities Mike Stackhouse, Atorus Research, OS-21</vt:lpwstr>
  </property>
  <property fmtid="{D5CDD505-2E9C-101B-9397-08002B2CF9AE}" pid="8" name="toc-title">
    <vt:lpwstr>Table of contents</vt:lpwstr>
  </property>
</Properties>
</file>