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8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2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3069-37BD-4A61-BAE3-022EEC7CC80D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E7B1-2833-4C67-AD6F-6027C041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>
            <a:off x="3431689" y="2409712"/>
            <a:ext cx="5723069" cy="4163209"/>
          </a:xfrm>
          <a:custGeom>
            <a:avLst/>
            <a:gdLst>
              <a:gd name="connsiteX0" fmla="*/ 2474259 w 5723069"/>
              <a:gd name="connsiteY0" fmla="*/ 10758 h 4507454"/>
              <a:gd name="connsiteX1" fmla="*/ 53789 w 5723069"/>
              <a:gd name="connsiteY1" fmla="*/ 0 h 4507454"/>
              <a:gd name="connsiteX2" fmla="*/ 0 w 5723069"/>
              <a:gd name="connsiteY2" fmla="*/ 4507454 h 4507454"/>
              <a:gd name="connsiteX3" fmla="*/ 5723069 w 5723069"/>
              <a:gd name="connsiteY3" fmla="*/ 4496697 h 4507454"/>
              <a:gd name="connsiteX4" fmla="*/ 5712311 w 5723069"/>
              <a:gd name="connsiteY4" fmla="*/ 2721685 h 4507454"/>
              <a:gd name="connsiteX5" fmla="*/ 2624866 w 5723069"/>
              <a:gd name="connsiteY5" fmla="*/ 2721685 h 4507454"/>
              <a:gd name="connsiteX6" fmla="*/ 2603351 w 5723069"/>
              <a:gd name="connsiteY6" fmla="*/ 21516 h 4507454"/>
              <a:gd name="connsiteX0" fmla="*/ 2614108 w 5723069"/>
              <a:gd name="connsiteY0" fmla="*/ 32273 h 4507454"/>
              <a:gd name="connsiteX1" fmla="*/ 53789 w 5723069"/>
              <a:gd name="connsiteY1" fmla="*/ 0 h 4507454"/>
              <a:gd name="connsiteX2" fmla="*/ 0 w 5723069"/>
              <a:gd name="connsiteY2" fmla="*/ 4507454 h 4507454"/>
              <a:gd name="connsiteX3" fmla="*/ 5723069 w 5723069"/>
              <a:gd name="connsiteY3" fmla="*/ 4496697 h 4507454"/>
              <a:gd name="connsiteX4" fmla="*/ 5712311 w 5723069"/>
              <a:gd name="connsiteY4" fmla="*/ 2721685 h 4507454"/>
              <a:gd name="connsiteX5" fmla="*/ 2624866 w 5723069"/>
              <a:gd name="connsiteY5" fmla="*/ 2721685 h 4507454"/>
              <a:gd name="connsiteX6" fmla="*/ 2603351 w 5723069"/>
              <a:gd name="connsiteY6" fmla="*/ 21516 h 450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3069" h="4507454">
                <a:moveTo>
                  <a:pt x="2614108" y="32273"/>
                </a:moveTo>
                <a:lnTo>
                  <a:pt x="53789" y="0"/>
                </a:lnTo>
                <a:lnTo>
                  <a:pt x="0" y="4507454"/>
                </a:lnTo>
                <a:lnTo>
                  <a:pt x="5723069" y="4496697"/>
                </a:lnTo>
                <a:lnTo>
                  <a:pt x="5712311" y="2721685"/>
                </a:lnTo>
                <a:lnTo>
                  <a:pt x="2624866" y="2721685"/>
                </a:lnTo>
                <a:lnTo>
                  <a:pt x="2603351" y="21516"/>
                </a:lnTo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96" y="3126577"/>
            <a:ext cx="1404253" cy="1212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65" y="437353"/>
            <a:ext cx="1404253" cy="121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4" y="3126577"/>
            <a:ext cx="1404253" cy="1212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81" y="2986576"/>
            <a:ext cx="1195131" cy="1691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63" y="5292883"/>
            <a:ext cx="1871831" cy="9680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7897" y="275724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4029" y="278888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47465" y="11844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17782" y="2518500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35" y="5667321"/>
            <a:ext cx="1485714" cy="520635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endCxn id="27" idx="3"/>
          </p:cNvCxnSpPr>
          <p:nvPr/>
        </p:nvCxnSpPr>
        <p:spPr>
          <a:xfrm flipH="1">
            <a:off x="5695649" y="5927637"/>
            <a:ext cx="1485714" cy="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60735" y="5789138"/>
            <a:ext cx="67197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Queries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356847" y="4677686"/>
            <a:ext cx="0" cy="9055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9642" y="5015884"/>
            <a:ext cx="93865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HTML/POST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282006" y="4682932"/>
            <a:ext cx="24520" cy="9002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30649" y="5015883"/>
            <a:ext cx="55175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HTML</a:t>
            </a:r>
            <a:endParaRPr lang="en-US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46960" y="3866428"/>
            <a:ext cx="1660450" cy="81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325532" y="3401126"/>
            <a:ext cx="1655947" cy="141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0712" y="3794705"/>
            <a:ext cx="81201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GET/POST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862232" y="3319810"/>
            <a:ext cx="55175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HTML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565293" y="3421009"/>
            <a:ext cx="1943545" cy="56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37341" y="3905807"/>
            <a:ext cx="1871497" cy="59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01994" y="3809556"/>
            <a:ext cx="55175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00285" y="3293756"/>
            <a:ext cx="81201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GET/POST</a:t>
            </a:r>
            <a:endParaRPr lang="en-US" sz="12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441847" y="1615789"/>
            <a:ext cx="105618" cy="1365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991436" y="1591173"/>
            <a:ext cx="315090" cy="1355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07410" y="1829813"/>
            <a:ext cx="81201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GET/POST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4952792" y="1844142"/>
            <a:ext cx="55175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28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90" y="537366"/>
            <a:ext cx="1404253" cy="1212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0390" y="21845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597741" y="3212297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60256" y="3385621"/>
            <a:ext cx="1304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5034" y="4061108"/>
            <a:ext cx="55496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962051" y="3212297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4697" y="3385621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dirty="0" smtClean="0"/>
              <a:t>Sign-In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7020" y="4061108"/>
            <a:ext cx="123206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7288120" y="3212297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80346" y="3385621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Sender</a:t>
            </a:r>
          </a:p>
          <a:p>
            <a:pPr algn="ctr"/>
            <a:r>
              <a:rPr lang="en-US" dirty="0" smtClean="0"/>
              <a:t>Sign-In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45864" y="4061108"/>
            <a:ext cx="128471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URL/sender</a:t>
            </a:r>
            <a:endParaRPr lang="en-US" dirty="0"/>
          </a:p>
        </p:txBody>
      </p:sp>
      <p:cxnSp>
        <p:nvCxnSpPr>
          <p:cNvPr id="16" name="Elbow Connector 15"/>
          <p:cNvCxnSpPr>
            <a:stCxn id="4" idx="2"/>
            <a:endCxn id="9" idx="0"/>
          </p:cNvCxnSpPr>
          <p:nvPr/>
        </p:nvCxnSpPr>
        <p:spPr>
          <a:xfrm rot="5400000">
            <a:off x="3351438" y="1160417"/>
            <a:ext cx="1462593" cy="264116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4669283" y="2478262"/>
            <a:ext cx="1462593" cy="5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2" idx="0"/>
          </p:cNvCxnSpPr>
          <p:nvPr/>
        </p:nvCxnSpPr>
        <p:spPr>
          <a:xfrm rot="16200000" flipH="1">
            <a:off x="6014472" y="1138548"/>
            <a:ext cx="1462593" cy="26849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92944" y="2157413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308" y="24692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Admin Sign </a:t>
            </a:r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236119" y="2060972"/>
            <a:ext cx="1378744" cy="118586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74085" y="24692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 flipV="1">
            <a:off x="2293144" y="2653903"/>
            <a:ext cx="9429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4" idx="0"/>
          </p:cNvCxnSpPr>
          <p:nvPr/>
        </p:nvCxnSpPr>
        <p:spPr>
          <a:xfrm rot="16200000" flipH="1" flipV="1">
            <a:off x="2661047" y="892968"/>
            <a:ext cx="96441" cy="2432447"/>
          </a:xfrm>
          <a:prstGeom prst="bentConnector3">
            <a:avLst>
              <a:gd name="adj1" fmla="val -5333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5438776" y="2157413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31648" y="2330737"/>
            <a:ext cx="1443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Admin</a:t>
            </a:r>
          </a:p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17" idx="1"/>
          </p:cNvCxnSpPr>
          <p:nvPr/>
        </p:nvCxnSpPr>
        <p:spPr>
          <a:xfrm>
            <a:off x="4614863" y="2653903"/>
            <a:ext cx="82391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357188" y="1307306"/>
            <a:ext cx="7358062" cy="2464594"/>
          </a:xfrm>
          <a:prstGeom prst="flowChartProcess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57760" y="2457453"/>
            <a:ext cx="29687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16193" y="1427943"/>
            <a:ext cx="3337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0352" y="1115137"/>
            <a:ext cx="123206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9063038" y="1250154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40731" y="1423478"/>
            <a:ext cx="87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Update</a:t>
            </a:r>
          </a:p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9063038" y="2809865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75374" y="2983189"/>
            <a:ext cx="140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Manage Lists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9063038" y="4426734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04122" y="4600058"/>
            <a:ext cx="9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Manage</a:t>
            </a:r>
          </a:p>
          <a:p>
            <a:pPr algn="ctr"/>
            <a:r>
              <a:rPr lang="en-US" dirty="0" smtClean="0"/>
              <a:t>Senders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6115050" y="4426734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92282" y="4600058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Organization</a:t>
            </a:r>
          </a:p>
          <a:p>
            <a:pPr algn="ctr"/>
            <a:r>
              <a:rPr lang="en-US" dirty="0" smtClean="0"/>
              <a:t>Security Code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3167062" y="4426734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296711" y="4600058"/>
            <a:ext cx="13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Account Info</a:t>
            </a:r>
            <a:endParaRPr lang="en-US" dirty="0"/>
          </a:p>
        </p:txBody>
      </p:sp>
      <p:cxnSp>
        <p:nvCxnSpPr>
          <p:cNvPr id="39" name="Elbow Connector 38"/>
          <p:cNvCxnSpPr>
            <a:stCxn id="17" idx="3"/>
            <a:endCxn id="26" idx="1"/>
          </p:cNvCxnSpPr>
          <p:nvPr/>
        </p:nvCxnSpPr>
        <p:spPr>
          <a:xfrm flipV="1">
            <a:off x="7038976" y="1746645"/>
            <a:ext cx="2024062" cy="90725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3"/>
            <a:endCxn id="28" idx="1"/>
          </p:cNvCxnSpPr>
          <p:nvPr/>
        </p:nvCxnSpPr>
        <p:spPr>
          <a:xfrm>
            <a:off x="7038976" y="2653904"/>
            <a:ext cx="2024062" cy="65245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7" idx="3"/>
            <a:endCxn id="30" idx="1"/>
          </p:cNvCxnSpPr>
          <p:nvPr/>
        </p:nvCxnSpPr>
        <p:spPr>
          <a:xfrm>
            <a:off x="7038976" y="2653904"/>
            <a:ext cx="2024062" cy="2269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36" idx="0"/>
          </p:cNvCxnSpPr>
          <p:nvPr/>
        </p:nvCxnSpPr>
        <p:spPr>
          <a:xfrm rot="5400000">
            <a:off x="4464849" y="2652707"/>
            <a:ext cx="1276340" cy="2271714"/>
          </a:xfrm>
          <a:prstGeom prst="bentConnector3">
            <a:avLst>
              <a:gd name="adj1" fmla="val 645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7" idx="2"/>
            <a:endCxn id="34" idx="0"/>
          </p:cNvCxnSpPr>
          <p:nvPr/>
        </p:nvCxnSpPr>
        <p:spPr>
          <a:xfrm rot="16200000" flipH="1">
            <a:off x="5938843" y="3450427"/>
            <a:ext cx="1276340" cy="676274"/>
          </a:xfrm>
          <a:prstGeom prst="bentConnector3">
            <a:avLst>
              <a:gd name="adj1" fmla="val 645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64631" y="5331490"/>
            <a:ext cx="2423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URL/admin/</a:t>
            </a:r>
            <a:r>
              <a:rPr lang="en-US" dirty="0" err="1" smtClean="0"/>
              <a:t>accountinfo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660960" y="5331490"/>
            <a:ext cx="250837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URL/admin/</a:t>
            </a:r>
            <a:r>
              <a:rPr lang="en-US" dirty="0" err="1" smtClean="0"/>
              <a:t>securitycode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76845" y="5305289"/>
            <a:ext cx="280192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URL/admin/</a:t>
            </a:r>
            <a:r>
              <a:rPr lang="en-US" dirty="0" err="1" smtClean="0"/>
              <a:t>managesenders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662087" y="3667352"/>
            <a:ext cx="243143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URL/admin/</a:t>
            </a:r>
            <a:r>
              <a:rPr lang="en-US" dirty="0" err="1" smtClean="0"/>
              <a:t>managelists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703900" y="2104074"/>
            <a:ext cx="238962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URL/admin/</a:t>
            </a:r>
            <a:r>
              <a:rPr lang="en-US" dirty="0" err="1" smtClean="0"/>
              <a:t>updatelogo</a:t>
            </a:r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490086" y="4426734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1903" y="4600058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Buy Tokens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7649" y="5331599"/>
            <a:ext cx="194213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URL/admin/tokens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36" idx="1"/>
            <a:endCxn id="68" idx="3"/>
          </p:cNvCxnSpPr>
          <p:nvPr/>
        </p:nvCxnSpPr>
        <p:spPr>
          <a:xfrm flipH="1">
            <a:off x="2090286" y="4923225"/>
            <a:ext cx="10767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92944" y="2157413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3062" y="246923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Sender Sign In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236119" y="2060972"/>
            <a:ext cx="1378744" cy="1185862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4085" y="24692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2293144" y="2653903"/>
            <a:ext cx="9429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0"/>
            <a:endCxn id="4" idx="0"/>
          </p:cNvCxnSpPr>
          <p:nvPr/>
        </p:nvCxnSpPr>
        <p:spPr>
          <a:xfrm rot="16200000" flipH="1" flipV="1">
            <a:off x="2661047" y="892968"/>
            <a:ext cx="96441" cy="2432447"/>
          </a:xfrm>
          <a:prstGeom prst="bentConnector3">
            <a:avLst>
              <a:gd name="adj1" fmla="val -5333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5438776" y="2157413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75045" y="2434592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Message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10" idx="1"/>
          </p:cNvCxnSpPr>
          <p:nvPr/>
        </p:nvCxnSpPr>
        <p:spPr>
          <a:xfrm>
            <a:off x="4614863" y="2653903"/>
            <a:ext cx="82391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357188" y="1307306"/>
            <a:ext cx="7358062" cy="2464594"/>
          </a:xfrm>
          <a:prstGeom prst="flowChartProcess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57760" y="2457453"/>
            <a:ext cx="29687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16193" y="1427943"/>
            <a:ext cx="3337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0352" y="1115137"/>
            <a:ext cx="128471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URL/sender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92944" y="2157413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782" y="2330736"/>
            <a:ext cx="130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Text Alert </a:t>
            </a:r>
          </a:p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10" idx="1"/>
          </p:cNvCxnSpPr>
          <p:nvPr/>
        </p:nvCxnSpPr>
        <p:spPr>
          <a:xfrm>
            <a:off x="2293144" y="2653904"/>
            <a:ext cx="31456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5438776" y="2157413"/>
            <a:ext cx="1600200" cy="992981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8239" y="2350027"/>
            <a:ext cx="142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Confirmation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57188" y="1307306"/>
            <a:ext cx="7358062" cy="2464594"/>
          </a:xfrm>
          <a:prstGeom prst="flowChartProcess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0352" y="1115137"/>
            <a:ext cx="64472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67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Stagg, Matthew</dc:creator>
  <cp:lastModifiedBy>Matthew Stagg</cp:lastModifiedBy>
  <cp:revision>11</cp:revision>
  <dcterms:created xsi:type="dcterms:W3CDTF">2015-11-02T19:23:59Z</dcterms:created>
  <dcterms:modified xsi:type="dcterms:W3CDTF">2015-11-03T15:23:14Z</dcterms:modified>
</cp:coreProperties>
</file>