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103251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3342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en-IN" baseline="0" b="0" cap="none" dirty="0" sz="2400" i="0" kern="1200" lang="en-US" spc="0" strike="noStrike" u="none" smtClean="0">
                <a:solidFill>
                  <a:schemeClr val="tx1"/>
                </a:solidFill>
                <a:latin typeface="Calibri" charset="0"/>
                <a:ea typeface="宋体" charset="0"/>
                <a:cs typeface="Calibri" charset="0"/>
              </a:rPr>
              <a:t>S</a:t>
            </a:r>
            <a:r>
              <a:rPr altLang="en-IN" baseline="0" b="0" cap="none" dirty="0" sz="2400" i="0" kern="1200" lang="en-US" spc="0" strike="noStrike" u="none" smtClean="0">
                <a:solidFill>
                  <a:schemeClr val="tx1"/>
                </a:solidFill>
                <a:latin typeface="Calibri" charset="0"/>
                <a:ea typeface="宋体" charset="0"/>
                <a:cs typeface="Calibri" charset="0"/>
              </a:rPr>
              <a:t>T</a:t>
            </a:r>
            <a:r>
              <a:rPr altLang="en-IN" baseline="0" b="0" cap="none" dirty="0" sz="2400" i="0" kern="1200" lang="en-US" spc="0" strike="noStrike" u="none" smtClean="0">
                <a:solidFill>
                  <a:schemeClr val="tx1"/>
                </a:solidFill>
                <a:latin typeface="Calibri" charset="0"/>
                <a:ea typeface="宋体" charset="0"/>
                <a:cs typeface="Calibri" charset="0"/>
              </a:rPr>
              <a:t>A</a:t>
            </a:r>
            <a:r>
              <a:rPr altLang="en-IN" baseline="0" b="0" cap="none" dirty="0" sz="2400" i="0" kern="1200" lang="en-US" spc="0" strike="noStrike" u="none" smtClean="0">
                <a:solidFill>
                  <a:schemeClr val="tx1"/>
                </a:solidFill>
                <a:latin typeface="Calibri" charset="0"/>
                <a:ea typeface="宋体" charset="0"/>
                <a:cs typeface="Calibri" charset="0"/>
              </a:rPr>
              <a:t>L</a:t>
            </a:r>
            <a:r>
              <a:rPr altLang="en-IN" baseline="0" b="0" cap="none" dirty="0" sz="2400" i="0" kern="1200" lang="en-US" spc="0" strike="noStrike" u="none" smtClean="0">
                <a:solidFill>
                  <a:schemeClr val="tx1"/>
                </a:solidFill>
                <a:latin typeface="Calibri" charset="0"/>
                <a:ea typeface="宋体" charset="0"/>
                <a:cs typeface="Calibri" charset="0"/>
              </a:rPr>
              <a:t>I</a:t>
            </a:r>
            <a:r>
              <a:rPr altLang="en-IN" baseline="0" b="0" cap="none" dirty="0" sz="2400" i="0" kern="1200" lang="en-US" spc="0" strike="noStrike" u="none" smtClean="0">
                <a:solidFill>
                  <a:schemeClr val="tx1"/>
                </a:solidFill>
                <a:latin typeface="Calibri" charset="0"/>
                <a:ea typeface="宋体" charset="0"/>
                <a:cs typeface="Calibri" charset="0"/>
              </a:rPr>
              <a:t>N</a:t>
            </a:r>
            <a:r>
              <a:rPr altLang="en-IN" baseline="0" b="0" cap="none" dirty="0" sz="2400" i="0" kern="1200" lang="en-US" spc="0" strike="noStrike" u="none" smtClean="0">
                <a:solidFill>
                  <a:schemeClr val="tx1"/>
                </a:solidFill>
                <a:latin typeface="Calibri" charset="0"/>
                <a:ea typeface="宋体" charset="0"/>
                <a:cs typeface="Calibri" charset="0"/>
              </a:rPr>
              <a:t>.</a:t>
            </a:r>
            <a:r>
              <a:rPr altLang="en-IN" baseline="0" b="0" cap="none" dirty="0" sz="2400" i="0" kern="1200" lang="en-US" spc="0" strike="noStrike" u="none" smtClean="0">
                <a:solidFill>
                  <a:schemeClr val="tx1"/>
                </a:solidFill>
                <a:latin typeface="Calibri" charset="0"/>
                <a:ea typeface="宋体" charset="0"/>
                <a:cs typeface="Calibri" charset="0"/>
              </a:rPr>
              <a:t>M</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en-IN" baseline="0" b="0" cap="none" dirty="0" sz="2400" i="0" kern="1200" lang="en-US" spc="0" strike="noStrike" u="none" smtClean="0">
                <a:solidFill>
                  <a:schemeClr val="tx1"/>
                </a:solidFill>
                <a:latin typeface="Calibri" charset="0"/>
                <a:ea typeface="宋体" charset="0"/>
                <a:cs typeface="Calibri" charset="0"/>
              </a:rPr>
              <a:t>7</a:t>
            </a:r>
            <a:r>
              <a:rPr altLang="en-IN" baseline="0" b="0" cap="none" dirty="0" sz="2400" i="0" kern="1200" lang="en-US" spc="0" strike="noStrike" u="none" smtClean="0">
                <a:solidFill>
                  <a:schemeClr val="tx1"/>
                </a:solidFill>
                <a:latin typeface="Calibri" charset="0"/>
                <a:ea typeface="宋体" charset="0"/>
                <a:cs typeface="Calibri" charset="0"/>
              </a:rPr>
              <a:t>1</a:t>
            </a:r>
            <a:r>
              <a:rPr altLang="zh-CN" baseline="0" b="0" cap="none" dirty="0" sz="2400" i="0" kern="1200" lang="en-US" spc="0" strike="noStrike" u="none" smtClean="0">
                <a:solidFill>
                  <a:schemeClr val="tx1"/>
                </a:solidFill>
                <a:latin typeface="Calibri" charset="0"/>
                <a:ea typeface="宋体" charset="0"/>
                <a:cs typeface="Calibri" charset="0"/>
              </a:rPr>
              <a:t>&amp;asanm304241330418025210</a:t>
            </a:r>
            <a:r>
              <a:rPr altLang="en-IN" baseline="0" b="0" cap="none" dirty="0" sz="2400" i="0" kern="1200" lang="en-US" spc="0" strike="noStrike" u="none" smtClean="0">
                <a:solidFill>
                  <a:schemeClr val="tx1"/>
                </a:solidFill>
                <a:latin typeface="Calibri" charset="0"/>
                <a:ea typeface="宋体" charset="0"/>
                <a:cs typeface="Calibri" charset="0"/>
              </a:rPr>
              <a:t>7</a:t>
            </a:r>
            <a:r>
              <a:rPr altLang="en-IN" baseline="0" b="0" cap="none" dirty="0" sz="2400" i="0" kern="1200" lang="en-US" spc="0" strike="noStrike" u="none" smtClean="0">
                <a:solidFill>
                  <a:schemeClr val="tx1"/>
                </a:solidFill>
                <a:latin typeface="Calibri" charset="0"/>
                <a:ea typeface="宋体" charset="0"/>
                <a:cs typeface="Calibri" charset="0"/>
              </a:rPr>
              <a:t>1</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727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9019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826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31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904240"/>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497840"/>
          </a:xfrm>
        </p:spPr>
        <p:txBody>
          <a:bodyPr/>
          <a:p>
            <a:r>
              <a:rPr dirty="0" sz="2400" lang="en-US"/>
              <a:t>https://github.com/mstalin799/Stalin/tree/main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1438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920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16389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5730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1438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834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1438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61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1083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834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6229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344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6864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313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9042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344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2024-03-29T04:07:22Z</dcterms:created>
  <dcterms:modified xsi:type="dcterms:W3CDTF">2025-09-04T08:56:50Z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39e31c1b349a404d96763a59de78ee3b</vt:lpwstr>
  </property>
</Properties>
</file>