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10" r:id="rId6"/>
    <p:sldId id="308" r:id="rId7"/>
    <p:sldId id="313" r:id="rId8"/>
    <p:sldId id="311" r:id="rId9"/>
    <p:sldId id="312" r:id="rId10"/>
    <p:sldId id="317" r:id="rId11"/>
    <p:sldId id="314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19" autoAdjust="0"/>
  </p:normalViewPr>
  <p:slideViewPr>
    <p:cSldViewPr snapToGrid="0">
      <p:cViewPr>
        <p:scale>
          <a:sx n="64" d="100"/>
          <a:sy n="64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>
        <a:solidFill>
          <a:schemeClr val="accent3"/>
        </a:solidFill>
      </dgm:spPr>
      <dgm:t>
        <a:bodyPr/>
        <a:lstStyle/>
        <a:p>
          <a:pPr>
            <a:defRPr cap="all"/>
          </a:pPr>
          <a:r>
            <a:rPr lang="en-US" dirty="0"/>
            <a:t>News aggregation website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9225C73-1633-42F1-AB3B-7CB183E5F8B8}">
      <dgm:prSet/>
      <dgm:spPr>
        <a:solidFill>
          <a:schemeClr val="accent4"/>
        </a:solidFill>
      </dgm:spPr>
      <dgm:t>
        <a:bodyPr/>
        <a:lstStyle/>
        <a:p>
          <a:pPr>
            <a:defRPr cap="all"/>
          </a:pPr>
          <a:r>
            <a:rPr lang="en-US" dirty="0"/>
            <a:t>Sports player information management system: </a:t>
          </a:r>
          <a:r>
            <a:rPr lang="en-US" dirty="0" err="1"/>
            <a:t>TeamStats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C383F32-22E8-4F62-A3E0-BDC3D5F48992}">
      <dgm:prSet/>
      <dgm:spPr>
        <a:solidFill>
          <a:schemeClr val="accent2"/>
        </a:solidFill>
      </dgm:spPr>
      <dgm:t>
        <a:bodyPr/>
        <a:lstStyle/>
        <a:p>
          <a:pPr>
            <a:defRPr cap="all"/>
          </a:pPr>
          <a:r>
            <a:rPr lang="en-US" dirty="0" err="1"/>
            <a:t>COmbining</a:t>
          </a:r>
          <a:r>
            <a:rPr lang="en-US" dirty="0"/>
            <a:t> </a:t>
          </a:r>
          <a:r>
            <a:rPr lang="en-US" dirty="0" err="1"/>
            <a:t>teamstats</a:t>
          </a:r>
          <a:r>
            <a:rPr lang="en-US" dirty="0"/>
            <a:t> site with node.js backend server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85EBEF4E-9E60-4F5E-B02E-C32D73EAAEFD}" type="pres">
      <dgm:prSet presAssocID="{01A66772-F185-4D58-B8BB-E9370D7A7A2B}" presName="Name0" presStyleCnt="0">
        <dgm:presLayoutVars>
          <dgm:animLvl val="lvl"/>
          <dgm:resizeHandles val="exact"/>
        </dgm:presLayoutVars>
      </dgm:prSet>
      <dgm:spPr/>
    </dgm:pt>
    <dgm:pt modelId="{AD85FBE8-F7A1-4450-94BE-5515F50AB343}" type="pres">
      <dgm:prSet presAssocID="{40FC4FFE-8987-4A26-B7F4-8A516F18ADAE}" presName="compositeNode" presStyleCnt="0">
        <dgm:presLayoutVars>
          <dgm:bulletEnabled val="1"/>
        </dgm:presLayoutVars>
      </dgm:prSet>
      <dgm:spPr/>
    </dgm:pt>
    <dgm:pt modelId="{51FBF1B3-795F-43F6-BA6D-E5F69E2E0741}" type="pres">
      <dgm:prSet presAssocID="{40FC4FFE-8987-4A26-B7F4-8A516F18ADAE}" presName="bgRect" presStyleLbl="alignNode1" presStyleIdx="0" presStyleCnt="3"/>
      <dgm:spPr/>
    </dgm:pt>
    <dgm:pt modelId="{21834E8A-8B3B-40A5-8FFF-2B9F7FBA1688}" type="pres">
      <dgm:prSet presAssocID="{5B62599A-5C9B-48E7-896E-EA782AC60C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6A457B6-2F89-409E-8ADA-AA4890376E24}" type="pres">
      <dgm:prSet presAssocID="{40FC4FFE-8987-4A26-B7F4-8A516F18ADAE}" presName="nodeRect" presStyleLbl="alignNode1" presStyleIdx="0" presStyleCnt="3">
        <dgm:presLayoutVars>
          <dgm:bulletEnabled val="1"/>
        </dgm:presLayoutVars>
      </dgm:prSet>
      <dgm:spPr/>
    </dgm:pt>
    <dgm:pt modelId="{9BD115CE-144F-4F9B-B475-0AA74F12DA36}" type="pres">
      <dgm:prSet presAssocID="{5B62599A-5C9B-48E7-896E-EA782AC60C8B}" presName="sibTrans" presStyleCnt="0"/>
      <dgm:spPr/>
    </dgm:pt>
    <dgm:pt modelId="{BF963F9D-EB2C-4D05-9CFB-215FF46A2353}" type="pres">
      <dgm:prSet presAssocID="{49225C73-1633-42F1-AB3B-7CB183E5F8B8}" presName="compositeNode" presStyleCnt="0">
        <dgm:presLayoutVars>
          <dgm:bulletEnabled val="1"/>
        </dgm:presLayoutVars>
      </dgm:prSet>
      <dgm:spPr/>
    </dgm:pt>
    <dgm:pt modelId="{AFB374C5-4839-4597-8DAC-ED7C0BA1CEA8}" type="pres">
      <dgm:prSet presAssocID="{49225C73-1633-42F1-AB3B-7CB183E5F8B8}" presName="bgRect" presStyleLbl="alignNode1" presStyleIdx="1" presStyleCnt="3"/>
      <dgm:spPr/>
    </dgm:pt>
    <dgm:pt modelId="{5D35D58F-9154-434C-B44B-B4A92E74BAD7}" type="pres">
      <dgm:prSet presAssocID="{9646853A-8964-4519-A5B1-0B7D18B2983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08D4459-E946-4B13-922C-999E3E52A00B}" type="pres">
      <dgm:prSet presAssocID="{49225C73-1633-42F1-AB3B-7CB183E5F8B8}" presName="nodeRect" presStyleLbl="alignNode1" presStyleIdx="1" presStyleCnt="3">
        <dgm:presLayoutVars>
          <dgm:bulletEnabled val="1"/>
        </dgm:presLayoutVars>
      </dgm:prSet>
      <dgm:spPr/>
    </dgm:pt>
    <dgm:pt modelId="{C8270B50-DACB-42AB-84CE-A453FFA01A19}" type="pres">
      <dgm:prSet presAssocID="{9646853A-8964-4519-A5B1-0B7D18B2983D}" presName="sibTrans" presStyleCnt="0"/>
      <dgm:spPr/>
    </dgm:pt>
    <dgm:pt modelId="{C15C082E-9102-44CF-9078-17C23A25BF57}" type="pres">
      <dgm:prSet presAssocID="{1C383F32-22E8-4F62-A3E0-BDC3D5F48992}" presName="compositeNode" presStyleCnt="0">
        <dgm:presLayoutVars>
          <dgm:bulletEnabled val="1"/>
        </dgm:presLayoutVars>
      </dgm:prSet>
      <dgm:spPr/>
    </dgm:pt>
    <dgm:pt modelId="{37B621AD-E396-4196-966E-936F71EF5840}" type="pres">
      <dgm:prSet presAssocID="{1C383F32-22E8-4F62-A3E0-BDC3D5F48992}" presName="bgRect" presStyleLbl="alignNode1" presStyleIdx="2" presStyleCnt="3"/>
      <dgm:spPr/>
    </dgm:pt>
    <dgm:pt modelId="{6ADD6254-9405-41A3-BCFD-71F5D82C1BF6}" type="pres">
      <dgm:prSet presAssocID="{8500F72A-2C6D-4FDF-9C1D-CA691380EB0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8231841-AF5A-4A3F-82B0-A8F9C7522900}" type="pres">
      <dgm:prSet presAssocID="{1C383F32-22E8-4F62-A3E0-BDC3D5F4899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F581B07-A362-4006-9BAC-3F84BE389EE0}" type="presOf" srcId="{01A66772-F185-4D58-B8BB-E9370D7A7A2B}" destId="{85EBEF4E-9E60-4F5E-B02E-C32D73EAAEFD}" srcOrd="0" destOrd="0" presId="urn:microsoft.com/office/officeart/2016/7/layout/LinearBlockProcessNumbered"/>
    <dgm:cxn modelId="{9DFDFB07-8A5C-4F48-9DBE-DCF49D3ED186}" type="presOf" srcId="{8500F72A-2C6D-4FDF-9C1D-CA691380EB0B}" destId="{6ADD6254-9405-41A3-BCFD-71F5D82C1BF6}" srcOrd="0" destOrd="0" presId="urn:microsoft.com/office/officeart/2016/7/layout/LinearBlockProcessNumbered"/>
    <dgm:cxn modelId="{6E26560F-1480-4FEB-86A2-5B6563125A48}" type="presOf" srcId="{49225C73-1633-42F1-AB3B-7CB183E5F8B8}" destId="{108D4459-E946-4B13-922C-999E3E52A00B}" srcOrd="1" destOrd="0" presId="urn:microsoft.com/office/officeart/2016/7/layout/LinearBlockProcessNumbered"/>
    <dgm:cxn modelId="{30AA0E18-FA1E-4FBD-99E5-978CECC68CDD}" type="presOf" srcId="{40FC4FFE-8987-4A26-B7F4-8A516F18ADAE}" destId="{D6A457B6-2F89-409E-8ADA-AA4890376E24}" srcOrd="1" destOrd="0" presId="urn:microsoft.com/office/officeart/2016/7/layout/LinearBlockProcessNumbered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3ED1E72-7CEF-4FDA-AEC2-91E06E7A9D54}" type="presOf" srcId="{9646853A-8964-4519-A5B1-0B7D18B2983D}" destId="{5D35D58F-9154-434C-B44B-B4A92E74BAD7}" srcOrd="0" destOrd="0" presId="urn:microsoft.com/office/officeart/2016/7/layout/LinearBlockProcessNumbered"/>
    <dgm:cxn modelId="{E062BB72-F039-484B-9542-F8077190D880}" type="presOf" srcId="{49225C73-1633-42F1-AB3B-7CB183E5F8B8}" destId="{AFB374C5-4839-4597-8DAC-ED7C0BA1CEA8}" srcOrd="0" destOrd="0" presId="urn:microsoft.com/office/officeart/2016/7/layout/LinearBlockProcessNumbered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4193394-D070-45B1-B335-1BCE11D73E17}" type="presOf" srcId="{1C383F32-22E8-4F62-A3E0-BDC3D5F48992}" destId="{37B621AD-E396-4196-966E-936F71EF5840}" srcOrd="0" destOrd="0" presId="urn:microsoft.com/office/officeart/2016/7/layout/LinearBlockProcessNumbered"/>
    <dgm:cxn modelId="{A4CA89B1-9745-4677-AA49-904EDC231FBC}" type="presOf" srcId="{5B62599A-5C9B-48E7-896E-EA782AC60C8B}" destId="{21834E8A-8B3B-40A5-8FFF-2B9F7FBA1688}" srcOrd="0" destOrd="0" presId="urn:microsoft.com/office/officeart/2016/7/layout/LinearBlockProcessNumbered"/>
    <dgm:cxn modelId="{686FDDC5-26C2-4009-94B2-E584B21C464C}" type="presOf" srcId="{40FC4FFE-8987-4A26-B7F4-8A516F18ADAE}" destId="{51FBF1B3-795F-43F6-BA6D-E5F69E2E0741}" srcOrd="0" destOrd="0" presId="urn:microsoft.com/office/officeart/2016/7/layout/LinearBlockProcessNumbered"/>
    <dgm:cxn modelId="{B495BFEA-D782-49F9-8364-61879AA7CA92}" type="presOf" srcId="{1C383F32-22E8-4F62-A3E0-BDC3D5F48992}" destId="{C8231841-AF5A-4A3F-82B0-A8F9C7522900}" srcOrd="1" destOrd="0" presId="urn:microsoft.com/office/officeart/2016/7/layout/LinearBlockProcessNumbered"/>
    <dgm:cxn modelId="{D0C041DD-40C0-4DF6-A10F-25F3D82AFD26}" type="presParOf" srcId="{85EBEF4E-9E60-4F5E-B02E-C32D73EAAEFD}" destId="{AD85FBE8-F7A1-4450-94BE-5515F50AB343}" srcOrd="0" destOrd="0" presId="urn:microsoft.com/office/officeart/2016/7/layout/LinearBlockProcessNumbered"/>
    <dgm:cxn modelId="{5520C4F0-8E0B-472D-AC88-A847529655B5}" type="presParOf" srcId="{AD85FBE8-F7A1-4450-94BE-5515F50AB343}" destId="{51FBF1B3-795F-43F6-BA6D-E5F69E2E0741}" srcOrd="0" destOrd="0" presId="urn:microsoft.com/office/officeart/2016/7/layout/LinearBlockProcessNumbered"/>
    <dgm:cxn modelId="{74B372A7-3E53-4F57-8C10-22EBCF176DE2}" type="presParOf" srcId="{AD85FBE8-F7A1-4450-94BE-5515F50AB343}" destId="{21834E8A-8B3B-40A5-8FFF-2B9F7FBA1688}" srcOrd="1" destOrd="0" presId="urn:microsoft.com/office/officeart/2016/7/layout/LinearBlockProcessNumbered"/>
    <dgm:cxn modelId="{755A744E-BB9D-44D4-9661-F4A1C57B6030}" type="presParOf" srcId="{AD85FBE8-F7A1-4450-94BE-5515F50AB343}" destId="{D6A457B6-2F89-409E-8ADA-AA4890376E24}" srcOrd="2" destOrd="0" presId="urn:microsoft.com/office/officeart/2016/7/layout/LinearBlockProcessNumbered"/>
    <dgm:cxn modelId="{1724E599-9372-4959-B141-7A67F9397635}" type="presParOf" srcId="{85EBEF4E-9E60-4F5E-B02E-C32D73EAAEFD}" destId="{9BD115CE-144F-4F9B-B475-0AA74F12DA36}" srcOrd="1" destOrd="0" presId="urn:microsoft.com/office/officeart/2016/7/layout/LinearBlockProcessNumbered"/>
    <dgm:cxn modelId="{2BDF3A4F-8B0E-48DC-9D41-C1A596F0034E}" type="presParOf" srcId="{85EBEF4E-9E60-4F5E-B02E-C32D73EAAEFD}" destId="{BF963F9D-EB2C-4D05-9CFB-215FF46A2353}" srcOrd="2" destOrd="0" presId="urn:microsoft.com/office/officeart/2016/7/layout/LinearBlockProcessNumbered"/>
    <dgm:cxn modelId="{16BC95E8-C310-400D-9C72-B695347B59AC}" type="presParOf" srcId="{BF963F9D-EB2C-4D05-9CFB-215FF46A2353}" destId="{AFB374C5-4839-4597-8DAC-ED7C0BA1CEA8}" srcOrd="0" destOrd="0" presId="urn:microsoft.com/office/officeart/2016/7/layout/LinearBlockProcessNumbered"/>
    <dgm:cxn modelId="{8EC2E288-6AF8-45DC-A34A-AA14592C9DFD}" type="presParOf" srcId="{BF963F9D-EB2C-4D05-9CFB-215FF46A2353}" destId="{5D35D58F-9154-434C-B44B-B4A92E74BAD7}" srcOrd="1" destOrd="0" presId="urn:microsoft.com/office/officeart/2016/7/layout/LinearBlockProcessNumbered"/>
    <dgm:cxn modelId="{36A5D454-61D6-41D1-A2CF-ACFA48765D95}" type="presParOf" srcId="{BF963F9D-EB2C-4D05-9CFB-215FF46A2353}" destId="{108D4459-E946-4B13-922C-999E3E52A00B}" srcOrd="2" destOrd="0" presId="urn:microsoft.com/office/officeart/2016/7/layout/LinearBlockProcessNumbered"/>
    <dgm:cxn modelId="{89AF7C42-AAC7-4BD4-ABF9-B03673F7A293}" type="presParOf" srcId="{85EBEF4E-9E60-4F5E-B02E-C32D73EAAEFD}" destId="{C8270B50-DACB-42AB-84CE-A453FFA01A19}" srcOrd="3" destOrd="0" presId="urn:microsoft.com/office/officeart/2016/7/layout/LinearBlockProcessNumbered"/>
    <dgm:cxn modelId="{DD30EF1F-AA82-4ECF-89D1-C7D37F5F8875}" type="presParOf" srcId="{85EBEF4E-9E60-4F5E-B02E-C32D73EAAEFD}" destId="{C15C082E-9102-44CF-9078-17C23A25BF57}" srcOrd="4" destOrd="0" presId="urn:microsoft.com/office/officeart/2016/7/layout/LinearBlockProcessNumbered"/>
    <dgm:cxn modelId="{6751CEB7-E221-4A47-8B65-D826A4806804}" type="presParOf" srcId="{C15C082E-9102-44CF-9078-17C23A25BF57}" destId="{37B621AD-E396-4196-966E-936F71EF5840}" srcOrd="0" destOrd="0" presId="urn:microsoft.com/office/officeart/2016/7/layout/LinearBlockProcessNumbered"/>
    <dgm:cxn modelId="{A873B6C9-3405-4A47-9C67-0D0AE8617EC9}" type="presParOf" srcId="{C15C082E-9102-44CF-9078-17C23A25BF57}" destId="{6ADD6254-9405-41A3-BCFD-71F5D82C1BF6}" srcOrd="1" destOrd="0" presId="urn:microsoft.com/office/officeart/2016/7/layout/LinearBlockProcessNumbered"/>
    <dgm:cxn modelId="{DAC4BAC3-C1EE-474F-9FD1-F51E0665C55A}" type="presParOf" srcId="{C15C082E-9102-44CF-9078-17C23A25BF57}" destId="{C8231841-AF5A-4A3F-82B0-A8F9C752290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en-US" sz="2000" dirty="0"/>
            <a:t>Login &amp; (CRUD) editor pages from news site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defRPr cap="all"/>
          </a:pPr>
          <a:r>
            <a:rPr lang="en-US" sz="2000" dirty="0"/>
            <a:t>Added create username/change password + sports-CSS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dirty="0"/>
            <a:t>editor &amp; login data persistency with CRUD operations via node.js server backend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386DDB2-D01C-4C88-89AF-7A2511C476C2}" type="pres">
      <dgm:prSet presAssocID="{01A66772-F185-4D58-B8BB-E9370D7A7A2B}" presName="diagram" presStyleCnt="0">
        <dgm:presLayoutVars>
          <dgm:dir/>
          <dgm:resizeHandles val="exact"/>
        </dgm:presLayoutVars>
      </dgm:prSet>
      <dgm:spPr/>
    </dgm:pt>
    <dgm:pt modelId="{4DD2B9DF-2F38-4404-9AD0-1863C528F590}" type="pres">
      <dgm:prSet presAssocID="{40FC4FFE-8987-4A26-B7F4-8A516F18ADAE}" presName="node" presStyleLbl="node1" presStyleIdx="0" presStyleCnt="3">
        <dgm:presLayoutVars>
          <dgm:bulletEnabled val="1"/>
        </dgm:presLayoutVars>
      </dgm:prSet>
      <dgm:spPr/>
    </dgm:pt>
    <dgm:pt modelId="{E130B0C0-463D-4C37-A3FD-C40E4CC6E6EF}" type="pres">
      <dgm:prSet presAssocID="{5B62599A-5C9B-48E7-896E-EA782AC60C8B}" presName="sibTrans" presStyleLbl="sibTrans2D1" presStyleIdx="0" presStyleCnt="2"/>
      <dgm:spPr/>
    </dgm:pt>
    <dgm:pt modelId="{C8D00A5A-A009-41F7-B189-D5A2A23FBC68}" type="pres">
      <dgm:prSet presAssocID="{5B62599A-5C9B-48E7-896E-EA782AC60C8B}" presName="connectorText" presStyleLbl="sibTrans2D1" presStyleIdx="0" presStyleCnt="2"/>
      <dgm:spPr/>
    </dgm:pt>
    <dgm:pt modelId="{AA3CBD35-0917-44A8-B1CA-B1EA3BE07E1C}" type="pres">
      <dgm:prSet presAssocID="{49225C73-1633-42F1-AB3B-7CB183E5F8B8}" presName="node" presStyleLbl="node1" presStyleIdx="1" presStyleCnt="3">
        <dgm:presLayoutVars>
          <dgm:bulletEnabled val="1"/>
        </dgm:presLayoutVars>
      </dgm:prSet>
      <dgm:spPr/>
    </dgm:pt>
    <dgm:pt modelId="{B2963401-5824-48F0-87B4-9F599222A714}" type="pres">
      <dgm:prSet presAssocID="{9646853A-8964-4519-A5B1-0B7D18B2983D}" presName="sibTrans" presStyleLbl="sibTrans2D1" presStyleIdx="1" presStyleCnt="2"/>
      <dgm:spPr/>
    </dgm:pt>
    <dgm:pt modelId="{D8F20840-F752-43C6-A7E6-E7ADE51E4D50}" type="pres">
      <dgm:prSet presAssocID="{9646853A-8964-4519-A5B1-0B7D18B2983D}" presName="connectorText" presStyleLbl="sibTrans2D1" presStyleIdx="1" presStyleCnt="2"/>
      <dgm:spPr/>
    </dgm:pt>
    <dgm:pt modelId="{2B94F1A7-76E2-4051-A8E5-FE9E5E521038}" type="pres">
      <dgm:prSet presAssocID="{1C383F32-22E8-4F62-A3E0-BDC3D5F48992}" presName="node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791F82C-F0E6-412F-84CC-054FE7C5358B}" type="presOf" srcId="{9646853A-8964-4519-A5B1-0B7D18B2983D}" destId="{D8F20840-F752-43C6-A7E6-E7ADE51E4D50}" srcOrd="1" destOrd="0" presId="urn:microsoft.com/office/officeart/2005/8/layout/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F8F1206A-DDF8-47DC-922E-147B81C7A6EA}" type="presOf" srcId="{5B62599A-5C9B-48E7-896E-EA782AC60C8B}" destId="{C8D00A5A-A009-41F7-B189-D5A2A23FBC68}" srcOrd="1" destOrd="0" presId="urn:microsoft.com/office/officeart/2005/8/layout/process5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F1D07EB1-B74E-4E52-A07A-1088A8E0D542}" type="presOf" srcId="{01A66772-F185-4D58-B8BB-E9370D7A7A2B}" destId="{4386DDB2-D01C-4C88-89AF-7A2511C476C2}" srcOrd="0" destOrd="0" presId="urn:microsoft.com/office/officeart/2005/8/layout/process5"/>
    <dgm:cxn modelId="{04C8DFBC-9FD1-428C-96EA-42E553096089}" type="presOf" srcId="{40FC4FFE-8987-4A26-B7F4-8A516F18ADAE}" destId="{4DD2B9DF-2F38-4404-9AD0-1863C528F590}" srcOrd="0" destOrd="0" presId="urn:microsoft.com/office/officeart/2005/8/layout/process5"/>
    <dgm:cxn modelId="{354B3DBF-D4D2-448C-A2FE-C487035153A0}" type="presOf" srcId="{49225C73-1633-42F1-AB3B-7CB183E5F8B8}" destId="{AA3CBD35-0917-44A8-B1CA-B1EA3BE07E1C}" srcOrd="0" destOrd="0" presId="urn:microsoft.com/office/officeart/2005/8/layout/process5"/>
    <dgm:cxn modelId="{9F8781C5-6BBC-4714-A4D0-994C081707F2}" type="presOf" srcId="{1C383F32-22E8-4F62-A3E0-BDC3D5F48992}" destId="{2B94F1A7-76E2-4051-A8E5-FE9E5E521038}" srcOrd="0" destOrd="0" presId="urn:microsoft.com/office/officeart/2005/8/layout/process5"/>
    <dgm:cxn modelId="{8CEE52CD-8415-4401-919F-FBC504D1CEB4}" type="presOf" srcId="{5B62599A-5C9B-48E7-896E-EA782AC60C8B}" destId="{E130B0C0-463D-4C37-A3FD-C40E4CC6E6EF}" srcOrd="0" destOrd="0" presId="urn:microsoft.com/office/officeart/2005/8/layout/process5"/>
    <dgm:cxn modelId="{DF0E10D2-84FD-4479-B750-21BF3AB00340}" type="presOf" srcId="{9646853A-8964-4519-A5B1-0B7D18B2983D}" destId="{B2963401-5824-48F0-87B4-9F599222A714}" srcOrd="0" destOrd="0" presId="urn:microsoft.com/office/officeart/2005/8/layout/process5"/>
    <dgm:cxn modelId="{2B76F3C0-22EA-41D6-8A2A-D3FCD8C69C99}" type="presParOf" srcId="{4386DDB2-D01C-4C88-89AF-7A2511C476C2}" destId="{4DD2B9DF-2F38-4404-9AD0-1863C528F590}" srcOrd="0" destOrd="0" presId="urn:microsoft.com/office/officeart/2005/8/layout/process5"/>
    <dgm:cxn modelId="{DD3679D8-081D-4BBE-862B-E89DF5E35023}" type="presParOf" srcId="{4386DDB2-D01C-4C88-89AF-7A2511C476C2}" destId="{E130B0C0-463D-4C37-A3FD-C40E4CC6E6EF}" srcOrd="1" destOrd="0" presId="urn:microsoft.com/office/officeart/2005/8/layout/process5"/>
    <dgm:cxn modelId="{B9CBD3DC-0DC0-4150-8EC1-B62C78AABDAB}" type="presParOf" srcId="{E130B0C0-463D-4C37-A3FD-C40E4CC6E6EF}" destId="{C8D00A5A-A009-41F7-B189-D5A2A23FBC68}" srcOrd="0" destOrd="0" presId="urn:microsoft.com/office/officeart/2005/8/layout/process5"/>
    <dgm:cxn modelId="{40AEB9D1-9465-4A88-A668-2ED024DE4EAA}" type="presParOf" srcId="{4386DDB2-D01C-4C88-89AF-7A2511C476C2}" destId="{AA3CBD35-0917-44A8-B1CA-B1EA3BE07E1C}" srcOrd="2" destOrd="0" presId="urn:microsoft.com/office/officeart/2005/8/layout/process5"/>
    <dgm:cxn modelId="{CDB6D2BB-B486-4F0A-9C19-0031F6A23F0C}" type="presParOf" srcId="{4386DDB2-D01C-4C88-89AF-7A2511C476C2}" destId="{B2963401-5824-48F0-87B4-9F599222A714}" srcOrd="3" destOrd="0" presId="urn:microsoft.com/office/officeart/2005/8/layout/process5"/>
    <dgm:cxn modelId="{6BD54334-FD83-4B6A-991F-E0C8B090E4A1}" type="presParOf" srcId="{B2963401-5824-48F0-87B4-9F599222A714}" destId="{D8F20840-F752-43C6-A7E6-E7ADE51E4D50}" srcOrd="0" destOrd="0" presId="urn:microsoft.com/office/officeart/2005/8/layout/process5"/>
    <dgm:cxn modelId="{62E4F722-4D1F-4499-904A-477694AF5947}" type="presParOf" srcId="{4386DDB2-D01C-4C88-89AF-7A2511C476C2}" destId="{2B94F1A7-76E2-4051-A8E5-FE9E5E52103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Crud for html &amp; </a:t>
          </a:r>
          <a:r>
            <a:rPr lang="en-US" dirty="0" err="1"/>
            <a:t>js</a:t>
          </a:r>
          <a:r>
            <a:rPr lang="en-US" dirty="0"/>
            <a:t> </a:t>
          </a:r>
        </a:p>
        <a:p>
          <a:pPr>
            <a:defRPr cap="all"/>
          </a:pPr>
          <a:r>
            <a:rPr lang="en-US" dirty="0"/>
            <a:t>(no data persistence)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Setup node.js server pointing to </a:t>
          </a:r>
          <a:r>
            <a:rPr lang="en-US" dirty="0" err="1"/>
            <a:t>db.json</a:t>
          </a:r>
          <a:r>
            <a:rPr lang="en-US" dirty="0"/>
            <a:t> file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CRUD WITH FETCHES TO SERVER’S DB.JSON FILE FOR DATA PERSISTENCE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386DDB2-D01C-4C88-89AF-7A2511C476C2}" type="pres">
      <dgm:prSet presAssocID="{01A66772-F185-4D58-B8BB-E9370D7A7A2B}" presName="diagram" presStyleCnt="0">
        <dgm:presLayoutVars>
          <dgm:dir/>
          <dgm:resizeHandles val="exact"/>
        </dgm:presLayoutVars>
      </dgm:prSet>
      <dgm:spPr/>
    </dgm:pt>
    <dgm:pt modelId="{4DD2B9DF-2F38-4404-9AD0-1863C528F590}" type="pres">
      <dgm:prSet presAssocID="{40FC4FFE-8987-4A26-B7F4-8A516F18ADAE}" presName="node" presStyleLbl="node1" presStyleIdx="0" presStyleCnt="3">
        <dgm:presLayoutVars>
          <dgm:bulletEnabled val="1"/>
        </dgm:presLayoutVars>
      </dgm:prSet>
      <dgm:spPr/>
    </dgm:pt>
    <dgm:pt modelId="{E130B0C0-463D-4C37-A3FD-C40E4CC6E6EF}" type="pres">
      <dgm:prSet presAssocID="{5B62599A-5C9B-48E7-896E-EA782AC60C8B}" presName="sibTrans" presStyleLbl="sibTrans2D1" presStyleIdx="0" presStyleCnt="2"/>
      <dgm:spPr/>
    </dgm:pt>
    <dgm:pt modelId="{C8D00A5A-A009-41F7-B189-D5A2A23FBC68}" type="pres">
      <dgm:prSet presAssocID="{5B62599A-5C9B-48E7-896E-EA782AC60C8B}" presName="connectorText" presStyleLbl="sibTrans2D1" presStyleIdx="0" presStyleCnt="2"/>
      <dgm:spPr/>
    </dgm:pt>
    <dgm:pt modelId="{AA3CBD35-0917-44A8-B1CA-B1EA3BE07E1C}" type="pres">
      <dgm:prSet presAssocID="{49225C73-1633-42F1-AB3B-7CB183E5F8B8}" presName="node" presStyleLbl="node1" presStyleIdx="1" presStyleCnt="3">
        <dgm:presLayoutVars>
          <dgm:bulletEnabled val="1"/>
        </dgm:presLayoutVars>
      </dgm:prSet>
      <dgm:spPr/>
    </dgm:pt>
    <dgm:pt modelId="{B2963401-5824-48F0-87B4-9F599222A714}" type="pres">
      <dgm:prSet presAssocID="{9646853A-8964-4519-A5B1-0B7D18B2983D}" presName="sibTrans" presStyleLbl="sibTrans2D1" presStyleIdx="1" presStyleCnt="2"/>
      <dgm:spPr/>
    </dgm:pt>
    <dgm:pt modelId="{D8F20840-F752-43C6-A7E6-E7ADE51E4D50}" type="pres">
      <dgm:prSet presAssocID="{9646853A-8964-4519-A5B1-0B7D18B2983D}" presName="connectorText" presStyleLbl="sibTrans2D1" presStyleIdx="1" presStyleCnt="2"/>
      <dgm:spPr/>
    </dgm:pt>
    <dgm:pt modelId="{2B94F1A7-76E2-4051-A8E5-FE9E5E521038}" type="pres">
      <dgm:prSet presAssocID="{1C383F32-22E8-4F62-A3E0-BDC3D5F48992}" presName="node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791F82C-F0E6-412F-84CC-054FE7C5358B}" type="presOf" srcId="{9646853A-8964-4519-A5B1-0B7D18B2983D}" destId="{D8F20840-F752-43C6-A7E6-E7ADE51E4D50}" srcOrd="1" destOrd="0" presId="urn:microsoft.com/office/officeart/2005/8/layout/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F8F1206A-DDF8-47DC-922E-147B81C7A6EA}" type="presOf" srcId="{5B62599A-5C9B-48E7-896E-EA782AC60C8B}" destId="{C8D00A5A-A009-41F7-B189-D5A2A23FBC68}" srcOrd="1" destOrd="0" presId="urn:microsoft.com/office/officeart/2005/8/layout/process5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F1D07EB1-B74E-4E52-A07A-1088A8E0D542}" type="presOf" srcId="{01A66772-F185-4D58-B8BB-E9370D7A7A2B}" destId="{4386DDB2-D01C-4C88-89AF-7A2511C476C2}" srcOrd="0" destOrd="0" presId="urn:microsoft.com/office/officeart/2005/8/layout/process5"/>
    <dgm:cxn modelId="{04C8DFBC-9FD1-428C-96EA-42E553096089}" type="presOf" srcId="{40FC4FFE-8987-4A26-B7F4-8A516F18ADAE}" destId="{4DD2B9DF-2F38-4404-9AD0-1863C528F590}" srcOrd="0" destOrd="0" presId="urn:microsoft.com/office/officeart/2005/8/layout/process5"/>
    <dgm:cxn modelId="{354B3DBF-D4D2-448C-A2FE-C487035153A0}" type="presOf" srcId="{49225C73-1633-42F1-AB3B-7CB183E5F8B8}" destId="{AA3CBD35-0917-44A8-B1CA-B1EA3BE07E1C}" srcOrd="0" destOrd="0" presId="urn:microsoft.com/office/officeart/2005/8/layout/process5"/>
    <dgm:cxn modelId="{9F8781C5-6BBC-4714-A4D0-994C081707F2}" type="presOf" srcId="{1C383F32-22E8-4F62-A3E0-BDC3D5F48992}" destId="{2B94F1A7-76E2-4051-A8E5-FE9E5E521038}" srcOrd="0" destOrd="0" presId="urn:microsoft.com/office/officeart/2005/8/layout/process5"/>
    <dgm:cxn modelId="{8CEE52CD-8415-4401-919F-FBC504D1CEB4}" type="presOf" srcId="{5B62599A-5C9B-48E7-896E-EA782AC60C8B}" destId="{E130B0C0-463D-4C37-A3FD-C40E4CC6E6EF}" srcOrd="0" destOrd="0" presId="urn:microsoft.com/office/officeart/2005/8/layout/process5"/>
    <dgm:cxn modelId="{DF0E10D2-84FD-4479-B750-21BF3AB00340}" type="presOf" srcId="{9646853A-8964-4519-A5B1-0B7D18B2983D}" destId="{B2963401-5824-48F0-87B4-9F599222A714}" srcOrd="0" destOrd="0" presId="urn:microsoft.com/office/officeart/2005/8/layout/process5"/>
    <dgm:cxn modelId="{2B76F3C0-22EA-41D6-8A2A-D3FCD8C69C99}" type="presParOf" srcId="{4386DDB2-D01C-4C88-89AF-7A2511C476C2}" destId="{4DD2B9DF-2F38-4404-9AD0-1863C528F590}" srcOrd="0" destOrd="0" presId="urn:microsoft.com/office/officeart/2005/8/layout/process5"/>
    <dgm:cxn modelId="{DD3679D8-081D-4BBE-862B-E89DF5E35023}" type="presParOf" srcId="{4386DDB2-D01C-4C88-89AF-7A2511C476C2}" destId="{E130B0C0-463D-4C37-A3FD-C40E4CC6E6EF}" srcOrd="1" destOrd="0" presId="urn:microsoft.com/office/officeart/2005/8/layout/process5"/>
    <dgm:cxn modelId="{B9CBD3DC-0DC0-4150-8EC1-B62C78AABDAB}" type="presParOf" srcId="{E130B0C0-463D-4C37-A3FD-C40E4CC6E6EF}" destId="{C8D00A5A-A009-41F7-B189-D5A2A23FBC68}" srcOrd="0" destOrd="0" presId="urn:microsoft.com/office/officeart/2005/8/layout/process5"/>
    <dgm:cxn modelId="{40AEB9D1-9465-4A88-A668-2ED024DE4EAA}" type="presParOf" srcId="{4386DDB2-D01C-4C88-89AF-7A2511C476C2}" destId="{AA3CBD35-0917-44A8-B1CA-B1EA3BE07E1C}" srcOrd="2" destOrd="0" presId="urn:microsoft.com/office/officeart/2005/8/layout/process5"/>
    <dgm:cxn modelId="{CDB6D2BB-B486-4F0A-9C19-0031F6A23F0C}" type="presParOf" srcId="{4386DDB2-D01C-4C88-89AF-7A2511C476C2}" destId="{B2963401-5824-48F0-87B4-9F599222A714}" srcOrd="3" destOrd="0" presId="urn:microsoft.com/office/officeart/2005/8/layout/process5"/>
    <dgm:cxn modelId="{6BD54334-FD83-4B6A-991F-E0C8B090E4A1}" type="presParOf" srcId="{B2963401-5824-48F0-87B4-9F599222A714}" destId="{D8F20840-F752-43C6-A7E6-E7ADE51E4D50}" srcOrd="0" destOrd="0" presId="urn:microsoft.com/office/officeart/2005/8/layout/process5"/>
    <dgm:cxn modelId="{62E4F722-4D1F-4499-904A-477694AF5947}" type="presParOf" srcId="{4386DDB2-D01C-4C88-89AF-7A2511C476C2}" destId="{2B94F1A7-76E2-4051-A8E5-FE9E5E52103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Utilized </a:t>
          </a:r>
          <a:r>
            <a:rPr lang="en-US" dirty="0" err="1"/>
            <a:t>m.s.</a:t>
          </a:r>
          <a:r>
            <a:rPr lang="en-US" dirty="0"/>
            <a:t> internet information services (</a:t>
          </a:r>
          <a:r>
            <a:rPr lang="en-US" dirty="0" err="1"/>
            <a:t>iis</a:t>
          </a:r>
          <a:r>
            <a:rPr lang="en-US" dirty="0"/>
            <a:t>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dirty="0"/>
            <a:t>Browser Access via: localhost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Html/</a:t>
          </a:r>
          <a:r>
            <a:rPr lang="en-US" dirty="0" err="1"/>
            <a:t>css</a:t>
          </a:r>
          <a:r>
            <a:rPr lang="en-US" dirty="0"/>
            <a:t>/</a:t>
          </a:r>
          <a:r>
            <a:rPr lang="en-US" dirty="0" err="1"/>
            <a:t>js</a:t>
          </a:r>
          <a:r>
            <a:rPr lang="en-US" dirty="0"/>
            <a:t> files placed in </a:t>
          </a:r>
          <a:r>
            <a:rPr lang="en-US" dirty="0" err="1"/>
            <a:t>wwwroot</a:t>
          </a:r>
          <a:r>
            <a:rPr lang="en-US" dirty="0"/>
            <a:t> file for </a:t>
          </a:r>
          <a:r>
            <a:rPr lang="en-US" dirty="0" err="1"/>
            <a:t>iis</a:t>
          </a:r>
          <a:endParaRPr lang="en-US" dirty="0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E4A8AA34-A76A-4BFF-8C38-DC6F140F0706}" type="pres">
      <dgm:prSet presAssocID="{01A66772-F185-4D58-B8BB-E9370D7A7A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291FAE-2DFB-46C4-B6D7-9B5F78A6FD71}" type="pres">
      <dgm:prSet presAssocID="{40FC4FFE-8987-4A26-B7F4-8A516F18ADAE}" presName="hierRoot1" presStyleCnt="0"/>
      <dgm:spPr/>
    </dgm:pt>
    <dgm:pt modelId="{465272EE-E200-477C-825D-91540B508CF0}" type="pres">
      <dgm:prSet presAssocID="{40FC4FFE-8987-4A26-B7F4-8A516F18ADAE}" presName="composite" presStyleCnt="0"/>
      <dgm:spPr/>
    </dgm:pt>
    <dgm:pt modelId="{FD8B0026-62E9-40B6-AB1D-D6815A3A1216}" type="pres">
      <dgm:prSet presAssocID="{40FC4FFE-8987-4A26-B7F4-8A516F18ADAE}" presName="background" presStyleLbl="node0" presStyleIdx="0" presStyleCnt="3"/>
      <dgm:spPr/>
    </dgm:pt>
    <dgm:pt modelId="{2AB73827-5293-4A27-BD6C-7D8E58F3A272}" type="pres">
      <dgm:prSet presAssocID="{40FC4FFE-8987-4A26-B7F4-8A516F18ADAE}" presName="text" presStyleLbl="fgAcc0" presStyleIdx="0" presStyleCnt="3">
        <dgm:presLayoutVars>
          <dgm:chPref val="3"/>
        </dgm:presLayoutVars>
      </dgm:prSet>
      <dgm:spPr/>
    </dgm:pt>
    <dgm:pt modelId="{1198938C-66CA-4B28-B06D-E10099A88E22}" type="pres">
      <dgm:prSet presAssocID="{40FC4FFE-8987-4A26-B7F4-8A516F18ADAE}" presName="hierChild2" presStyleCnt="0"/>
      <dgm:spPr/>
    </dgm:pt>
    <dgm:pt modelId="{D64B7CE2-B4E5-4105-B188-DD74E2032A2C}" type="pres">
      <dgm:prSet presAssocID="{49225C73-1633-42F1-AB3B-7CB183E5F8B8}" presName="hierRoot1" presStyleCnt="0"/>
      <dgm:spPr/>
    </dgm:pt>
    <dgm:pt modelId="{1907C3BA-354A-405D-8915-7CEC34E2A7AA}" type="pres">
      <dgm:prSet presAssocID="{49225C73-1633-42F1-AB3B-7CB183E5F8B8}" presName="composite" presStyleCnt="0"/>
      <dgm:spPr/>
    </dgm:pt>
    <dgm:pt modelId="{FA20C42F-C2FB-4D19-8E9D-F955E0D9DAB0}" type="pres">
      <dgm:prSet presAssocID="{49225C73-1633-42F1-AB3B-7CB183E5F8B8}" presName="background" presStyleLbl="node0" presStyleIdx="1" presStyleCnt="3"/>
      <dgm:spPr/>
    </dgm:pt>
    <dgm:pt modelId="{AFCE8F7D-D05E-4CB3-8F92-8581EB4AD4DB}" type="pres">
      <dgm:prSet presAssocID="{49225C73-1633-42F1-AB3B-7CB183E5F8B8}" presName="text" presStyleLbl="fgAcc0" presStyleIdx="1" presStyleCnt="3">
        <dgm:presLayoutVars>
          <dgm:chPref val="3"/>
        </dgm:presLayoutVars>
      </dgm:prSet>
      <dgm:spPr/>
    </dgm:pt>
    <dgm:pt modelId="{06F0CC7C-F2E9-4A17-8725-9D4C8C03143E}" type="pres">
      <dgm:prSet presAssocID="{49225C73-1633-42F1-AB3B-7CB183E5F8B8}" presName="hierChild2" presStyleCnt="0"/>
      <dgm:spPr/>
    </dgm:pt>
    <dgm:pt modelId="{BDF0C348-798D-4FC4-BF61-A404A04F1387}" type="pres">
      <dgm:prSet presAssocID="{1C383F32-22E8-4F62-A3E0-BDC3D5F48992}" presName="hierRoot1" presStyleCnt="0"/>
      <dgm:spPr/>
    </dgm:pt>
    <dgm:pt modelId="{34449428-69EE-4160-BB92-E7F081F60360}" type="pres">
      <dgm:prSet presAssocID="{1C383F32-22E8-4F62-A3E0-BDC3D5F48992}" presName="composite" presStyleCnt="0"/>
      <dgm:spPr/>
    </dgm:pt>
    <dgm:pt modelId="{78E183FF-784E-4F0E-AEE4-95E63C07C7D3}" type="pres">
      <dgm:prSet presAssocID="{1C383F32-22E8-4F62-A3E0-BDC3D5F48992}" presName="background" presStyleLbl="node0" presStyleIdx="2" presStyleCnt="3"/>
      <dgm:spPr/>
    </dgm:pt>
    <dgm:pt modelId="{201F8BAC-BA79-4A4C-8A4D-92156C04A27C}" type="pres">
      <dgm:prSet presAssocID="{1C383F32-22E8-4F62-A3E0-BDC3D5F48992}" presName="text" presStyleLbl="fgAcc0" presStyleIdx="2" presStyleCnt="3">
        <dgm:presLayoutVars>
          <dgm:chPref val="3"/>
        </dgm:presLayoutVars>
      </dgm:prSet>
      <dgm:spPr/>
    </dgm:pt>
    <dgm:pt modelId="{E7508D28-2A93-4CAF-BE8F-B425065D7C87}" type="pres">
      <dgm:prSet presAssocID="{1C383F32-22E8-4F62-A3E0-BDC3D5F48992}" presName="hierChild2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399AAE0E-76D9-489A-9EEE-C1939C8DE2F6}" type="presOf" srcId="{49225C73-1633-42F1-AB3B-7CB183E5F8B8}" destId="{AFCE8F7D-D05E-4CB3-8F92-8581EB4AD4DB}" srcOrd="0" destOrd="0" presId="urn:microsoft.com/office/officeart/2005/8/layout/hierarchy1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B3DE46F-2EBC-4BB6-AA8B-4822031CCDAE}" type="presOf" srcId="{01A66772-F185-4D58-B8BB-E9370D7A7A2B}" destId="{E4A8AA34-A76A-4BFF-8C38-DC6F140F0706}" srcOrd="0" destOrd="0" presId="urn:microsoft.com/office/officeart/2005/8/layout/hierarchy1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B7EEA3DA-6059-427F-940B-888655FC946C}" type="presOf" srcId="{1C383F32-22E8-4F62-A3E0-BDC3D5F48992}" destId="{201F8BAC-BA79-4A4C-8A4D-92156C04A27C}" srcOrd="0" destOrd="0" presId="urn:microsoft.com/office/officeart/2005/8/layout/hierarchy1"/>
    <dgm:cxn modelId="{6CBF35F5-AB23-4B68-A730-6647E34DD45C}" type="presOf" srcId="{40FC4FFE-8987-4A26-B7F4-8A516F18ADAE}" destId="{2AB73827-5293-4A27-BD6C-7D8E58F3A272}" srcOrd="0" destOrd="0" presId="urn:microsoft.com/office/officeart/2005/8/layout/hierarchy1"/>
    <dgm:cxn modelId="{29E8DAB1-DCAB-4F6D-8FD2-FC82DCCC04CD}" type="presParOf" srcId="{E4A8AA34-A76A-4BFF-8C38-DC6F140F0706}" destId="{D9291FAE-2DFB-46C4-B6D7-9B5F78A6FD71}" srcOrd="0" destOrd="0" presId="urn:microsoft.com/office/officeart/2005/8/layout/hierarchy1"/>
    <dgm:cxn modelId="{25193019-BF08-4311-9A99-B52CECB29751}" type="presParOf" srcId="{D9291FAE-2DFB-46C4-B6D7-9B5F78A6FD71}" destId="{465272EE-E200-477C-825D-91540B508CF0}" srcOrd="0" destOrd="0" presId="urn:microsoft.com/office/officeart/2005/8/layout/hierarchy1"/>
    <dgm:cxn modelId="{955761DA-873C-402D-AAD8-E1683F6D1E31}" type="presParOf" srcId="{465272EE-E200-477C-825D-91540B508CF0}" destId="{FD8B0026-62E9-40B6-AB1D-D6815A3A1216}" srcOrd="0" destOrd="0" presId="urn:microsoft.com/office/officeart/2005/8/layout/hierarchy1"/>
    <dgm:cxn modelId="{70BEE2A6-5065-4906-B5C0-443A8CAD271A}" type="presParOf" srcId="{465272EE-E200-477C-825D-91540B508CF0}" destId="{2AB73827-5293-4A27-BD6C-7D8E58F3A272}" srcOrd="1" destOrd="0" presId="urn:microsoft.com/office/officeart/2005/8/layout/hierarchy1"/>
    <dgm:cxn modelId="{D344D5AB-BA49-422E-A75D-E7FC909B24F6}" type="presParOf" srcId="{D9291FAE-2DFB-46C4-B6D7-9B5F78A6FD71}" destId="{1198938C-66CA-4B28-B06D-E10099A88E22}" srcOrd="1" destOrd="0" presId="urn:microsoft.com/office/officeart/2005/8/layout/hierarchy1"/>
    <dgm:cxn modelId="{DE7B91B3-C05A-44B2-BCB8-C455C81166C1}" type="presParOf" srcId="{E4A8AA34-A76A-4BFF-8C38-DC6F140F0706}" destId="{D64B7CE2-B4E5-4105-B188-DD74E2032A2C}" srcOrd="1" destOrd="0" presId="urn:microsoft.com/office/officeart/2005/8/layout/hierarchy1"/>
    <dgm:cxn modelId="{6ECF8F41-4744-4E21-A4F6-998676D87638}" type="presParOf" srcId="{D64B7CE2-B4E5-4105-B188-DD74E2032A2C}" destId="{1907C3BA-354A-405D-8915-7CEC34E2A7AA}" srcOrd="0" destOrd="0" presId="urn:microsoft.com/office/officeart/2005/8/layout/hierarchy1"/>
    <dgm:cxn modelId="{17367D61-02A4-4D60-BE6C-465C281E7679}" type="presParOf" srcId="{1907C3BA-354A-405D-8915-7CEC34E2A7AA}" destId="{FA20C42F-C2FB-4D19-8E9D-F955E0D9DAB0}" srcOrd="0" destOrd="0" presId="urn:microsoft.com/office/officeart/2005/8/layout/hierarchy1"/>
    <dgm:cxn modelId="{BD5090C6-0ED0-482A-B5DE-EDA29A854E02}" type="presParOf" srcId="{1907C3BA-354A-405D-8915-7CEC34E2A7AA}" destId="{AFCE8F7D-D05E-4CB3-8F92-8581EB4AD4DB}" srcOrd="1" destOrd="0" presId="urn:microsoft.com/office/officeart/2005/8/layout/hierarchy1"/>
    <dgm:cxn modelId="{53DA7AC3-1ADD-4447-87EE-D1DEAA4593DD}" type="presParOf" srcId="{D64B7CE2-B4E5-4105-B188-DD74E2032A2C}" destId="{06F0CC7C-F2E9-4A17-8725-9D4C8C03143E}" srcOrd="1" destOrd="0" presId="urn:microsoft.com/office/officeart/2005/8/layout/hierarchy1"/>
    <dgm:cxn modelId="{B9FF2BE6-5931-4D1C-8F10-F8173CBA8F34}" type="presParOf" srcId="{E4A8AA34-A76A-4BFF-8C38-DC6F140F0706}" destId="{BDF0C348-798D-4FC4-BF61-A404A04F1387}" srcOrd="2" destOrd="0" presId="urn:microsoft.com/office/officeart/2005/8/layout/hierarchy1"/>
    <dgm:cxn modelId="{F873D25C-E31D-4B96-8337-E48ADD2C59B1}" type="presParOf" srcId="{BDF0C348-798D-4FC4-BF61-A404A04F1387}" destId="{34449428-69EE-4160-BB92-E7F081F60360}" srcOrd="0" destOrd="0" presId="urn:microsoft.com/office/officeart/2005/8/layout/hierarchy1"/>
    <dgm:cxn modelId="{AAA74C86-101E-42A3-B8A2-B4B0D59E919A}" type="presParOf" srcId="{34449428-69EE-4160-BB92-E7F081F60360}" destId="{78E183FF-784E-4F0E-AEE4-95E63C07C7D3}" srcOrd="0" destOrd="0" presId="urn:microsoft.com/office/officeart/2005/8/layout/hierarchy1"/>
    <dgm:cxn modelId="{135F4572-E4FA-488E-870F-606898CEDA13}" type="presParOf" srcId="{34449428-69EE-4160-BB92-E7F081F60360}" destId="{201F8BAC-BA79-4A4C-8A4D-92156C04A27C}" srcOrd="1" destOrd="0" presId="urn:microsoft.com/office/officeart/2005/8/layout/hierarchy1"/>
    <dgm:cxn modelId="{F6397331-4D2C-4E8D-9562-E3A1C13F1494}" type="presParOf" srcId="{BDF0C348-798D-4FC4-BF61-A404A04F1387}" destId="{E7508D28-2A93-4CAF-BE8F-B425065D7C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Use cases: CRUD player info, calc total goals, calc avg goals per matches played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Target user: sports/soccer team coaches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constraints from time: testing &amp; data persistence using mongo </a:t>
          </a:r>
          <a:r>
            <a:rPr lang="en-US" dirty="0" err="1"/>
            <a:t>db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F8AA816-F89A-4DB5-8BFC-7622B03A49C0}" type="presOf" srcId="{1C383F32-22E8-4F62-A3E0-BDC3D5F48992}" destId="{AB9CAFAA-6939-48A6-A89B-19D1A94B9EA1}" srcOrd="0" destOrd="0" presId="urn:microsoft.com/office/officeart/2018/5/layout/IconLeafLabelList"/>
    <dgm:cxn modelId="{18314323-0996-4B4D-AFF3-D21B12E4C70D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7D7C8CAF-79FD-439F-B31C-36A5B529219A}" type="presOf" srcId="{49225C73-1633-42F1-AB3B-7CB183E5F8B8}" destId="{20363298-B2A6-463D-A7BE-F9F67404E389}" srcOrd="0" destOrd="0" presId="urn:microsoft.com/office/officeart/2018/5/layout/IconLeafLabelList"/>
    <dgm:cxn modelId="{0542ADF3-A66B-4521-B8F5-492CA81C1342}" type="presOf" srcId="{40FC4FFE-8987-4A26-B7F4-8A516F18ADAE}" destId="{08F4E96D-0DB6-4476-8C51-7CC7EC2F227B}" srcOrd="0" destOrd="0" presId="urn:microsoft.com/office/officeart/2018/5/layout/IconLeafLabelList"/>
    <dgm:cxn modelId="{0C752625-4927-4CA4-B01B-9707F61925B3}" type="presParOf" srcId="{B6056BFB-47D7-4C5F-BA11-2CB63C56A52D}" destId="{311B26C8-22B1-4363-B621-DD56FB7418C8}" srcOrd="0" destOrd="0" presId="urn:microsoft.com/office/officeart/2018/5/layout/IconLeafLabelList"/>
    <dgm:cxn modelId="{B54A4AAB-31FC-4D5A-A9DF-23D27F2BD88A}" type="presParOf" srcId="{311B26C8-22B1-4363-B621-DD56FB7418C8}" destId="{A201D7A7-914C-4D24-8B82-EE40155AB0BE}" srcOrd="0" destOrd="0" presId="urn:microsoft.com/office/officeart/2018/5/layout/IconLeafLabelList"/>
    <dgm:cxn modelId="{A52F4438-5DC7-4C64-B41A-805F96E65FBB}" type="presParOf" srcId="{311B26C8-22B1-4363-B621-DD56FB7418C8}" destId="{8FA2F131-CD01-4CBD-B7A5-1B9B5E7F0402}" srcOrd="1" destOrd="0" presId="urn:microsoft.com/office/officeart/2018/5/layout/IconLeafLabelList"/>
    <dgm:cxn modelId="{CDEAD9D5-956D-489D-A5F6-F634E769BC2F}" type="presParOf" srcId="{311B26C8-22B1-4363-B621-DD56FB7418C8}" destId="{F755F00C-B2DB-4097-B4BC-8F1BACC938B7}" srcOrd="2" destOrd="0" presId="urn:microsoft.com/office/officeart/2018/5/layout/IconLeafLabelList"/>
    <dgm:cxn modelId="{2DD6D798-A3CD-4393-A8C6-1B89271266BE}" type="presParOf" srcId="{311B26C8-22B1-4363-B621-DD56FB7418C8}" destId="{08F4E96D-0DB6-4476-8C51-7CC7EC2F227B}" srcOrd="3" destOrd="0" presId="urn:microsoft.com/office/officeart/2018/5/layout/IconLeafLabelList"/>
    <dgm:cxn modelId="{48453D6D-0977-42CE-9951-0A2D650A8E15}" type="presParOf" srcId="{B6056BFB-47D7-4C5F-BA11-2CB63C56A52D}" destId="{5AB3C10D-885E-4522-AB39-7ED4318D191A}" srcOrd="1" destOrd="0" presId="urn:microsoft.com/office/officeart/2018/5/layout/IconLeafLabelList"/>
    <dgm:cxn modelId="{5ED5E1EB-5AC7-47E2-89CF-E612AB08E780}" type="presParOf" srcId="{B6056BFB-47D7-4C5F-BA11-2CB63C56A52D}" destId="{2F278BF9-E1B2-4A1C-B065-C19A7B904219}" srcOrd="2" destOrd="0" presId="urn:microsoft.com/office/officeart/2018/5/layout/IconLeafLabelList"/>
    <dgm:cxn modelId="{7F74D4FB-1C6F-49F3-9B04-2CEFD22B9DD7}" type="presParOf" srcId="{2F278BF9-E1B2-4A1C-B065-C19A7B904219}" destId="{543C18BC-1989-44B2-9862-C670C61D3452}" srcOrd="0" destOrd="0" presId="urn:microsoft.com/office/officeart/2018/5/layout/IconLeafLabelList"/>
    <dgm:cxn modelId="{1040DC5F-B92F-4172-8130-97EA8E9D6B86}" type="presParOf" srcId="{2F278BF9-E1B2-4A1C-B065-C19A7B904219}" destId="{E94F35BC-9C76-400A-BBCA-0032259E2E5A}" srcOrd="1" destOrd="0" presId="urn:microsoft.com/office/officeart/2018/5/layout/IconLeafLabelList"/>
    <dgm:cxn modelId="{147D3761-EC43-462D-8C21-7E864BF8D511}" type="presParOf" srcId="{2F278BF9-E1B2-4A1C-B065-C19A7B904219}" destId="{503A6D04-9ADD-43CC-9847-497CD48F2D11}" srcOrd="2" destOrd="0" presId="urn:microsoft.com/office/officeart/2018/5/layout/IconLeafLabelList"/>
    <dgm:cxn modelId="{692AB5FF-732D-493A-AF6B-4F088054588F}" type="presParOf" srcId="{2F278BF9-E1B2-4A1C-B065-C19A7B904219}" destId="{20363298-B2A6-463D-A7BE-F9F67404E389}" srcOrd="3" destOrd="0" presId="urn:microsoft.com/office/officeart/2018/5/layout/IconLeafLabelList"/>
    <dgm:cxn modelId="{38B459EE-DD8E-4741-B5D3-F599A47A997C}" type="presParOf" srcId="{B6056BFB-47D7-4C5F-BA11-2CB63C56A52D}" destId="{A47947BB-708D-4F7E-B072-3C2E42B34B24}" srcOrd="3" destOrd="0" presId="urn:microsoft.com/office/officeart/2018/5/layout/IconLeafLabelList"/>
    <dgm:cxn modelId="{7ED20E99-5E82-4BF3-B59C-531C68AE879E}" type="presParOf" srcId="{B6056BFB-47D7-4C5F-BA11-2CB63C56A52D}" destId="{BDCD0AC9-D564-4025-AD8A-36664A6CBE31}" srcOrd="4" destOrd="0" presId="urn:microsoft.com/office/officeart/2018/5/layout/IconLeafLabelList"/>
    <dgm:cxn modelId="{25464179-C1B5-4C4D-8C0F-04904E2C7A4D}" type="presParOf" srcId="{BDCD0AC9-D564-4025-AD8A-36664A6CBE31}" destId="{5BDDFF18-9AEC-4E5E-B9AA-33D86F01A63E}" srcOrd="0" destOrd="0" presId="urn:microsoft.com/office/officeart/2018/5/layout/IconLeafLabelList"/>
    <dgm:cxn modelId="{8558866E-978B-433F-8674-DC0748AD4234}" type="presParOf" srcId="{BDCD0AC9-D564-4025-AD8A-36664A6CBE31}" destId="{F09AEBFF-D2D3-4FFF-AD65-C3CEAEEB10F2}" srcOrd="1" destOrd="0" presId="urn:microsoft.com/office/officeart/2018/5/layout/IconLeafLabelList"/>
    <dgm:cxn modelId="{529902C5-3759-431C-B656-1FD41857E6E4}" type="presParOf" srcId="{BDCD0AC9-D564-4025-AD8A-36664A6CBE31}" destId="{F2EBFBCF-0520-415A-A886-3C4F90D208EF}" srcOrd="2" destOrd="0" presId="urn:microsoft.com/office/officeart/2018/5/layout/IconLeafLabelList"/>
    <dgm:cxn modelId="{1E830035-98F4-464A-A189-E5F16D7AE57E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components: login/team separation &amp; team editor page &amp; simple calculations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On target: login/create new user/change password design &amp; patterns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Website limitations: limited to creating 1 of 3 teams*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F8AA816-F89A-4DB5-8BFC-7622B03A49C0}" type="presOf" srcId="{1C383F32-22E8-4F62-A3E0-BDC3D5F48992}" destId="{AB9CAFAA-6939-48A6-A89B-19D1A94B9EA1}" srcOrd="0" destOrd="0" presId="urn:microsoft.com/office/officeart/2018/5/layout/IconLeafLabelList"/>
    <dgm:cxn modelId="{18314323-0996-4B4D-AFF3-D21B12E4C70D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7D7C8CAF-79FD-439F-B31C-36A5B529219A}" type="presOf" srcId="{49225C73-1633-42F1-AB3B-7CB183E5F8B8}" destId="{20363298-B2A6-463D-A7BE-F9F67404E389}" srcOrd="0" destOrd="0" presId="urn:microsoft.com/office/officeart/2018/5/layout/IconLeafLabelList"/>
    <dgm:cxn modelId="{0542ADF3-A66B-4521-B8F5-492CA81C1342}" type="presOf" srcId="{40FC4FFE-8987-4A26-B7F4-8A516F18ADAE}" destId="{08F4E96D-0DB6-4476-8C51-7CC7EC2F227B}" srcOrd="0" destOrd="0" presId="urn:microsoft.com/office/officeart/2018/5/layout/IconLeafLabelList"/>
    <dgm:cxn modelId="{0C752625-4927-4CA4-B01B-9707F61925B3}" type="presParOf" srcId="{B6056BFB-47D7-4C5F-BA11-2CB63C56A52D}" destId="{311B26C8-22B1-4363-B621-DD56FB7418C8}" srcOrd="0" destOrd="0" presId="urn:microsoft.com/office/officeart/2018/5/layout/IconLeafLabelList"/>
    <dgm:cxn modelId="{B54A4AAB-31FC-4D5A-A9DF-23D27F2BD88A}" type="presParOf" srcId="{311B26C8-22B1-4363-B621-DD56FB7418C8}" destId="{A201D7A7-914C-4D24-8B82-EE40155AB0BE}" srcOrd="0" destOrd="0" presId="urn:microsoft.com/office/officeart/2018/5/layout/IconLeafLabelList"/>
    <dgm:cxn modelId="{A52F4438-5DC7-4C64-B41A-805F96E65FBB}" type="presParOf" srcId="{311B26C8-22B1-4363-B621-DD56FB7418C8}" destId="{8FA2F131-CD01-4CBD-B7A5-1B9B5E7F0402}" srcOrd="1" destOrd="0" presId="urn:microsoft.com/office/officeart/2018/5/layout/IconLeafLabelList"/>
    <dgm:cxn modelId="{CDEAD9D5-956D-489D-A5F6-F634E769BC2F}" type="presParOf" srcId="{311B26C8-22B1-4363-B621-DD56FB7418C8}" destId="{F755F00C-B2DB-4097-B4BC-8F1BACC938B7}" srcOrd="2" destOrd="0" presId="urn:microsoft.com/office/officeart/2018/5/layout/IconLeafLabelList"/>
    <dgm:cxn modelId="{2DD6D798-A3CD-4393-A8C6-1B89271266BE}" type="presParOf" srcId="{311B26C8-22B1-4363-B621-DD56FB7418C8}" destId="{08F4E96D-0DB6-4476-8C51-7CC7EC2F227B}" srcOrd="3" destOrd="0" presId="urn:microsoft.com/office/officeart/2018/5/layout/IconLeafLabelList"/>
    <dgm:cxn modelId="{48453D6D-0977-42CE-9951-0A2D650A8E15}" type="presParOf" srcId="{B6056BFB-47D7-4C5F-BA11-2CB63C56A52D}" destId="{5AB3C10D-885E-4522-AB39-7ED4318D191A}" srcOrd="1" destOrd="0" presId="urn:microsoft.com/office/officeart/2018/5/layout/IconLeafLabelList"/>
    <dgm:cxn modelId="{5ED5E1EB-5AC7-47E2-89CF-E612AB08E780}" type="presParOf" srcId="{B6056BFB-47D7-4C5F-BA11-2CB63C56A52D}" destId="{2F278BF9-E1B2-4A1C-B065-C19A7B904219}" srcOrd="2" destOrd="0" presId="urn:microsoft.com/office/officeart/2018/5/layout/IconLeafLabelList"/>
    <dgm:cxn modelId="{7F74D4FB-1C6F-49F3-9B04-2CEFD22B9DD7}" type="presParOf" srcId="{2F278BF9-E1B2-4A1C-B065-C19A7B904219}" destId="{543C18BC-1989-44B2-9862-C670C61D3452}" srcOrd="0" destOrd="0" presId="urn:microsoft.com/office/officeart/2018/5/layout/IconLeafLabelList"/>
    <dgm:cxn modelId="{1040DC5F-B92F-4172-8130-97EA8E9D6B86}" type="presParOf" srcId="{2F278BF9-E1B2-4A1C-B065-C19A7B904219}" destId="{E94F35BC-9C76-400A-BBCA-0032259E2E5A}" srcOrd="1" destOrd="0" presId="urn:microsoft.com/office/officeart/2018/5/layout/IconLeafLabelList"/>
    <dgm:cxn modelId="{147D3761-EC43-462D-8C21-7E864BF8D511}" type="presParOf" srcId="{2F278BF9-E1B2-4A1C-B065-C19A7B904219}" destId="{503A6D04-9ADD-43CC-9847-497CD48F2D11}" srcOrd="2" destOrd="0" presId="urn:microsoft.com/office/officeart/2018/5/layout/IconLeafLabelList"/>
    <dgm:cxn modelId="{692AB5FF-732D-493A-AF6B-4F088054588F}" type="presParOf" srcId="{2F278BF9-E1B2-4A1C-B065-C19A7B904219}" destId="{20363298-B2A6-463D-A7BE-F9F67404E389}" srcOrd="3" destOrd="0" presId="urn:microsoft.com/office/officeart/2018/5/layout/IconLeafLabelList"/>
    <dgm:cxn modelId="{38B459EE-DD8E-4741-B5D3-F599A47A997C}" type="presParOf" srcId="{B6056BFB-47D7-4C5F-BA11-2CB63C56A52D}" destId="{A47947BB-708D-4F7E-B072-3C2E42B34B24}" srcOrd="3" destOrd="0" presId="urn:microsoft.com/office/officeart/2018/5/layout/IconLeafLabelList"/>
    <dgm:cxn modelId="{7ED20E99-5E82-4BF3-B59C-531C68AE879E}" type="presParOf" srcId="{B6056BFB-47D7-4C5F-BA11-2CB63C56A52D}" destId="{BDCD0AC9-D564-4025-AD8A-36664A6CBE31}" srcOrd="4" destOrd="0" presId="urn:microsoft.com/office/officeart/2018/5/layout/IconLeafLabelList"/>
    <dgm:cxn modelId="{25464179-C1B5-4C4D-8C0F-04904E2C7A4D}" type="presParOf" srcId="{BDCD0AC9-D564-4025-AD8A-36664A6CBE31}" destId="{5BDDFF18-9AEC-4E5E-B9AA-33D86F01A63E}" srcOrd="0" destOrd="0" presId="urn:microsoft.com/office/officeart/2018/5/layout/IconLeafLabelList"/>
    <dgm:cxn modelId="{8558866E-978B-433F-8674-DC0748AD4234}" type="presParOf" srcId="{BDCD0AC9-D564-4025-AD8A-36664A6CBE31}" destId="{F09AEBFF-D2D3-4FFF-AD65-C3CEAEEB10F2}" srcOrd="1" destOrd="0" presId="urn:microsoft.com/office/officeart/2018/5/layout/IconLeafLabelList"/>
    <dgm:cxn modelId="{529902C5-3759-431C-B656-1FD41857E6E4}" type="presParOf" srcId="{BDCD0AC9-D564-4025-AD8A-36664A6CBE31}" destId="{F2EBFBCF-0520-415A-A886-3C4F90D208EF}" srcOrd="2" destOrd="0" presId="urn:microsoft.com/office/officeart/2018/5/layout/IconLeafLabelList"/>
    <dgm:cxn modelId="{1E830035-98F4-464A-A189-E5F16D7AE57E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HTML: forms for data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CSS: colors evoking a soccer field at night &amp; sports gambling/betting app feel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dirty="0"/>
            <a:t>JS: event listeners on button/anchor clicks to submit forms or perform calculations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08F6CA4A-4621-4219-929F-8B1CB12A4CDA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8A03DC8A-5331-452F-88F5-8FA53014DB6D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075742-3E6F-487A-B139-E953C03946FB}" type="pres">
      <dgm:prSet presAssocID="{5B62599A-5C9B-48E7-896E-EA782AC60C8B}" presName="spacer" presStyleCnt="0"/>
      <dgm:spPr/>
    </dgm:pt>
    <dgm:pt modelId="{42D08F0B-AFF3-49AD-913E-09C1AE216F9F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7B986A-3EE8-4125-91F0-409BE02FC10D}" type="pres">
      <dgm:prSet presAssocID="{9646853A-8964-4519-A5B1-0B7D18B2983D}" presName="spacer" presStyleCnt="0"/>
      <dgm:spPr/>
    </dgm:pt>
    <dgm:pt modelId="{B7B98A2C-309E-4DB2-BED7-ECC748AD0117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16A87646-0093-452B-A304-E3C658A7764B}" type="presOf" srcId="{40FC4FFE-8987-4A26-B7F4-8A516F18ADAE}" destId="{8A03DC8A-5331-452F-88F5-8FA53014DB6D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0B4FCD70-319B-402F-BC82-AA2A8A0C263E}" type="presOf" srcId="{1C383F32-22E8-4F62-A3E0-BDC3D5F48992}" destId="{B7B98A2C-309E-4DB2-BED7-ECC748AD0117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43E9E49E-85BB-483D-9634-E47B1F12551D}" type="presOf" srcId="{01A66772-F185-4D58-B8BB-E9370D7A7A2B}" destId="{08F6CA4A-4621-4219-929F-8B1CB12A4CDA}" srcOrd="0" destOrd="0" presId="urn:microsoft.com/office/officeart/2005/8/layout/vList2"/>
    <dgm:cxn modelId="{C51E4EE8-2465-4C8C-BC84-5355ACA96727}" type="presOf" srcId="{49225C73-1633-42F1-AB3B-7CB183E5F8B8}" destId="{42D08F0B-AFF3-49AD-913E-09C1AE216F9F}" srcOrd="0" destOrd="0" presId="urn:microsoft.com/office/officeart/2005/8/layout/vList2"/>
    <dgm:cxn modelId="{3F1A6774-DD88-4F05-B85B-DCAC07F5CFAC}" type="presParOf" srcId="{08F6CA4A-4621-4219-929F-8B1CB12A4CDA}" destId="{8A03DC8A-5331-452F-88F5-8FA53014DB6D}" srcOrd="0" destOrd="0" presId="urn:microsoft.com/office/officeart/2005/8/layout/vList2"/>
    <dgm:cxn modelId="{56D96D3A-1D02-41B6-AC40-D227D0EF3F94}" type="presParOf" srcId="{08F6CA4A-4621-4219-929F-8B1CB12A4CDA}" destId="{F6075742-3E6F-487A-B139-E953C03946FB}" srcOrd="1" destOrd="0" presId="urn:microsoft.com/office/officeart/2005/8/layout/vList2"/>
    <dgm:cxn modelId="{D34293FF-82A5-4AF7-8DD2-1F87FCA398EE}" type="presParOf" srcId="{08F6CA4A-4621-4219-929F-8B1CB12A4CDA}" destId="{42D08F0B-AFF3-49AD-913E-09C1AE216F9F}" srcOrd="2" destOrd="0" presId="urn:microsoft.com/office/officeart/2005/8/layout/vList2"/>
    <dgm:cxn modelId="{8D3B53B1-6442-45ED-AF28-A0D8B4903F67}" type="presParOf" srcId="{08F6CA4A-4621-4219-929F-8B1CB12A4CDA}" destId="{937B986A-3EE8-4125-91F0-409BE02FC10D}" srcOrd="3" destOrd="0" presId="urn:microsoft.com/office/officeart/2005/8/layout/vList2"/>
    <dgm:cxn modelId="{E5916E0E-45FA-45EF-B913-318AF0CE5C46}" type="presParOf" srcId="{08F6CA4A-4621-4219-929F-8B1CB12A4CDA}" destId="{B7B98A2C-309E-4DB2-BED7-ECC748AD01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BF1B3-795F-43F6-BA6D-E5F69E2E0741}">
      <dsp:nvSpPr>
        <dsp:cNvPr id="0" name=""/>
        <dsp:cNvSpPr/>
      </dsp:nvSpPr>
      <dsp:spPr>
        <a:xfrm>
          <a:off x="808" y="64038"/>
          <a:ext cx="3275967" cy="3931160"/>
        </a:xfrm>
        <a:prstGeom prst="rect">
          <a:avLst/>
        </a:prstGeom>
        <a:solidFill>
          <a:schemeClr val="accent3"/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News aggregation website</a:t>
          </a:r>
        </a:p>
      </dsp:txBody>
      <dsp:txXfrm>
        <a:off x="808" y="1636502"/>
        <a:ext cx="3275967" cy="2358696"/>
      </dsp:txXfrm>
    </dsp:sp>
    <dsp:sp modelId="{21834E8A-8B3B-40A5-8FFF-2B9F7FBA1688}">
      <dsp:nvSpPr>
        <dsp:cNvPr id="0" name=""/>
        <dsp:cNvSpPr/>
      </dsp:nvSpPr>
      <dsp:spPr>
        <a:xfrm>
          <a:off x="808" y="64038"/>
          <a:ext cx="3275967" cy="157246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64038"/>
        <a:ext cx="3275967" cy="1572464"/>
      </dsp:txXfrm>
    </dsp:sp>
    <dsp:sp modelId="{AFB374C5-4839-4597-8DAC-ED7C0BA1CEA8}">
      <dsp:nvSpPr>
        <dsp:cNvPr id="0" name=""/>
        <dsp:cNvSpPr/>
      </dsp:nvSpPr>
      <dsp:spPr>
        <a:xfrm>
          <a:off x="3538853" y="64038"/>
          <a:ext cx="3275967" cy="3931160"/>
        </a:xfrm>
        <a:prstGeom prst="rect">
          <a:avLst/>
        </a:prstGeom>
        <a:solidFill>
          <a:schemeClr val="accent4"/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Sports player information management system: </a:t>
          </a:r>
          <a:r>
            <a:rPr lang="en-US" sz="2500" kern="1200" dirty="0" err="1"/>
            <a:t>TeamStats</a:t>
          </a:r>
          <a:endParaRPr lang="en-US" sz="2500" kern="1200" dirty="0"/>
        </a:p>
      </dsp:txBody>
      <dsp:txXfrm>
        <a:off x="3538853" y="1636502"/>
        <a:ext cx="3275967" cy="2358696"/>
      </dsp:txXfrm>
    </dsp:sp>
    <dsp:sp modelId="{5D35D58F-9154-434C-B44B-B4A92E74BAD7}">
      <dsp:nvSpPr>
        <dsp:cNvPr id="0" name=""/>
        <dsp:cNvSpPr/>
      </dsp:nvSpPr>
      <dsp:spPr>
        <a:xfrm>
          <a:off x="3538853" y="64038"/>
          <a:ext cx="3275967" cy="157246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64038"/>
        <a:ext cx="3275967" cy="1572464"/>
      </dsp:txXfrm>
    </dsp:sp>
    <dsp:sp modelId="{37B621AD-E396-4196-966E-936F71EF5840}">
      <dsp:nvSpPr>
        <dsp:cNvPr id="0" name=""/>
        <dsp:cNvSpPr/>
      </dsp:nvSpPr>
      <dsp:spPr>
        <a:xfrm>
          <a:off x="7076898" y="64038"/>
          <a:ext cx="3275967" cy="3931160"/>
        </a:xfrm>
        <a:prstGeom prst="rect">
          <a:avLst/>
        </a:prstGeom>
        <a:solidFill>
          <a:schemeClr val="accent2"/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 err="1"/>
            <a:t>COmbining</a:t>
          </a:r>
          <a:r>
            <a:rPr lang="en-US" sz="2500" kern="1200" dirty="0"/>
            <a:t> </a:t>
          </a:r>
          <a:r>
            <a:rPr lang="en-US" sz="2500" kern="1200" dirty="0" err="1"/>
            <a:t>teamstats</a:t>
          </a:r>
          <a:r>
            <a:rPr lang="en-US" sz="2500" kern="1200" dirty="0"/>
            <a:t> site with node.js backend server </a:t>
          </a:r>
        </a:p>
      </dsp:txBody>
      <dsp:txXfrm>
        <a:off x="7076898" y="1636502"/>
        <a:ext cx="3275967" cy="2358696"/>
      </dsp:txXfrm>
    </dsp:sp>
    <dsp:sp modelId="{6ADD6254-9405-41A3-BCFD-71F5D82C1BF6}">
      <dsp:nvSpPr>
        <dsp:cNvPr id="0" name=""/>
        <dsp:cNvSpPr/>
      </dsp:nvSpPr>
      <dsp:spPr>
        <a:xfrm>
          <a:off x="7076898" y="64038"/>
          <a:ext cx="3275967" cy="157246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64038"/>
        <a:ext cx="3275967" cy="1572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2B9DF-2F38-4404-9AD0-1863C528F590}">
      <dsp:nvSpPr>
        <dsp:cNvPr id="0" name=""/>
        <dsp:cNvSpPr/>
      </dsp:nvSpPr>
      <dsp:spPr>
        <a:xfrm>
          <a:off x="8840" y="1100351"/>
          <a:ext cx="2642294" cy="15853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Login &amp; (CRUD) editor pages from news site</a:t>
          </a:r>
        </a:p>
      </dsp:txBody>
      <dsp:txXfrm>
        <a:off x="55274" y="1146785"/>
        <a:ext cx="2549426" cy="1492508"/>
      </dsp:txXfrm>
    </dsp:sp>
    <dsp:sp modelId="{E130B0C0-463D-4C37-A3FD-C40E4CC6E6EF}">
      <dsp:nvSpPr>
        <dsp:cNvPr id="0" name=""/>
        <dsp:cNvSpPr/>
      </dsp:nvSpPr>
      <dsp:spPr>
        <a:xfrm>
          <a:off x="2883656" y="156539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883656" y="1696453"/>
        <a:ext cx="392116" cy="393173"/>
      </dsp:txXfrm>
    </dsp:sp>
    <dsp:sp modelId="{AA3CBD35-0917-44A8-B1CA-B1EA3BE07E1C}">
      <dsp:nvSpPr>
        <dsp:cNvPr id="0" name=""/>
        <dsp:cNvSpPr/>
      </dsp:nvSpPr>
      <dsp:spPr>
        <a:xfrm>
          <a:off x="3708052" y="1100351"/>
          <a:ext cx="2642294" cy="1585376"/>
        </a:xfrm>
        <a:prstGeom prst="roundRect">
          <a:avLst>
            <a:gd name="adj" fmla="val 10000"/>
          </a:avLst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Added create username/change password + sports-CSS</a:t>
          </a:r>
        </a:p>
      </dsp:txBody>
      <dsp:txXfrm>
        <a:off x="3754486" y="1146785"/>
        <a:ext cx="2549426" cy="1492508"/>
      </dsp:txXfrm>
    </dsp:sp>
    <dsp:sp modelId="{B2963401-5824-48F0-87B4-9F599222A714}">
      <dsp:nvSpPr>
        <dsp:cNvPr id="0" name=""/>
        <dsp:cNvSpPr/>
      </dsp:nvSpPr>
      <dsp:spPr>
        <a:xfrm>
          <a:off x="6582869" y="156539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82869" y="1696453"/>
        <a:ext cx="392116" cy="393173"/>
      </dsp:txXfrm>
    </dsp:sp>
    <dsp:sp modelId="{2B94F1A7-76E2-4051-A8E5-FE9E5E521038}">
      <dsp:nvSpPr>
        <dsp:cNvPr id="0" name=""/>
        <dsp:cNvSpPr/>
      </dsp:nvSpPr>
      <dsp:spPr>
        <a:xfrm>
          <a:off x="7407265" y="1100351"/>
          <a:ext cx="2642294" cy="1585376"/>
        </a:xfrm>
        <a:prstGeom prst="roundRect">
          <a:avLst>
            <a:gd name="adj" fmla="val 10000"/>
          </a:avLst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editor &amp; login data persistency with CRUD operations via node.js server backend</a:t>
          </a:r>
        </a:p>
      </dsp:txBody>
      <dsp:txXfrm>
        <a:off x="7453699" y="1146785"/>
        <a:ext cx="2549426" cy="14925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2B9DF-2F38-4404-9AD0-1863C528F590}">
      <dsp:nvSpPr>
        <dsp:cNvPr id="0" name=""/>
        <dsp:cNvSpPr/>
      </dsp:nvSpPr>
      <dsp:spPr>
        <a:xfrm>
          <a:off x="8840" y="1100351"/>
          <a:ext cx="2642294" cy="15853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Crud for html &amp; </a:t>
          </a:r>
          <a:r>
            <a:rPr lang="en-US" sz="2000" kern="1200" dirty="0" err="1"/>
            <a:t>js</a:t>
          </a:r>
          <a:r>
            <a:rPr lang="en-US" sz="20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(no data persistence)</a:t>
          </a:r>
        </a:p>
      </dsp:txBody>
      <dsp:txXfrm>
        <a:off x="55274" y="1146785"/>
        <a:ext cx="2549426" cy="1492508"/>
      </dsp:txXfrm>
    </dsp:sp>
    <dsp:sp modelId="{E130B0C0-463D-4C37-A3FD-C40E4CC6E6EF}">
      <dsp:nvSpPr>
        <dsp:cNvPr id="0" name=""/>
        <dsp:cNvSpPr/>
      </dsp:nvSpPr>
      <dsp:spPr>
        <a:xfrm>
          <a:off x="2883656" y="156539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883656" y="1696453"/>
        <a:ext cx="392116" cy="393173"/>
      </dsp:txXfrm>
    </dsp:sp>
    <dsp:sp modelId="{AA3CBD35-0917-44A8-B1CA-B1EA3BE07E1C}">
      <dsp:nvSpPr>
        <dsp:cNvPr id="0" name=""/>
        <dsp:cNvSpPr/>
      </dsp:nvSpPr>
      <dsp:spPr>
        <a:xfrm>
          <a:off x="3708052" y="1100351"/>
          <a:ext cx="2642294" cy="1585376"/>
        </a:xfrm>
        <a:prstGeom prst="roundRect">
          <a:avLst>
            <a:gd name="adj" fmla="val 10000"/>
          </a:avLst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Setup node.js server pointing to </a:t>
          </a:r>
          <a:r>
            <a:rPr lang="en-US" sz="2000" kern="1200" dirty="0" err="1"/>
            <a:t>db.json</a:t>
          </a:r>
          <a:r>
            <a:rPr lang="en-US" sz="2000" kern="1200" dirty="0"/>
            <a:t> file</a:t>
          </a:r>
        </a:p>
      </dsp:txBody>
      <dsp:txXfrm>
        <a:off x="3754486" y="1146785"/>
        <a:ext cx="2549426" cy="1492508"/>
      </dsp:txXfrm>
    </dsp:sp>
    <dsp:sp modelId="{B2963401-5824-48F0-87B4-9F599222A714}">
      <dsp:nvSpPr>
        <dsp:cNvPr id="0" name=""/>
        <dsp:cNvSpPr/>
      </dsp:nvSpPr>
      <dsp:spPr>
        <a:xfrm>
          <a:off x="6582869" y="156539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82869" y="1696453"/>
        <a:ext cx="392116" cy="393173"/>
      </dsp:txXfrm>
    </dsp:sp>
    <dsp:sp modelId="{2B94F1A7-76E2-4051-A8E5-FE9E5E521038}">
      <dsp:nvSpPr>
        <dsp:cNvPr id="0" name=""/>
        <dsp:cNvSpPr/>
      </dsp:nvSpPr>
      <dsp:spPr>
        <a:xfrm>
          <a:off x="7407265" y="1100351"/>
          <a:ext cx="2642294" cy="1585376"/>
        </a:xfrm>
        <a:prstGeom prst="roundRect">
          <a:avLst>
            <a:gd name="adj" fmla="val 10000"/>
          </a:avLst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CRUD WITH FETCHES TO SERVER’S DB.JSON FILE FOR DATA PERSISTENCE</a:t>
          </a:r>
        </a:p>
      </dsp:txBody>
      <dsp:txXfrm>
        <a:off x="7453699" y="1146785"/>
        <a:ext cx="2549426" cy="14925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B0026-62E9-40B6-AB1D-D6815A3A1216}">
      <dsp:nvSpPr>
        <dsp:cNvPr id="0" name=""/>
        <dsp:cNvSpPr/>
      </dsp:nvSpPr>
      <dsp:spPr>
        <a:xfrm>
          <a:off x="0" y="951380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B73827-5293-4A27-BD6C-7D8E58F3A272}">
      <dsp:nvSpPr>
        <dsp:cNvPr id="0" name=""/>
        <dsp:cNvSpPr/>
      </dsp:nvSpPr>
      <dsp:spPr>
        <a:xfrm>
          <a:off x="323552" y="1258755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Utilized </a:t>
          </a:r>
          <a:r>
            <a:rPr lang="en-US" sz="2600" kern="1200" dirty="0" err="1"/>
            <a:t>m.s.</a:t>
          </a:r>
          <a:r>
            <a:rPr lang="en-US" sz="2600" kern="1200" dirty="0"/>
            <a:t> internet information services (</a:t>
          </a:r>
          <a:r>
            <a:rPr lang="en-US" sz="2600" kern="1200" dirty="0" err="1"/>
            <a:t>iis</a:t>
          </a:r>
          <a:r>
            <a:rPr lang="en-US" sz="2600" kern="1200" dirty="0"/>
            <a:t>)</a:t>
          </a:r>
        </a:p>
      </dsp:txBody>
      <dsp:txXfrm>
        <a:off x="377710" y="1312913"/>
        <a:ext cx="2803655" cy="1740785"/>
      </dsp:txXfrm>
    </dsp:sp>
    <dsp:sp modelId="{FA20C42F-C2FB-4D19-8E9D-F955E0D9DAB0}">
      <dsp:nvSpPr>
        <dsp:cNvPr id="0" name=""/>
        <dsp:cNvSpPr/>
      </dsp:nvSpPr>
      <dsp:spPr>
        <a:xfrm>
          <a:off x="3559075" y="951380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E8F7D-D05E-4CB3-8F92-8581EB4AD4DB}">
      <dsp:nvSpPr>
        <dsp:cNvPr id="0" name=""/>
        <dsp:cNvSpPr/>
      </dsp:nvSpPr>
      <dsp:spPr>
        <a:xfrm>
          <a:off x="3882628" y="1258755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Html/</a:t>
          </a:r>
          <a:r>
            <a:rPr lang="en-US" sz="2600" kern="1200" dirty="0" err="1"/>
            <a:t>css</a:t>
          </a:r>
          <a:r>
            <a:rPr lang="en-US" sz="2600" kern="1200" dirty="0"/>
            <a:t>/</a:t>
          </a:r>
          <a:r>
            <a:rPr lang="en-US" sz="2600" kern="1200" dirty="0" err="1"/>
            <a:t>js</a:t>
          </a:r>
          <a:r>
            <a:rPr lang="en-US" sz="2600" kern="1200" dirty="0"/>
            <a:t> files placed in </a:t>
          </a:r>
          <a:r>
            <a:rPr lang="en-US" sz="2600" kern="1200" dirty="0" err="1"/>
            <a:t>wwwroot</a:t>
          </a:r>
          <a:r>
            <a:rPr lang="en-US" sz="2600" kern="1200" dirty="0"/>
            <a:t> file for </a:t>
          </a:r>
          <a:r>
            <a:rPr lang="en-US" sz="2600" kern="1200" dirty="0" err="1"/>
            <a:t>iis</a:t>
          </a:r>
          <a:endParaRPr lang="en-US" sz="2600" kern="1200" dirty="0"/>
        </a:p>
      </dsp:txBody>
      <dsp:txXfrm>
        <a:off x="3936786" y="1312913"/>
        <a:ext cx="2803655" cy="1740785"/>
      </dsp:txXfrm>
    </dsp:sp>
    <dsp:sp modelId="{78E183FF-784E-4F0E-AEE4-95E63C07C7D3}">
      <dsp:nvSpPr>
        <dsp:cNvPr id="0" name=""/>
        <dsp:cNvSpPr/>
      </dsp:nvSpPr>
      <dsp:spPr>
        <a:xfrm>
          <a:off x="7118151" y="951380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1F8BAC-BA79-4A4C-8A4D-92156C04A27C}">
      <dsp:nvSpPr>
        <dsp:cNvPr id="0" name=""/>
        <dsp:cNvSpPr/>
      </dsp:nvSpPr>
      <dsp:spPr>
        <a:xfrm>
          <a:off x="7441703" y="1258755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Browser Access via: localhost</a:t>
          </a:r>
        </a:p>
      </dsp:txBody>
      <dsp:txXfrm>
        <a:off x="7495861" y="1312913"/>
        <a:ext cx="2803655" cy="17407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960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42716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424602"/>
          <a:ext cx="298125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Use cases: CRUD player info, calc total goals, calc avg goals per matches played</a:t>
          </a:r>
        </a:p>
      </dsp:txBody>
      <dsp:txXfrm>
        <a:off x="35606" y="2424602"/>
        <a:ext cx="2981250" cy="1321875"/>
      </dsp:txXfrm>
    </dsp:sp>
    <dsp:sp modelId="{543C18BC-1989-44B2-9862-C670C61D3452}">
      <dsp:nvSpPr>
        <dsp:cNvPr id="0" name=""/>
        <dsp:cNvSpPr/>
      </dsp:nvSpPr>
      <dsp:spPr>
        <a:xfrm>
          <a:off x="4119918" y="3960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42716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424602"/>
          <a:ext cx="298125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Target user: sports/soccer team coaches</a:t>
          </a:r>
        </a:p>
      </dsp:txBody>
      <dsp:txXfrm>
        <a:off x="3538574" y="2424602"/>
        <a:ext cx="2981250" cy="1321875"/>
      </dsp:txXfrm>
    </dsp:sp>
    <dsp:sp modelId="{5BDDFF18-9AEC-4E5E-B9AA-33D86F01A63E}">
      <dsp:nvSpPr>
        <dsp:cNvPr id="0" name=""/>
        <dsp:cNvSpPr/>
      </dsp:nvSpPr>
      <dsp:spPr>
        <a:xfrm>
          <a:off x="7622887" y="3960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42716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424602"/>
          <a:ext cx="298125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constraints from time: testing &amp; data persistence using mongo </a:t>
          </a:r>
          <a:r>
            <a:rPr lang="en-US" sz="1800" kern="1200" dirty="0" err="1"/>
            <a:t>db</a:t>
          </a:r>
          <a:endParaRPr lang="en-US" sz="1800" kern="1200" dirty="0"/>
        </a:p>
      </dsp:txBody>
      <dsp:txXfrm>
        <a:off x="7041543" y="2424602"/>
        <a:ext cx="2981250" cy="1321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960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42716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424602"/>
          <a:ext cx="298125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components: login/team separation &amp; team editor page &amp; simple calculations</a:t>
          </a:r>
        </a:p>
      </dsp:txBody>
      <dsp:txXfrm>
        <a:off x="35606" y="2424602"/>
        <a:ext cx="2981250" cy="1321875"/>
      </dsp:txXfrm>
    </dsp:sp>
    <dsp:sp modelId="{543C18BC-1989-44B2-9862-C670C61D3452}">
      <dsp:nvSpPr>
        <dsp:cNvPr id="0" name=""/>
        <dsp:cNvSpPr/>
      </dsp:nvSpPr>
      <dsp:spPr>
        <a:xfrm>
          <a:off x="4119918" y="3960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42716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424602"/>
          <a:ext cx="298125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On target: login/create new user/change password design &amp; patterns</a:t>
          </a:r>
        </a:p>
      </dsp:txBody>
      <dsp:txXfrm>
        <a:off x="3538574" y="2424602"/>
        <a:ext cx="2981250" cy="1321875"/>
      </dsp:txXfrm>
    </dsp:sp>
    <dsp:sp modelId="{5BDDFF18-9AEC-4E5E-B9AA-33D86F01A63E}">
      <dsp:nvSpPr>
        <dsp:cNvPr id="0" name=""/>
        <dsp:cNvSpPr/>
      </dsp:nvSpPr>
      <dsp:spPr>
        <a:xfrm>
          <a:off x="7622887" y="3960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42716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424602"/>
          <a:ext cx="2981250" cy="13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Website limitations: limited to creating 1 of 3 teams*</a:t>
          </a:r>
        </a:p>
      </dsp:txBody>
      <dsp:txXfrm>
        <a:off x="7041543" y="2424602"/>
        <a:ext cx="2981250" cy="13218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3DC8A-5331-452F-88F5-8FA53014DB6D}">
      <dsp:nvSpPr>
        <dsp:cNvPr id="0" name=""/>
        <dsp:cNvSpPr/>
      </dsp:nvSpPr>
      <dsp:spPr>
        <a:xfrm>
          <a:off x="0" y="394703"/>
          <a:ext cx="6309300" cy="1263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HTML: forms for data</a:t>
          </a:r>
        </a:p>
      </dsp:txBody>
      <dsp:txXfrm>
        <a:off x="61684" y="456387"/>
        <a:ext cx="6185932" cy="1140232"/>
      </dsp:txXfrm>
    </dsp:sp>
    <dsp:sp modelId="{42D08F0B-AFF3-49AD-913E-09C1AE216F9F}">
      <dsp:nvSpPr>
        <dsp:cNvPr id="0" name=""/>
        <dsp:cNvSpPr/>
      </dsp:nvSpPr>
      <dsp:spPr>
        <a:xfrm>
          <a:off x="0" y="1727424"/>
          <a:ext cx="6309300" cy="1263600"/>
        </a:xfrm>
        <a:prstGeom prst="roundRect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CSS: colors evoking a soccer field at night &amp; sports gambling/betting app feel</a:t>
          </a:r>
        </a:p>
      </dsp:txBody>
      <dsp:txXfrm>
        <a:off x="61684" y="1789108"/>
        <a:ext cx="6185932" cy="1140232"/>
      </dsp:txXfrm>
    </dsp:sp>
    <dsp:sp modelId="{B7B98A2C-309E-4DB2-BED7-ECC748AD0117}">
      <dsp:nvSpPr>
        <dsp:cNvPr id="0" name=""/>
        <dsp:cNvSpPr/>
      </dsp:nvSpPr>
      <dsp:spPr>
        <a:xfrm>
          <a:off x="0" y="3060144"/>
          <a:ext cx="6309300" cy="1263600"/>
        </a:xfrm>
        <a:prstGeom prst="round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JS: event listeners on button/anchor clicks to submit forms or perform calculations</a:t>
          </a:r>
        </a:p>
      </dsp:txBody>
      <dsp:txXfrm>
        <a:off x="61684" y="3121828"/>
        <a:ext cx="6185932" cy="1140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7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252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77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9699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46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4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039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886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521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8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8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3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3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0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77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etterprogramming.pub/build-a-crud-js-app-with-fetches-f82143a48b6d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www.javaguides.net/2020/11/javascript-crud-example-tutorial.html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yproject/teamstats/sportsidea/login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7200" dirty="0" err="1"/>
              <a:t>TeamStats</a:t>
            </a:r>
            <a:r>
              <a:rPr lang="en-US" sz="7200" dirty="0"/>
              <a:t>: Soccer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Mac </a:t>
            </a:r>
            <a:r>
              <a:rPr lang="en-US" sz="2400" dirty="0" err="1"/>
              <a:t>Staloch</a:t>
            </a:r>
            <a:r>
              <a:rPr lang="en-US" sz="2400" dirty="0"/>
              <a:t>, Eric Wang,</a:t>
            </a:r>
          </a:p>
          <a:p>
            <a:r>
              <a:rPr lang="en-US" sz="2400" dirty="0"/>
              <a:t> &amp; Robert </a:t>
            </a:r>
            <a:r>
              <a:rPr lang="en-US" sz="2400" dirty="0" err="1"/>
              <a:t>Xie</a:t>
            </a:r>
            <a:endParaRPr lang="en-US" sz="2400" dirty="0"/>
          </a:p>
          <a:p>
            <a:r>
              <a:rPr lang="en-US" sz="1600" dirty="0"/>
              <a:t>COMP 324: Final Project (Spring 2022)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4C7EF-4FB9-4D51-B735-74D2A91E3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4000" y="1713481"/>
            <a:ext cx="6096000" cy="34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Timeline of Ideas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24828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576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TeamStats</a:t>
            </a:r>
            <a:r>
              <a:rPr lang="en-US" dirty="0"/>
              <a:t> Files Progression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0591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Backend Server Progression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2921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666FC4-B24C-476C-B997-2FD6D0FE2EA0}"/>
              </a:ext>
            </a:extLst>
          </p:cNvPr>
          <p:cNvSpPr txBox="1"/>
          <p:nvPr/>
        </p:nvSpPr>
        <p:spPr>
          <a:xfrm>
            <a:off x="1966351" y="5145931"/>
            <a:ext cx="8248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CRUD Tutorial by Ramesh </a:t>
            </a:r>
            <a:r>
              <a:rPr lang="en-US" dirty="0" err="1"/>
              <a:t>Fadatare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https://www.javaguides.net/2020/11/javascript-crud-example-tutorial.html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CRUD-Fetch Tutorial by </a:t>
            </a:r>
            <a:r>
              <a:rPr lang="en-US" dirty="0" err="1"/>
              <a:t>Sylwia</a:t>
            </a:r>
            <a:r>
              <a:rPr lang="en-US" dirty="0"/>
              <a:t> Vargas: </a:t>
            </a:r>
            <a:r>
              <a:rPr lang="en-US" dirty="0">
                <a:hlinkClick r:id="rId8"/>
              </a:rPr>
              <a:t>https://betterprogramming.pub/build-a-crud-js-app-with-fetches-f82143a48b6d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6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Front-end </a:t>
            </a:r>
            <a:r>
              <a:rPr lang="en-US" dirty="0" err="1"/>
              <a:t>TeamStats</a:t>
            </a:r>
            <a:r>
              <a:rPr lang="en-US" dirty="0"/>
              <a:t> Website Hosting Server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71419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D3333B-63DA-4BC0-8E3D-7F3FB464EC16}"/>
              </a:ext>
            </a:extLst>
          </p:cNvPr>
          <p:cNvSpPr txBox="1"/>
          <p:nvPr/>
        </p:nvSpPr>
        <p:spPr>
          <a:xfrm>
            <a:off x="2142563" y="5943113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db.json</a:t>
            </a:r>
            <a:r>
              <a:rPr lang="en-US" dirty="0"/>
              <a:t> file retrieval testing with custom API utilized Postman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A4148-12ED-4E6B-90E9-677811DB06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9188" y="533351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State of the </a:t>
            </a:r>
            <a:r>
              <a:rPr lang="en-US" dirty="0" err="1"/>
              <a:t>TeamStats</a:t>
            </a:r>
            <a:r>
              <a:rPr lang="en-US" dirty="0"/>
              <a:t> Website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26654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E01331-281A-4C3B-A2C0-DA131E9E8DDB}"/>
              </a:ext>
            </a:extLst>
          </p:cNvPr>
          <p:cNvSpPr txBox="1"/>
          <p:nvPr/>
        </p:nvSpPr>
        <p:spPr>
          <a:xfrm>
            <a:off x="8410575" y="6467474"/>
            <a:ext cx="378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*(CRUD = Create, Remove, Update)</a:t>
            </a:r>
          </a:p>
        </p:txBody>
      </p:sp>
    </p:spTree>
    <p:extLst>
      <p:ext uri="{BB962C8B-B14F-4D97-AF65-F5344CB8AC3E}">
        <p14:creationId xmlns:p14="http://schemas.microsoft.com/office/powerpoint/2010/main" val="380605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State of the </a:t>
            </a:r>
            <a:r>
              <a:rPr lang="en-US" dirty="0" err="1"/>
              <a:t>TeamStats</a:t>
            </a:r>
            <a:r>
              <a:rPr lang="en-US" dirty="0"/>
              <a:t> Website Continued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19471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F7CF2A-E515-4054-9018-504D79EDA10A}"/>
              </a:ext>
            </a:extLst>
          </p:cNvPr>
          <p:cNvSpPr txBox="1"/>
          <p:nvPr/>
        </p:nvSpPr>
        <p:spPr>
          <a:xfrm>
            <a:off x="10096500" y="6467475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*(based on hard-coding)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224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 err="1"/>
              <a:t>TeamStats</a:t>
            </a:r>
            <a:r>
              <a:rPr lang="en-US" dirty="0"/>
              <a:t>: Design &amp; Patterns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0571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1286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9464" y="1333500"/>
            <a:ext cx="4813072" cy="4267199"/>
          </a:xfrm>
        </p:spPr>
        <p:txBody>
          <a:bodyPr>
            <a:normAutofit/>
          </a:bodyPr>
          <a:lstStyle/>
          <a:p>
            <a:r>
              <a:rPr lang="en-US" dirty="0"/>
              <a:t>Thank You for Listening!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Website Demo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D475B-B34A-446B-9444-42FB5E8DF05F}"/>
              </a:ext>
            </a:extLst>
          </p:cNvPr>
          <p:cNvSpPr txBox="1"/>
          <p:nvPr/>
        </p:nvSpPr>
        <p:spPr>
          <a:xfrm>
            <a:off x="3433762" y="6038849"/>
            <a:ext cx="53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(Make sure to turn on the node.js server)</a:t>
            </a:r>
          </a:p>
          <a:p>
            <a:r>
              <a:rPr lang="en-US" dirty="0"/>
              <a:t>(Make sure that cd is correct to </a:t>
            </a:r>
            <a:r>
              <a:rPr lang="en-US" dirty="0" err="1"/>
              <a:t>db.json</a:t>
            </a:r>
            <a:r>
              <a:rPr lang="en-US" dirty="0"/>
              <a:t> in </a:t>
            </a:r>
            <a:r>
              <a:rPr lang="en-US" dirty="0" err="1"/>
              <a:t>cmd</a:t>
            </a:r>
            <a:r>
              <a:rPr lang="en-US" dirty="0"/>
              <a:t> line)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FAEBC-F5E4-4182-977C-8CFEA4AA70FD}"/>
              </a:ext>
            </a:extLst>
          </p:cNvPr>
          <p:cNvSpPr txBox="1"/>
          <p:nvPr/>
        </p:nvSpPr>
        <p:spPr>
          <a:xfrm>
            <a:off x="9177337" y="5392518"/>
            <a:ext cx="3014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Demo Stuff:</a:t>
            </a:r>
          </a:p>
          <a:p>
            <a:r>
              <a:rPr lang="en-US" dirty="0"/>
              <a:t>Username: Chicago</a:t>
            </a:r>
          </a:p>
          <a:p>
            <a:r>
              <a:rPr lang="en-US" dirty="0"/>
              <a:t>Pass: Sparky</a:t>
            </a:r>
          </a:p>
          <a:p>
            <a:r>
              <a:rPr lang="en-US" dirty="0" err="1"/>
              <a:t>TeamID</a:t>
            </a:r>
            <a:r>
              <a:rPr lang="en-US" dirty="0"/>
              <a:t>: Chicago Fire (3)</a:t>
            </a:r>
          </a:p>
          <a:p>
            <a:r>
              <a:rPr lang="en-US" dirty="0" err="1"/>
              <a:t>NewPass</a:t>
            </a:r>
            <a:r>
              <a:rPr lang="en-US" dirty="0"/>
              <a:t>: 90210</a:t>
            </a:r>
          </a:p>
        </p:txBody>
      </p:sp>
    </p:spTree>
    <p:extLst>
      <p:ext uri="{BB962C8B-B14F-4D97-AF65-F5344CB8AC3E}">
        <p14:creationId xmlns:p14="http://schemas.microsoft.com/office/powerpoint/2010/main" val="145806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458</TotalTime>
  <Words>391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TeamStats: Soccer Edition</vt:lpstr>
      <vt:lpstr>Timeline of Ideas</vt:lpstr>
      <vt:lpstr>TeamStats Files Progression</vt:lpstr>
      <vt:lpstr>Backend Server Progression</vt:lpstr>
      <vt:lpstr>Front-end TeamStats Website Hosting Server</vt:lpstr>
      <vt:lpstr>State of the TeamStats Website</vt:lpstr>
      <vt:lpstr>State of the TeamStats Website Continued</vt:lpstr>
      <vt:lpstr>TeamStats: Design &amp; Patterns</vt:lpstr>
      <vt:lpstr>Thank You for Listening!   Website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TeamStats</dc:title>
  <dc:creator>Wang, Eric</dc:creator>
  <cp:lastModifiedBy>Wang, Eric</cp:lastModifiedBy>
  <cp:revision>28</cp:revision>
  <dcterms:created xsi:type="dcterms:W3CDTF">2022-04-19T13:14:20Z</dcterms:created>
  <dcterms:modified xsi:type="dcterms:W3CDTF">2022-04-19T20:52:45Z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