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6CE05-D077-4C9C-8F22-B2211D352B1C}" v="42" dt="2018-08-28T17:15:5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17E39-B840-4890-BE7E-9505B17DB6F8}" type="datetimeFigureOut">
              <a:rPr lang="en-US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7CF1-CE61-4553-96E3-804AEF108D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y.github.io" TargetMode="External"/><Relationship Id="rId2" Type="http://schemas.openxmlformats.org/officeDocument/2006/relationships/hyperlink" Target="http://www.w3school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Cascading Style Sheet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12A4-BBF6-4A53-9B85-C70BD373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Pseudo Classes and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CAF5-8C1F-4EA4-B0DE-1C2C611C9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dirty="0">
                <a:cs typeface="Calibri"/>
              </a:rPr>
              <a:t>Pseudo Classes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1C19-1DAE-4F24-BA01-61398B6A0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Active</a:t>
            </a:r>
          </a:p>
          <a:p>
            <a:r>
              <a:rPr lang="en-US" dirty="0">
                <a:cs typeface="Calibri"/>
              </a:rPr>
              <a:t>Link</a:t>
            </a:r>
          </a:p>
          <a:p>
            <a:r>
              <a:rPr lang="en-US" dirty="0">
                <a:cs typeface="Calibri"/>
              </a:rPr>
              <a:t>Visited</a:t>
            </a:r>
          </a:p>
          <a:p>
            <a:r>
              <a:rPr lang="en-US" dirty="0">
                <a:cs typeface="Calibri"/>
              </a:rPr>
              <a:t>Focus</a:t>
            </a:r>
          </a:p>
          <a:p>
            <a:r>
              <a:rPr lang="en-US" dirty="0">
                <a:cs typeface="Calibri"/>
              </a:rPr>
              <a:t>Hover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88B78-8F13-47B9-AE42-6A041084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dirty="0">
                <a:cs typeface="Calibri"/>
              </a:rPr>
              <a:t>Pseudo Element</a:t>
            </a:r>
            <a:endParaRPr lang="en-US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3CD8F-A498-4736-B322-CE3B2F2CF1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First-line</a:t>
            </a:r>
          </a:p>
          <a:p>
            <a:r>
              <a:rPr lang="en-US" dirty="0">
                <a:cs typeface="Calibri"/>
              </a:rPr>
              <a:t>First-letter</a:t>
            </a:r>
          </a:p>
          <a:p>
            <a:r>
              <a:rPr lang="en-US" dirty="0">
                <a:cs typeface="Calibri"/>
              </a:rPr>
              <a:t>Before</a:t>
            </a:r>
          </a:p>
          <a:p>
            <a:r>
              <a:rPr lang="en-US" dirty="0">
                <a:cs typeface="Calibri"/>
              </a:rPr>
              <a:t>After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77778-1990-4836-B118-261F7590A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CDF369-5EFA-48FA-BD7B-CA3B94410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8871-6490-4C64-9BA8-8AD1800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713E-7E2B-47B7-B116-2C6B020A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cs typeface="Calibri"/>
            </a:endParaRPr>
          </a:p>
          <a:p>
            <a:pPr marL="342900" indent="-342900"/>
            <a:r>
              <a:rPr lang="en-US" sz="2400" dirty="0">
                <a:cs typeface="Calibri"/>
              </a:rPr>
              <a:t>Background: sets all the background properties in one declaration</a:t>
            </a:r>
            <a:endParaRPr lang="en-US" sz="3200" dirty="0">
              <a:cs typeface="Calibri"/>
            </a:endParaRPr>
          </a:p>
          <a:p>
            <a:pPr marL="342900" indent="-342900"/>
            <a:r>
              <a:rPr lang="en-US" sz="2400" dirty="0">
                <a:cs typeface="Calibri"/>
              </a:rPr>
              <a:t>Background-attachment: sets a fixed image with the whole page</a:t>
            </a:r>
          </a:p>
          <a:p>
            <a:pPr marL="342900" indent="-342900"/>
            <a:r>
              <a:rPr lang="en-US" sz="2400" dirty="0">
                <a:cs typeface="Calibri"/>
              </a:rPr>
              <a:t>Background-color: sets color of background</a:t>
            </a:r>
          </a:p>
          <a:p>
            <a:pPr marL="342900" indent="-342900"/>
            <a:r>
              <a:rPr lang="en-US" sz="2400" dirty="0">
                <a:cs typeface="Calibri"/>
              </a:rPr>
              <a:t>Background-image: sets the background image for a section</a:t>
            </a:r>
          </a:p>
          <a:p>
            <a:pPr marL="342900" indent="-342900"/>
            <a:r>
              <a:rPr lang="en-US" sz="2400" dirty="0">
                <a:cs typeface="Calibri"/>
              </a:rPr>
              <a:t>Background-position: sets the starting position of </a:t>
            </a:r>
            <a:r>
              <a:rPr lang="en-US" sz="2400" dirty="0" err="1">
                <a:cs typeface="Calibri"/>
              </a:rPr>
              <a:t>bg</a:t>
            </a:r>
            <a:r>
              <a:rPr lang="en-US" sz="2400" dirty="0">
                <a:cs typeface="Calibri"/>
              </a:rPr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417978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CDF369-5EFA-48FA-BD7B-CA3B94410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8871-6490-4C64-9BA8-8AD1800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713E-7E2B-47B7-B116-2C6B020A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3200" dirty="0">
              <a:cs typeface="Calibri"/>
            </a:endParaRPr>
          </a:p>
          <a:p>
            <a:r>
              <a:rPr lang="en-US" sz="2400" dirty="0">
                <a:cs typeface="Calibri"/>
              </a:rPr>
              <a:t>Text color: </a:t>
            </a:r>
          </a:p>
          <a:p>
            <a:pPr marL="1143000" lvl="1"/>
            <a:r>
              <a:rPr lang="en-US" sz="2000" dirty="0">
                <a:cs typeface="Calibri"/>
              </a:rPr>
              <a:t>Can be defined in 3 types of values: HEX, RGB and name</a:t>
            </a:r>
          </a:p>
          <a:p>
            <a:r>
              <a:rPr lang="en-US" sz="2400" dirty="0">
                <a:cs typeface="Calibri"/>
              </a:rPr>
              <a:t>Text-align</a:t>
            </a:r>
          </a:p>
          <a:p>
            <a:r>
              <a:rPr lang="en-US" sz="2400" dirty="0">
                <a:cs typeface="Calibri"/>
              </a:rPr>
              <a:t>Text-decoration</a:t>
            </a:r>
          </a:p>
          <a:p>
            <a:r>
              <a:rPr lang="en-US" sz="2400" dirty="0">
                <a:cs typeface="Calibri"/>
              </a:rPr>
              <a:t>Text-transform</a:t>
            </a:r>
          </a:p>
          <a:p>
            <a:r>
              <a:rPr lang="en-US" sz="2400" dirty="0">
                <a:cs typeface="Calibri"/>
              </a:rPr>
              <a:t>Text-indent</a:t>
            </a:r>
          </a:p>
        </p:txBody>
      </p:sp>
    </p:spTree>
    <p:extLst>
      <p:ext uri="{BB962C8B-B14F-4D97-AF65-F5344CB8AC3E}">
        <p14:creationId xmlns:p14="http://schemas.microsoft.com/office/powerpoint/2010/main" val="51935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CDF369-5EFA-48FA-BD7B-CA3B94410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8871-6490-4C64-9BA8-8AD1800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Positioning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713E-7E2B-47B7-B116-2C6B020A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The CSS positioning properties allow you to position an element. It can also place an element behind another, and specify what should happen when an element's content is too big.</a:t>
            </a:r>
          </a:p>
          <a:p>
            <a:r>
              <a:rPr lang="en-US" sz="2400" dirty="0">
                <a:cs typeface="Calibri"/>
              </a:rPr>
              <a:t>There are 4 different positioning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Static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Fixed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Relative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Absolute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67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98DA6-91F8-41BC-8749-555E030B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74B96-B13F-4713-8067-BA1CFEA4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3ABE-414F-4D5B-A861-5DAED875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  <a:hlinkClick r:id="rId2"/>
              </a:rPr>
              <a:t>w3schools.com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  <a:hlinkClick r:id="rId3"/>
              </a:rPr>
              <a:t>try.github.io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  <a:hlinkClick r:id="rId4"/>
              </a:rPr>
              <a:t>codepen.io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47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4B96-B13F-4713-8067-BA1CFEA4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3ABE-414F-4D5B-A861-5DAED875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98DA6-91F8-41BC-8749-555E030B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19DF7-7C5D-4C2F-8D21-2459CA25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F04F-9759-4E75-9C49-D052AEB1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CSS stands for Cascading Style Sheets and is a simple styling language which allows attaching style to HTML elements</a:t>
            </a:r>
          </a:p>
          <a:p>
            <a:r>
              <a:rPr lang="en-US" sz="3200" dirty="0">
                <a:cs typeface="Calibri"/>
              </a:rPr>
              <a:t>Cascading Style Sheets form the Presentation layer of the User Interface</a:t>
            </a:r>
          </a:p>
          <a:p>
            <a:r>
              <a:rPr lang="en-US" sz="3200" dirty="0">
                <a:cs typeface="Calibri"/>
              </a:rPr>
              <a:t>Tells the browser agent how the element is to be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78905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19DF7-7C5D-4C2F-8D21-2459CA25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Types of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F04F-9759-4E75-9C49-D052AEB1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External Style Sheet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&lt;link </a:t>
            </a:r>
            <a:r>
              <a:rPr lang="en-US" dirty="0" err="1">
                <a:cs typeface="Calibri"/>
              </a:rPr>
              <a:t>rel</a:t>
            </a:r>
            <a:r>
              <a:rPr lang="en-US" dirty="0">
                <a:cs typeface="Calibri"/>
              </a:rPr>
              <a:t>="stylesheet" type="text/</a:t>
            </a:r>
            <a:r>
              <a:rPr lang="en-US" dirty="0" err="1">
                <a:cs typeface="Calibri"/>
              </a:rPr>
              <a:t>css</a:t>
            </a:r>
            <a:r>
              <a:rPr lang="en-US" dirty="0">
                <a:cs typeface="Calibri"/>
              </a:rPr>
              <a:t>" </a:t>
            </a:r>
            <a:r>
              <a:rPr lang="en-US" dirty="0" err="1">
                <a:cs typeface="Calibri"/>
              </a:rPr>
              <a:t>href</a:t>
            </a:r>
            <a:r>
              <a:rPr lang="en-US" dirty="0">
                <a:cs typeface="Calibri"/>
              </a:rPr>
              <a:t>="first.css" /&gt;</a:t>
            </a:r>
          </a:p>
          <a:p>
            <a:r>
              <a:rPr lang="en-US" sz="3200" dirty="0">
                <a:cs typeface="Calibri"/>
              </a:rPr>
              <a:t>Embedded Styles 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&lt;style type="text/</a:t>
            </a:r>
            <a:r>
              <a:rPr lang="en-US" dirty="0" err="1">
                <a:cs typeface="Calibri"/>
              </a:rPr>
              <a:t>css</a:t>
            </a:r>
            <a:r>
              <a:rPr lang="en-US" dirty="0">
                <a:cs typeface="Calibri"/>
              </a:rPr>
              <a:t>"&gt;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/* body */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&lt;/style&gt;</a:t>
            </a:r>
          </a:p>
          <a:p>
            <a:r>
              <a:rPr lang="en-US" sz="3200" dirty="0">
                <a:cs typeface="Calibri"/>
              </a:rPr>
              <a:t>Inline Styles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&lt;p style="font-size: 12px"&gt; Lorem ipsum &lt;/p&gt;</a:t>
            </a: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8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8849-8A00-46C8-B118-3D44BAD6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Syntax Rule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C7DA4DD-9ECC-47AC-A67B-ECFFC5DD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223" y="2551232"/>
            <a:ext cx="7939177" cy="27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D1491-4CAD-4C5E-9091-125ABD10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Selectors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7572-F012-47E1-BDF8-970E9813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Adjacent Sibling Selector</a:t>
            </a:r>
          </a:p>
          <a:p>
            <a:r>
              <a:rPr lang="en-US" dirty="0">
                <a:cs typeface="Calibri"/>
              </a:rPr>
              <a:t>Attribute Selector</a:t>
            </a:r>
          </a:p>
          <a:p>
            <a:r>
              <a:rPr lang="en-US" dirty="0">
                <a:cs typeface="Calibri"/>
              </a:rPr>
              <a:t>Child Selector</a:t>
            </a:r>
          </a:p>
          <a:p>
            <a:r>
              <a:rPr lang="en-US" dirty="0">
                <a:cs typeface="Calibri"/>
              </a:rPr>
              <a:t>Class Selector</a:t>
            </a:r>
          </a:p>
          <a:p>
            <a:r>
              <a:rPr lang="en-US" dirty="0">
                <a:cs typeface="Calibri"/>
              </a:rPr>
              <a:t>Descendent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E5DFF-10D6-4A11-87C3-44C108AB0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 Selector</a:t>
            </a:r>
          </a:p>
          <a:p>
            <a:r>
              <a:rPr lang="en-US" dirty="0">
                <a:cs typeface="Calibri"/>
              </a:rPr>
              <a:t>Universal Selector </a:t>
            </a:r>
          </a:p>
          <a:p>
            <a:r>
              <a:rPr lang="en-US" dirty="0">
                <a:cs typeface="Calibri"/>
              </a:rPr>
              <a:t>Type selector</a:t>
            </a:r>
          </a:p>
          <a:p>
            <a:r>
              <a:rPr lang="en-US" dirty="0">
                <a:cs typeface="Calibri"/>
              </a:rPr>
              <a:t>Pseudo class </a:t>
            </a:r>
          </a:p>
          <a:p>
            <a:r>
              <a:rPr lang="en-US" dirty="0">
                <a:cs typeface="Calibri"/>
              </a:rPr>
              <a:t>Pseudo elements</a:t>
            </a:r>
          </a:p>
        </p:txBody>
      </p:sp>
    </p:spTree>
    <p:extLst>
      <p:ext uri="{BB962C8B-B14F-4D97-AF65-F5344CB8AC3E}">
        <p14:creationId xmlns:p14="http://schemas.microsoft.com/office/powerpoint/2010/main" val="29979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53D1-D38C-4A94-BDC6-027F5E14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Id selector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3C53-F4AF-4FE1-B166-4DA4094F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97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the element with that unique Id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 # "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CFFF6-07ED-46C3-A01C-364622ACE890}"/>
              </a:ext>
            </a:extLst>
          </p:cNvPr>
          <p:cNvSpPr txBox="1">
            <a:spLocks/>
          </p:cNvSpPr>
          <p:nvPr/>
        </p:nvSpPr>
        <p:spPr>
          <a:xfrm>
            <a:off x="840082" y="3173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cs typeface="Calibri Light"/>
              </a:rPr>
              <a:t>Class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2B44A-45F3-4394-B5DA-AF98717C56AE}"/>
              </a:ext>
            </a:extLst>
          </p:cNvPr>
          <p:cNvSpPr txBox="1">
            <a:spLocks/>
          </p:cNvSpPr>
          <p:nvPr/>
        </p:nvSpPr>
        <p:spPr>
          <a:xfrm>
            <a:off x="838200" y="4597400"/>
            <a:ext cx="10515600" cy="97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all the elements of the class mentioned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 . "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3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53D1-D38C-4A94-BDC6-027F5E14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Universal selector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3C53-F4AF-4FE1-B166-4DA4094F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97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all the element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 * "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CFFF6-07ED-46C3-A01C-364622ACE890}"/>
              </a:ext>
            </a:extLst>
          </p:cNvPr>
          <p:cNvSpPr txBox="1">
            <a:spLocks/>
          </p:cNvSpPr>
          <p:nvPr/>
        </p:nvSpPr>
        <p:spPr>
          <a:xfrm>
            <a:off x="840082" y="3173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cs typeface="Calibri Light"/>
              </a:rPr>
              <a:t>Element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2B44A-45F3-4394-B5DA-AF98717C56AE}"/>
              </a:ext>
            </a:extLst>
          </p:cNvPr>
          <p:cNvSpPr txBox="1">
            <a:spLocks/>
          </p:cNvSpPr>
          <p:nvPr/>
        </p:nvSpPr>
        <p:spPr>
          <a:xfrm>
            <a:off x="838200" y="4597400"/>
            <a:ext cx="10515600" cy="97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all the elements of the class mentioned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 . "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1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53D1-D38C-4A94-BDC6-027F5E14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Adjacent sibling selector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3C53-F4AF-4FE1-B166-4DA4094F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97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an adjacent sibling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"+"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CFFF6-07ED-46C3-A01C-364622ACE890}"/>
              </a:ext>
            </a:extLst>
          </p:cNvPr>
          <p:cNvSpPr txBox="1">
            <a:spLocks/>
          </p:cNvSpPr>
          <p:nvPr/>
        </p:nvSpPr>
        <p:spPr>
          <a:xfrm>
            <a:off x="840082" y="3173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cs typeface="Calibri Light"/>
              </a:rPr>
              <a:t>Attribute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2B44A-45F3-4394-B5DA-AF98717C56AE}"/>
              </a:ext>
            </a:extLst>
          </p:cNvPr>
          <p:cNvSpPr txBox="1">
            <a:spLocks/>
          </p:cNvSpPr>
          <p:nvPr/>
        </p:nvSpPr>
        <p:spPr>
          <a:xfrm>
            <a:off x="838200" y="4597400"/>
            <a:ext cx="10515600" cy="97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an element based on its attributes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cs typeface="Calibri"/>
              </a:rPr>
              <a:t>"[attribute="value"]"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95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53D1-D38C-4A94-BDC6-027F5E14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Child selector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3C53-F4AF-4FE1-B166-4DA4094F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97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the children of a given element</a:t>
            </a:r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"&gt;"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CFFF6-07ED-46C3-A01C-364622ACE890}"/>
              </a:ext>
            </a:extLst>
          </p:cNvPr>
          <p:cNvSpPr txBox="1">
            <a:spLocks/>
          </p:cNvSpPr>
          <p:nvPr/>
        </p:nvSpPr>
        <p:spPr>
          <a:xfrm>
            <a:off x="840082" y="3173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cs typeface="Calibri Light"/>
              </a:rPr>
              <a:t>Discendent</a:t>
            </a:r>
            <a:r>
              <a:rPr lang="en-US" sz="4000" dirty="0">
                <a:cs typeface="Calibri Light"/>
              </a:rPr>
              <a:t>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2B44A-45F3-4394-B5DA-AF98717C56AE}"/>
              </a:ext>
            </a:extLst>
          </p:cNvPr>
          <p:cNvSpPr txBox="1">
            <a:spLocks/>
          </p:cNvSpPr>
          <p:nvPr/>
        </p:nvSpPr>
        <p:spPr>
          <a:xfrm>
            <a:off x="838200" y="4597400"/>
            <a:ext cx="10515600" cy="97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cs typeface="Calibri"/>
              </a:rPr>
              <a:t>Description: Selects all the descendant elements of a parent </a:t>
            </a:r>
            <a:r>
              <a:rPr lang="en-US" sz="2400" dirty="0" err="1">
                <a:cs typeface="Calibri"/>
              </a:rPr>
              <a:t>elment</a:t>
            </a:r>
            <a:endParaRPr lang="en-US" dirty="0" err="1"/>
          </a:p>
          <a:p>
            <a:pPr marL="0" indent="0" algn="ctr">
              <a:buNone/>
            </a:pPr>
            <a:r>
              <a:rPr lang="en-US" sz="2400" dirty="0">
                <a:cs typeface="Calibri"/>
              </a:rPr>
              <a:t>" ␣ "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69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Cascading Style Sheet</vt:lpstr>
      <vt:lpstr>Cascading Style Sheets</vt:lpstr>
      <vt:lpstr>Types of CSS</vt:lpstr>
      <vt:lpstr>Syntax Rule</vt:lpstr>
      <vt:lpstr>Selectors</vt:lpstr>
      <vt:lpstr>Id selector</vt:lpstr>
      <vt:lpstr>Universal selector</vt:lpstr>
      <vt:lpstr>Adjacent sibling selector</vt:lpstr>
      <vt:lpstr>Child selector</vt:lpstr>
      <vt:lpstr>Pseudo Classes and Elements</vt:lpstr>
      <vt:lpstr>CSS Background</vt:lpstr>
      <vt:lpstr>CSS Text</vt:lpstr>
      <vt:lpstr>Positioning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110</cp:revision>
  <dcterms:created xsi:type="dcterms:W3CDTF">2013-07-15T20:26:40Z</dcterms:created>
  <dcterms:modified xsi:type="dcterms:W3CDTF">2018-08-28T17:32:44Z</dcterms:modified>
</cp:coreProperties>
</file>