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nmay S Gupta" userId="S::tannmays.gupta2016@vitstudent.ac.in::b9af353a-da63-4816-9cba-96f2af729ce5" providerId="AD" clId="Web-{BEDEF1CD-5349-469D-B496-F072FBA9B327}"/>
    <pc:docChg chg="addSld delSld modSld sldOrd">
      <pc:chgData name="Tannmay S Gupta" userId="S::tannmays.gupta2016@vitstudent.ac.in::b9af353a-da63-4816-9cba-96f2af729ce5" providerId="AD" clId="Web-{BEDEF1CD-5349-469D-B496-F072FBA9B327}" dt="2018-08-21T07:33:45.118" v="479" actId="20577"/>
      <pc:docMkLst>
        <pc:docMk/>
      </pc:docMkLst>
      <pc:sldChg chg="modSp">
        <pc:chgData name="Tannmay S Gupta" userId="S::tannmays.gupta2016@vitstudent.ac.in::b9af353a-da63-4816-9cba-96f2af729ce5" providerId="AD" clId="Web-{BEDEF1CD-5349-469D-B496-F072FBA9B327}" dt="2018-08-21T07:14:04.973" v="10" actId="20577"/>
        <pc:sldMkLst>
          <pc:docMk/>
          <pc:sldMk cId="109857222" sldId="256"/>
        </pc:sldMkLst>
        <pc:spChg chg="mod">
          <ac:chgData name="Tannmay S Gupta" userId="S::tannmays.gupta2016@vitstudent.ac.in::b9af353a-da63-4816-9cba-96f2af729ce5" providerId="AD" clId="Web-{BEDEF1CD-5349-469D-B496-F072FBA9B327}" dt="2018-08-21T07:14:04.973" v="1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 mod setBg modClrScheme chgLayout">
        <pc:chgData name="Tannmay S Gupta" userId="S::tannmays.gupta2016@vitstudent.ac.in::b9af353a-da63-4816-9cba-96f2af729ce5" providerId="AD" clId="Web-{BEDEF1CD-5349-469D-B496-F072FBA9B327}" dt="2018-08-21T07:18:06.152" v="187" actId="14100"/>
        <pc:sldMkLst>
          <pc:docMk/>
          <pc:sldMk cId="3569173541" sldId="257"/>
        </pc:sldMkLst>
        <pc:spChg chg="mod ord">
          <ac:chgData name="Tannmay S Gupta" userId="S::tannmays.gupta2016@vitstudent.ac.in::b9af353a-da63-4816-9cba-96f2af729ce5" providerId="AD" clId="Web-{BEDEF1CD-5349-469D-B496-F072FBA9B327}" dt="2018-08-21T07:16:33.056" v="57" actId="20577"/>
          <ac:spMkLst>
            <pc:docMk/>
            <pc:sldMk cId="3569173541" sldId="257"/>
            <ac:spMk id="2" creationId="{76EB805F-0C9C-4AF7-A28D-B6A603052DA1}"/>
          </ac:spMkLst>
        </pc:spChg>
        <pc:spChg chg="del mod ord">
          <ac:chgData name="Tannmay S Gupta" userId="S::tannmays.gupta2016@vitstudent.ac.in::b9af353a-da63-4816-9cba-96f2af729ce5" providerId="AD" clId="Web-{BEDEF1CD-5349-469D-B496-F072FBA9B327}" dt="2018-08-21T07:15:30.054" v="34"/>
          <ac:spMkLst>
            <pc:docMk/>
            <pc:sldMk cId="3569173541" sldId="257"/>
            <ac:spMk id="3" creationId="{38A67E7E-4C99-4B1A-92CB-1B625A3CE5E5}"/>
          </ac:spMkLst>
        </pc:spChg>
        <pc:spChg chg="add mod ord">
          <ac:chgData name="Tannmay S Gupta" userId="S::tannmays.gupta2016@vitstudent.ac.in::b9af353a-da63-4816-9cba-96f2af729ce5" providerId="AD" clId="Web-{BEDEF1CD-5349-469D-B496-F072FBA9B327}" dt="2018-08-21T07:18:06.152" v="187" actId="14100"/>
          <ac:spMkLst>
            <pc:docMk/>
            <pc:sldMk cId="3569173541" sldId="257"/>
            <ac:spMk id="4" creationId="{7ACFBDBC-9241-4DC1-B3B8-48C4B2D41C89}"/>
          </ac:spMkLst>
        </pc:spChg>
        <pc:spChg chg="add">
          <ac:chgData name="Tannmay S Gupta" userId="S::tannmays.gupta2016@vitstudent.ac.in::b9af353a-da63-4816-9cba-96f2af729ce5" providerId="AD" clId="Web-{BEDEF1CD-5349-469D-B496-F072FBA9B327}" dt="2018-08-21T07:15:30.054" v="34"/>
          <ac:spMkLst>
            <pc:docMk/>
            <pc:sldMk cId="3569173541" sldId="257"/>
            <ac:spMk id="9" creationId="{8D70B121-56F4-4848-B38B-182089D909FA}"/>
          </ac:spMkLst>
        </pc:spChg>
        <pc:cxnChg chg="add">
          <ac:chgData name="Tannmay S Gupta" userId="S::tannmays.gupta2016@vitstudent.ac.in::b9af353a-da63-4816-9cba-96f2af729ce5" providerId="AD" clId="Web-{BEDEF1CD-5349-469D-B496-F072FBA9B327}" dt="2018-08-21T07:15:30.054" v="34"/>
          <ac:cxnSpMkLst>
            <pc:docMk/>
            <pc:sldMk cId="3569173541" sldId="257"/>
            <ac:cxnSpMk id="11" creationId="{2D72A2C9-F3CA-4216-8BAD-FA4C970C3C4E}"/>
          </ac:cxnSpMkLst>
        </pc:cxnChg>
      </pc:sldChg>
      <pc:sldChg chg="modSp new">
        <pc:chgData name="Tannmay S Gupta" userId="S::tannmays.gupta2016@vitstudent.ac.in::b9af353a-da63-4816-9cba-96f2af729ce5" providerId="AD" clId="Web-{BEDEF1CD-5349-469D-B496-F072FBA9B327}" dt="2018-08-21T07:18:36.747" v="209" actId="20577"/>
        <pc:sldMkLst>
          <pc:docMk/>
          <pc:sldMk cId="4134433647" sldId="258"/>
        </pc:sldMkLst>
        <pc:spChg chg="mod">
          <ac:chgData name="Tannmay S Gupta" userId="S::tannmays.gupta2016@vitstudent.ac.in::b9af353a-da63-4816-9cba-96f2af729ce5" providerId="AD" clId="Web-{BEDEF1CD-5349-469D-B496-F072FBA9B327}" dt="2018-08-21T07:18:36.747" v="209" actId="20577"/>
          <ac:spMkLst>
            <pc:docMk/>
            <pc:sldMk cId="4134433647" sldId="258"/>
            <ac:spMk id="2" creationId="{654131DB-5D4A-4392-ADF6-9546718B482C}"/>
          </ac:spMkLst>
        </pc:spChg>
      </pc:sldChg>
      <pc:sldChg chg="modSp new del">
        <pc:chgData name="Tannmay S Gupta" userId="S::tannmays.gupta2016@vitstudent.ac.in::b9af353a-da63-4816-9cba-96f2af729ce5" providerId="AD" clId="Web-{BEDEF1CD-5349-469D-B496-F072FBA9B327}" dt="2018-08-21T07:21:32.596" v="334"/>
        <pc:sldMkLst>
          <pc:docMk/>
          <pc:sldMk cId="1715020653" sldId="259"/>
        </pc:sldMkLst>
        <pc:spChg chg="mod">
          <ac:chgData name="Tannmay S Gupta" userId="S::tannmays.gupta2016@vitstudent.ac.in::b9af353a-da63-4816-9cba-96f2af729ce5" providerId="AD" clId="Web-{BEDEF1CD-5349-469D-B496-F072FBA9B327}" dt="2018-08-21T07:20:34.626" v="304" actId="20577"/>
          <ac:spMkLst>
            <pc:docMk/>
            <pc:sldMk cId="1715020653" sldId="259"/>
            <ac:spMk id="2" creationId="{BDA76868-C36C-44BE-84AA-A8CFC4CB914C}"/>
          </ac:spMkLst>
        </pc:spChg>
        <pc:spChg chg="mod">
          <ac:chgData name="Tannmay S Gupta" userId="S::tannmays.gupta2016@vitstudent.ac.in::b9af353a-da63-4816-9cba-96f2af729ce5" providerId="AD" clId="Web-{BEDEF1CD-5349-469D-B496-F072FBA9B327}" dt="2018-08-21T07:21:18.237" v="322" actId="20577"/>
          <ac:spMkLst>
            <pc:docMk/>
            <pc:sldMk cId="1715020653" sldId="259"/>
            <ac:spMk id="4" creationId="{2F226078-C66E-4246-84A8-748CE2B12711}"/>
          </ac:spMkLst>
        </pc:spChg>
      </pc:sldChg>
      <pc:sldChg chg="modSp add replId">
        <pc:chgData name="Tannmay S Gupta" userId="S::tannmays.gupta2016@vitstudent.ac.in::b9af353a-da63-4816-9cba-96f2af729ce5" providerId="AD" clId="Web-{BEDEF1CD-5349-469D-B496-F072FBA9B327}" dt="2018-08-21T07:21:24.768" v="331" actId="20577"/>
        <pc:sldMkLst>
          <pc:docMk/>
          <pc:sldMk cId="1515953751" sldId="260"/>
        </pc:sldMkLst>
        <pc:spChg chg="mod">
          <ac:chgData name="Tannmay S Gupta" userId="S::tannmays.gupta2016@vitstudent.ac.in::b9af353a-da63-4816-9cba-96f2af729ce5" providerId="AD" clId="Web-{BEDEF1CD-5349-469D-B496-F072FBA9B327}" dt="2018-08-21T07:21:13.613" v="321" actId="20577"/>
          <ac:spMkLst>
            <pc:docMk/>
            <pc:sldMk cId="1515953751" sldId="260"/>
            <ac:spMk id="2" creationId="{76EB805F-0C9C-4AF7-A28D-B6A603052DA1}"/>
          </ac:spMkLst>
        </pc:spChg>
        <pc:spChg chg="mod">
          <ac:chgData name="Tannmay S Gupta" userId="S::tannmays.gupta2016@vitstudent.ac.in::b9af353a-da63-4816-9cba-96f2af729ce5" providerId="AD" clId="Web-{BEDEF1CD-5349-469D-B496-F072FBA9B327}" dt="2018-08-21T07:21:24.768" v="331" actId="20577"/>
          <ac:spMkLst>
            <pc:docMk/>
            <pc:sldMk cId="1515953751" sldId="260"/>
            <ac:spMk id="4" creationId="{7ACFBDBC-9241-4DC1-B3B8-48C4B2D41C89}"/>
          </ac:spMkLst>
        </pc:spChg>
      </pc:sldChg>
      <pc:sldChg chg="delSp modSp add replId">
        <pc:chgData name="Tannmay S Gupta" userId="S::tannmays.gupta2016@vitstudent.ac.in::b9af353a-da63-4816-9cba-96f2af729ce5" providerId="AD" clId="Web-{BEDEF1CD-5349-469D-B496-F072FBA9B327}" dt="2018-08-21T07:22:27.786" v="349" actId="20577"/>
        <pc:sldMkLst>
          <pc:docMk/>
          <pc:sldMk cId="2471967583" sldId="261"/>
        </pc:sldMkLst>
        <pc:spChg chg="mod">
          <ac:chgData name="Tannmay S Gupta" userId="S::tannmays.gupta2016@vitstudent.ac.in::b9af353a-da63-4816-9cba-96f2af729ce5" providerId="AD" clId="Web-{BEDEF1CD-5349-469D-B496-F072FBA9B327}" dt="2018-08-21T07:22:24.333" v="348" actId="20577"/>
          <ac:spMkLst>
            <pc:docMk/>
            <pc:sldMk cId="2471967583" sldId="261"/>
            <ac:spMk id="2" creationId="{76EB805F-0C9C-4AF7-A28D-B6A603052DA1}"/>
          </ac:spMkLst>
        </pc:spChg>
        <pc:spChg chg="mod">
          <ac:chgData name="Tannmay S Gupta" userId="S::tannmays.gupta2016@vitstudent.ac.in::b9af353a-da63-4816-9cba-96f2af729ce5" providerId="AD" clId="Web-{BEDEF1CD-5349-469D-B496-F072FBA9B327}" dt="2018-08-21T07:22:27.786" v="349" actId="20577"/>
          <ac:spMkLst>
            <pc:docMk/>
            <pc:sldMk cId="2471967583" sldId="261"/>
            <ac:spMk id="4" creationId="{7ACFBDBC-9241-4DC1-B3B8-48C4B2D41C89}"/>
          </ac:spMkLst>
        </pc:spChg>
        <pc:spChg chg="del">
          <ac:chgData name="Tannmay S Gupta" userId="S::tannmays.gupta2016@vitstudent.ac.in::b9af353a-da63-4816-9cba-96f2af729ce5" providerId="AD" clId="Web-{BEDEF1CD-5349-469D-B496-F072FBA9B327}" dt="2018-08-21T07:21:45.003" v="336"/>
          <ac:spMkLst>
            <pc:docMk/>
            <pc:sldMk cId="2471967583" sldId="261"/>
            <ac:spMk id="9" creationId="{8D70B121-56F4-4848-B38B-182089D909FA}"/>
          </ac:spMkLst>
        </pc:spChg>
      </pc:sldChg>
      <pc:sldChg chg="addSp modSp add ord replId">
        <pc:chgData name="Tannmay S Gupta" userId="S::tannmays.gupta2016@vitstudent.ac.in::b9af353a-da63-4816-9cba-96f2af729ce5" providerId="AD" clId="Web-{BEDEF1CD-5349-469D-B496-F072FBA9B327}" dt="2018-08-21T07:23:27.233" v="372"/>
        <pc:sldMkLst>
          <pc:docMk/>
          <pc:sldMk cId="2203709569" sldId="262"/>
        </pc:sldMkLst>
        <pc:spChg chg="mod">
          <ac:chgData name="Tannmay S Gupta" userId="S::tannmays.gupta2016@vitstudent.ac.in::b9af353a-da63-4816-9cba-96f2af729ce5" providerId="AD" clId="Web-{BEDEF1CD-5349-469D-B496-F072FBA9B327}" dt="2018-08-21T07:23:12.248" v="367" actId="20577"/>
          <ac:spMkLst>
            <pc:docMk/>
            <pc:sldMk cId="2203709569" sldId="262"/>
            <ac:spMk id="2" creationId="{654131DB-5D4A-4392-ADF6-9546718B482C}"/>
          </ac:spMkLst>
        </pc:spChg>
        <pc:spChg chg="add">
          <ac:chgData name="Tannmay S Gupta" userId="S::tannmays.gupta2016@vitstudent.ac.in::b9af353a-da63-4816-9cba-96f2af729ce5" providerId="AD" clId="Web-{BEDEF1CD-5349-469D-B496-F072FBA9B327}" dt="2018-08-21T07:23:27.233" v="372"/>
          <ac:spMkLst>
            <pc:docMk/>
            <pc:sldMk cId="2203709569" sldId="262"/>
            <ac:spMk id="5" creationId="{E1F4B819-634D-4BF5-BF86-3D4129F7C8E1}"/>
          </ac:spMkLst>
        </pc:spChg>
      </pc:sldChg>
      <pc:sldChg chg="add del replId">
        <pc:chgData name="Tannmay S Gupta" userId="S::tannmays.gupta2016@vitstudent.ac.in::b9af353a-da63-4816-9cba-96f2af729ce5" providerId="AD" clId="Web-{BEDEF1CD-5349-469D-B496-F072FBA9B327}" dt="2018-08-21T07:23:21.686" v="371"/>
        <pc:sldMkLst>
          <pc:docMk/>
          <pc:sldMk cId="948329186" sldId="263"/>
        </pc:sldMkLst>
      </pc:sldChg>
      <pc:sldChg chg="modSp add ord replId">
        <pc:chgData name="Tannmay S Gupta" userId="S::tannmays.gupta2016@vitstudent.ac.in::b9af353a-da63-4816-9cba-96f2af729ce5" providerId="AD" clId="Web-{BEDEF1CD-5349-469D-B496-F072FBA9B327}" dt="2018-08-21T07:26:13.791" v="384" actId="20577"/>
        <pc:sldMkLst>
          <pc:docMk/>
          <pc:sldMk cId="2165772068" sldId="263"/>
        </pc:sldMkLst>
        <pc:spChg chg="mod">
          <ac:chgData name="Tannmay S Gupta" userId="S::tannmays.gupta2016@vitstudent.ac.in::b9af353a-da63-4816-9cba-96f2af729ce5" providerId="AD" clId="Web-{BEDEF1CD-5349-469D-B496-F072FBA9B327}" dt="2018-08-21T07:26:13.791" v="384" actId="20577"/>
          <ac:spMkLst>
            <pc:docMk/>
            <pc:sldMk cId="2165772068" sldId="263"/>
            <ac:spMk id="2" creationId="{76EB805F-0C9C-4AF7-A28D-B6A603052DA1}"/>
          </ac:spMkLst>
        </pc:spChg>
      </pc:sldChg>
      <pc:sldChg chg="addSp modSp new">
        <pc:chgData name="Tannmay S Gupta" userId="S::tannmays.gupta2016@vitstudent.ac.in::b9af353a-da63-4816-9cba-96f2af729ce5" providerId="AD" clId="Web-{BEDEF1CD-5349-469D-B496-F072FBA9B327}" dt="2018-08-21T07:27:24.012" v="455" actId="20577"/>
        <pc:sldMkLst>
          <pc:docMk/>
          <pc:sldMk cId="1351020581" sldId="264"/>
        </pc:sldMkLst>
        <pc:spChg chg="mod">
          <ac:chgData name="Tannmay S Gupta" userId="S::tannmays.gupta2016@vitstudent.ac.in::b9af353a-da63-4816-9cba-96f2af729ce5" providerId="AD" clId="Web-{BEDEF1CD-5349-469D-B496-F072FBA9B327}" dt="2018-08-21T07:27:15.887" v="450" actId="20577"/>
          <ac:spMkLst>
            <pc:docMk/>
            <pc:sldMk cId="1351020581" sldId="264"/>
            <ac:spMk id="2" creationId="{30F17913-B303-4CC2-B25B-A839C145F3A5}"/>
          </ac:spMkLst>
        </pc:spChg>
        <pc:spChg chg="mod">
          <ac:chgData name="Tannmay S Gupta" userId="S::tannmays.gupta2016@vitstudent.ac.in::b9af353a-da63-4816-9cba-96f2af729ce5" providerId="AD" clId="Web-{BEDEF1CD-5349-469D-B496-F072FBA9B327}" dt="2018-08-21T07:27:24.012" v="455" actId="20577"/>
          <ac:spMkLst>
            <pc:docMk/>
            <pc:sldMk cId="1351020581" sldId="264"/>
            <ac:spMk id="3" creationId="{F297A191-E4F9-4730-B699-301C7E808EA2}"/>
          </ac:spMkLst>
        </pc:spChg>
        <pc:spChg chg="add ord">
          <ac:chgData name="Tannmay S Gupta" userId="S::tannmays.gupta2016@vitstudent.ac.in::b9af353a-da63-4816-9cba-96f2af729ce5" providerId="AD" clId="Web-{BEDEF1CD-5349-469D-B496-F072FBA9B327}" dt="2018-08-21T07:26:42.808" v="387"/>
          <ac:spMkLst>
            <pc:docMk/>
            <pc:sldMk cId="1351020581" sldId="264"/>
            <ac:spMk id="5" creationId="{EB5D5636-83C2-4BC0-B653-B9F3DFB800B9}"/>
          </ac:spMkLst>
        </pc:spChg>
      </pc:sldChg>
      <pc:sldChg chg="modSp new">
        <pc:chgData name="Tannmay S Gupta" userId="S::tannmays.gupta2016@vitstudent.ac.in::b9af353a-da63-4816-9cba-96f2af729ce5" providerId="AD" clId="Web-{BEDEF1CD-5349-469D-B496-F072FBA9B327}" dt="2018-08-21T07:33:44.305" v="477" actId="20577"/>
        <pc:sldMkLst>
          <pc:docMk/>
          <pc:sldMk cId="1254079927" sldId="265"/>
        </pc:sldMkLst>
        <pc:spChg chg="mod">
          <ac:chgData name="Tannmay S Gupta" userId="S::tannmays.gupta2016@vitstudent.ac.in::b9af353a-da63-4816-9cba-96f2af729ce5" providerId="AD" clId="Web-{BEDEF1CD-5349-469D-B496-F072FBA9B327}" dt="2018-08-21T07:33:44.305" v="477" actId="20577"/>
          <ac:spMkLst>
            <pc:docMk/>
            <pc:sldMk cId="1254079927" sldId="265"/>
            <ac:spMk id="2" creationId="{6D8A36CC-93C4-414E-8037-67B6F173D03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HTML and 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B805F-0C9C-4AF7-A28D-B6A603052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879" y="820103"/>
            <a:ext cx="6384211" cy="109149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</a:rPr>
              <a:t>What </a:t>
            </a:r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is </a:t>
            </a:r>
            <a:r>
              <a:rPr lang="en-US" sz="4800" dirty="0">
                <a:solidFill>
                  <a:schemeClr val="accent1"/>
                </a:solidFill>
              </a:rPr>
              <a:t>HTML</a:t>
            </a:r>
            <a:endParaRPr lang="en-US" sz="4800" dirty="0">
              <a:solidFill>
                <a:schemeClr val="accent1"/>
              </a:solidFill>
              <a:cs typeface="Calibri Ligh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FBDBC-9241-4DC1-B3B8-48C4B2D41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6031" y="2056556"/>
            <a:ext cx="6377769" cy="27305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Hyper text Markup Language is the </a:t>
            </a:r>
            <a:r>
              <a:rPr lang="en-US" sz="2400" dirty="0" err="1">
                <a:cs typeface="Calibri"/>
              </a:rPr>
              <a:t>standardmarkup</a:t>
            </a:r>
            <a:r>
              <a:rPr lang="en-US" sz="2400" dirty="0">
                <a:cs typeface="Calibri"/>
              </a:rPr>
              <a:t> language for creating web pages and web applications.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Along with CSS &amp; </a:t>
            </a:r>
            <a:r>
              <a:rPr lang="en-US" sz="2400" dirty="0" err="1">
                <a:cs typeface="Calibri"/>
              </a:rPr>
              <a:t>Javascript</a:t>
            </a:r>
            <a:r>
              <a:rPr lang="en-US" sz="2400" dirty="0">
                <a:cs typeface="Calibri"/>
              </a:rPr>
              <a:t> it becomes one the cornerstones of the world Wide Web</a:t>
            </a:r>
          </a:p>
        </p:txBody>
      </p:sp>
    </p:spTree>
    <p:extLst>
      <p:ext uri="{BB962C8B-B14F-4D97-AF65-F5344CB8AC3E}">
        <p14:creationId xmlns:p14="http://schemas.microsoft.com/office/powerpoint/2010/main" val="356917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31DB-5D4A-4392-ADF6-9546718B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How the Web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AEDDD-ED52-4DB0-82C5-2222A27AC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3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B805F-0C9C-4AF7-A28D-B6A603052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879" y="820103"/>
            <a:ext cx="6384211" cy="109149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dirty="0">
                <a:solidFill>
                  <a:srgbClr val="000000"/>
                </a:solidFill>
                <a:cs typeface="Calibri Light"/>
              </a:rPr>
              <a:t>HTML, T</a:t>
            </a:r>
            <a:r>
              <a:rPr lang="en-US" sz="4000" dirty="0">
                <a:solidFill>
                  <a:srgbClr val="000000"/>
                </a:solidFill>
                <a:cs typeface="Calibri Light"/>
              </a:rPr>
              <a:t>he skeleton</a:t>
            </a:r>
            <a:endParaRPr lang="en-US" sz="4000" dirty="0">
              <a:cs typeface="Calibri Ligh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FBDBC-9241-4DC1-B3B8-48C4B2D41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6031" y="2056556"/>
            <a:ext cx="6377769" cy="27305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HTML provides names to describe different types of content on your website </a:t>
            </a:r>
          </a:p>
        </p:txBody>
      </p:sp>
    </p:spTree>
    <p:extLst>
      <p:ext uri="{BB962C8B-B14F-4D97-AF65-F5344CB8AC3E}">
        <p14:creationId xmlns:p14="http://schemas.microsoft.com/office/powerpoint/2010/main" val="151595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B805F-0C9C-4AF7-A28D-B6A603052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879" y="820103"/>
            <a:ext cx="6384211" cy="109149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dirty="0">
                <a:solidFill>
                  <a:srgbClr val="000000"/>
                </a:solidFill>
                <a:cs typeface="Calibri Light"/>
              </a:rPr>
              <a:t>JavaScript,</a:t>
            </a:r>
            <a:r>
              <a:rPr lang="en-US" sz="4800" dirty="0">
                <a:cs typeface="Calibri Light"/>
              </a:rPr>
              <a:t> </a:t>
            </a:r>
            <a:r>
              <a:rPr lang="en-US" sz="4000" dirty="0">
                <a:cs typeface="Calibri Light"/>
              </a:rPr>
              <a:t>The Brains 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FBDBC-9241-4DC1-B3B8-48C4B2D41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6031" y="2056556"/>
            <a:ext cx="6377769" cy="27305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196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31DB-5D4A-4392-ADF6-9546718B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How Dynamic websites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AEDDD-ED52-4DB0-82C5-2222A27AC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F4B819-634D-4BF5-BF86-3D4129F7C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09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B805F-0C9C-4AF7-A28D-B6A603052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879" y="820103"/>
            <a:ext cx="6384211" cy="109149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dirty="0">
                <a:solidFill>
                  <a:srgbClr val="000000"/>
                </a:solidFill>
                <a:cs typeface="Calibri Light"/>
              </a:rPr>
              <a:t>CSS,</a:t>
            </a:r>
            <a:r>
              <a:rPr lang="en-US" sz="4800" dirty="0">
                <a:cs typeface="Calibri Light"/>
              </a:rPr>
              <a:t> </a:t>
            </a:r>
            <a:r>
              <a:rPr lang="en-US" sz="4000" dirty="0">
                <a:cs typeface="Calibri Light"/>
              </a:rPr>
              <a:t>The Skin 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FBDBC-9241-4DC1-B3B8-48C4B2D41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6031" y="2056556"/>
            <a:ext cx="6377769" cy="27305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577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B5D5636-83C2-4BC0-B653-B9F3DFB80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17913-B303-4CC2-B25B-A839C145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Today's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A191-E4F9-4730-B699-301C7E808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20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36CC-93C4-414E-8037-67B6F173D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Introduction to </a:t>
            </a:r>
            <a:r>
              <a:rPr lang="en-US" dirty="0" err="1">
                <a:cs typeface="Calibri Light"/>
              </a:rPr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2A386-D5E1-4012-9B78-BEFE0CCDD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7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HTML and GITHUB</vt:lpstr>
      <vt:lpstr>What is HTML</vt:lpstr>
      <vt:lpstr>How the Web Works</vt:lpstr>
      <vt:lpstr>HTML, The skeleton</vt:lpstr>
      <vt:lpstr>JavaScript, The Brains </vt:lpstr>
      <vt:lpstr>How Dynamic websites work</vt:lpstr>
      <vt:lpstr>CSS, The Skin </vt:lpstr>
      <vt:lpstr>Today's Topics</vt:lpstr>
      <vt:lpstr>Introduction to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27</cp:revision>
  <dcterms:created xsi:type="dcterms:W3CDTF">2013-07-15T20:26:40Z</dcterms:created>
  <dcterms:modified xsi:type="dcterms:W3CDTF">2018-08-21T07:33:46Z</dcterms:modified>
</cp:coreProperties>
</file>