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Mon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10f06e34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710f06e34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10f06e34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710f06e34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10f06e34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10f06e34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10f06e34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10f06e34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10f06e34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10f06e34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10f06e34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10f06e34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10f06e34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10f06e34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10f06e34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10f06e34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10f06e34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10f06e34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10f06e34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10f06e34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10f06e34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10f06e34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10f06e34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10f06e34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10f06e344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10f06e344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10f06e34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10f06e34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10f06e34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10f06e34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notfound.js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4675" y="82225"/>
            <a:ext cx="8948700" cy="20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🧭 React Router DOM — Beginner Guide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📦 1. What is React Router?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React Router is a </a:t>
            </a:r>
            <a:r>
              <a:rPr b="1" lang="en-GB" sz="1100">
                <a:solidFill>
                  <a:schemeClr val="dk1"/>
                </a:solidFill>
              </a:rPr>
              <a:t>standard routing library</a:t>
            </a:r>
            <a:r>
              <a:rPr lang="en-GB" sz="1100">
                <a:solidFill>
                  <a:schemeClr val="dk1"/>
                </a:solidFill>
              </a:rPr>
              <a:t> for React. It enables: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Navigation between views/components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Dynamic URL handling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559" y="155871"/>
            <a:ext cx="1099821" cy="45338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99050" y="2183000"/>
            <a:ext cx="6631200" cy="25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🔧 2. Installation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Run this in your React project: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npm install react-router-dom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104675" y="82225"/>
            <a:ext cx="89487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✅ What Happens Here: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You visit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/about</a:t>
            </a:r>
            <a:r>
              <a:rPr lang="en-GB" sz="1100">
                <a:solidFill>
                  <a:schemeClr val="dk1"/>
                </a:solidFill>
              </a:rPr>
              <a:t> → React loads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Layout</a:t>
            </a:r>
            <a:r>
              <a:rPr lang="en-GB" sz="1100">
                <a:solidFill>
                  <a:schemeClr val="dk1"/>
                </a:solidFill>
              </a:rPr>
              <a:t>, and inside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&lt;Outlet /&gt;</a:t>
            </a:r>
            <a:r>
              <a:rPr lang="en-GB" sz="1100">
                <a:solidFill>
                  <a:schemeClr val="dk1"/>
                </a:solidFill>
              </a:rPr>
              <a:t> it renders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About</a:t>
            </a:r>
            <a:r>
              <a:rPr lang="en-GB" sz="1100">
                <a:solidFill>
                  <a:schemeClr val="dk1"/>
                </a:solidFill>
              </a:rPr>
              <a:t>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header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footer</a:t>
            </a:r>
            <a:r>
              <a:rPr lang="en-GB" sz="1100">
                <a:solidFill>
                  <a:schemeClr val="dk1"/>
                </a:solidFill>
              </a:rPr>
              <a:t> stay the same for all pages.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Only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&lt;Outlet /&gt;</a:t>
            </a:r>
            <a:r>
              <a:rPr lang="en-GB" sz="1100">
                <a:solidFill>
                  <a:schemeClr val="dk1"/>
                </a:solidFill>
              </a:rPr>
              <a:t> content changes.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559" y="155871"/>
            <a:ext cx="1099821" cy="453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38" y="1865063"/>
            <a:ext cx="60483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104675" y="82225"/>
            <a:ext cx="89487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How to Create a 404 Page in React Router DOM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✅ 1. Create a </a:t>
            </a:r>
            <a:r>
              <a:rPr b="1" lang="en-GB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NotFound.tsx</a:t>
            </a:r>
            <a:r>
              <a:rPr b="1" lang="en-GB" sz="1300">
                <a:solidFill>
                  <a:schemeClr val="dk1"/>
                </a:solidFill>
              </a:rPr>
              <a:t> Page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pages/</a:t>
            </a:r>
            <a:r>
              <a:rPr lang="en-GB" sz="11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NotFound.js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{ Link } from 'react-router-dom';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export default function NotFound()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return (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&lt;div style={{ textAlign: 'center', marginTop: '50px' }}&gt;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&lt;h1&gt;404 - Page Not Found&lt;/h1&gt;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&lt;p&gt;The page you're looking for doesn't exist.&lt;/p&gt;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&lt;Link to="/"&gt;Go Back Home&lt;/Link&gt;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&lt;/div&gt;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);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🔍 How It Works: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path="*"</a:t>
            </a:r>
            <a:r>
              <a:rPr lang="en-GB" sz="1100">
                <a:solidFill>
                  <a:schemeClr val="dk1"/>
                </a:solidFill>
              </a:rPr>
              <a:t> route </a:t>
            </a:r>
            <a:r>
              <a:rPr b="1" lang="en-GB" sz="1100">
                <a:solidFill>
                  <a:schemeClr val="dk1"/>
                </a:solidFill>
              </a:rPr>
              <a:t>matches any path that hasn’t been matched earlier</a:t>
            </a:r>
            <a:r>
              <a:rPr lang="en-GB" sz="1100">
                <a:solidFill>
                  <a:schemeClr val="dk1"/>
                </a:solidFill>
              </a:rPr>
              <a:t>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This acts as a </a:t>
            </a:r>
            <a:r>
              <a:rPr b="1" lang="en-GB" sz="1100">
                <a:solidFill>
                  <a:schemeClr val="dk1"/>
                </a:solidFill>
              </a:rPr>
              <a:t>catch-all</a:t>
            </a:r>
            <a:r>
              <a:rPr lang="en-GB" sz="1100">
                <a:solidFill>
                  <a:schemeClr val="dk1"/>
                </a:solidFill>
              </a:rPr>
              <a:t> for invalid routes.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Placing it </a:t>
            </a:r>
            <a:r>
              <a:rPr b="1" lang="en-GB" sz="1100">
                <a:solidFill>
                  <a:schemeClr val="dk1"/>
                </a:solidFill>
              </a:rPr>
              <a:t>last</a:t>
            </a:r>
            <a:r>
              <a:rPr lang="en-GB" sz="1100">
                <a:solidFill>
                  <a:schemeClr val="dk1"/>
                </a:solidFill>
              </a:rPr>
              <a:t> ensures all valid routes are checked first.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3559" y="1558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104675" y="82225"/>
            <a:ext cx="89487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✅ 2. Add a </a:t>
            </a:r>
            <a:r>
              <a:rPr b="1" lang="en-GB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Route</a:t>
            </a:r>
            <a:r>
              <a:rPr b="1" lang="en-GB" sz="1300">
                <a:solidFill>
                  <a:schemeClr val="dk1"/>
                </a:solidFill>
              </a:rPr>
              <a:t> with path="*"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Update your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App.js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{ BrowserRouter, Routes, Route } from 'react-router-dom';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Layout from './components/Layout';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Home from './pages/Home';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About from './pages/About';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Contact from './pages/Contact';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NotFound from './pages/NotFound';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export default function App()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return (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&lt;BrowserRouter&gt;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&lt;Routes&gt;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&lt;Route path="/" element={&lt;Layout /&gt;}&gt;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&lt;Route index element={&lt;Home /&gt;} /&gt;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&lt;Route path="about" element={&lt;About /&gt;} /&gt;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&lt;Route path="contact" element={&lt;Contact /&gt;} /&gt;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b="1"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{/* 404 Route */}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&lt;Route path="*" element={&lt;NotFound /&gt;} /&gt;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&lt;/Route&gt;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&lt;/Routes&gt;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&lt;/BrowserRouter&gt;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);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559" y="1558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104675" y="82225"/>
            <a:ext cx="89487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📘 What is </a:t>
            </a:r>
            <a:r>
              <a:rPr b="1" lang="en-GB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index</a:t>
            </a:r>
            <a:r>
              <a:rPr b="1" lang="en-GB" sz="1700">
                <a:solidFill>
                  <a:schemeClr val="dk1"/>
                </a:solidFill>
              </a:rPr>
              <a:t> in React Router DOM?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In React Router v6+,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index</a:t>
            </a:r>
            <a:r>
              <a:rPr lang="en-GB" sz="1100">
                <a:solidFill>
                  <a:schemeClr val="dk1"/>
                </a:solidFill>
              </a:rPr>
              <a:t> attribute is used to specify the </a:t>
            </a:r>
            <a:r>
              <a:rPr b="1" lang="en-GB" sz="1100">
                <a:solidFill>
                  <a:schemeClr val="dk1"/>
                </a:solidFill>
              </a:rPr>
              <a:t>default child route</a:t>
            </a:r>
            <a:r>
              <a:rPr lang="en-GB" sz="1100">
                <a:solidFill>
                  <a:schemeClr val="dk1"/>
                </a:solidFill>
              </a:rPr>
              <a:t> that should render when no specific path is provided within a </a:t>
            </a:r>
            <a:r>
              <a:rPr b="1" lang="en-GB" sz="1100">
                <a:solidFill>
                  <a:schemeClr val="dk1"/>
                </a:solidFill>
              </a:rPr>
              <a:t>nested route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&lt;Route path="/" element={&lt;Layout /&gt;}&gt;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  &lt;Route </a:t>
            </a:r>
            <a:r>
              <a:rPr lang="en-GB" sz="1800">
                <a:solidFill>
                  <a:srgbClr val="FF0000"/>
                </a:solidFill>
              </a:rPr>
              <a:t>index </a:t>
            </a:r>
            <a:r>
              <a:rPr lang="en-GB" sz="1800">
                <a:solidFill>
                  <a:schemeClr val="dk2"/>
                </a:solidFill>
              </a:rPr>
              <a:t>element={&lt;Home /&gt;} /&gt;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  &lt;Route path="about" element={&lt;About /&gt;} /&gt;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&lt;/Route&gt;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🔍 What happens here?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When the user goes to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GB" sz="1100">
                <a:solidFill>
                  <a:schemeClr val="dk1"/>
                </a:solidFill>
              </a:rPr>
              <a:t>, React Router: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Matches the parent route (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path="/"</a:t>
            </a:r>
            <a:r>
              <a:rPr lang="en-GB" sz="1100">
                <a:solidFill>
                  <a:schemeClr val="dk1"/>
                </a:solidFill>
              </a:rPr>
              <a:t> with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&lt;Layout /&gt;</a:t>
            </a:r>
            <a:r>
              <a:rPr lang="en-GB" sz="1100">
                <a:solidFill>
                  <a:schemeClr val="dk1"/>
                </a:solidFill>
              </a:rPr>
              <a:t>)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Inside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&lt;Layout /&gt;</a:t>
            </a:r>
            <a:r>
              <a:rPr lang="en-GB" sz="1100">
                <a:solidFill>
                  <a:schemeClr val="dk1"/>
                </a:solidFill>
              </a:rPr>
              <a:t>, it renders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&lt;Home /&gt;</a:t>
            </a:r>
            <a:r>
              <a:rPr lang="en-GB" sz="1100">
                <a:solidFill>
                  <a:schemeClr val="dk1"/>
                </a:solidFill>
              </a:rPr>
              <a:t> because of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index</a:t>
            </a:r>
            <a:b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💡 So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index</a:t>
            </a:r>
            <a:r>
              <a:rPr lang="en-GB" sz="1100">
                <a:solidFill>
                  <a:schemeClr val="dk1"/>
                </a:solidFill>
              </a:rPr>
              <a:t> is like:</a:t>
            </a:r>
            <a:endParaRPr sz="1100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“If no more specific child path is provided, show this one by default.”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559" y="1558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104675" y="82225"/>
            <a:ext cx="89487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559" y="155871"/>
            <a:ext cx="1099821" cy="453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13" y="254463"/>
            <a:ext cx="66960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104675" y="82225"/>
            <a:ext cx="89487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🧪 Exercise: Navigation System with Shared Layout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🎯 Goal of the Exercise: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Create a </a:t>
            </a:r>
            <a:r>
              <a:rPr b="1" lang="en-GB" sz="1100">
                <a:solidFill>
                  <a:schemeClr val="dk1"/>
                </a:solidFill>
              </a:rPr>
              <a:t>React application</a:t>
            </a:r>
            <a:r>
              <a:rPr lang="en-GB" sz="1100">
                <a:solidFill>
                  <a:schemeClr val="dk1"/>
                </a:solidFill>
              </a:rPr>
              <a:t> with three pages: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Home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About</a:t>
            </a:r>
            <a:r>
              <a:rPr lang="en-GB" sz="1100">
                <a:solidFill>
                  <a:schemeClr val="dk1"/>
                </a:solidFill>
              </a:rPr>
              <a:t>, and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Contact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Build a </a:t>
            </a:r>
            <a:r>
              <a:rPr b="1" lang="en-GB" sz="1100">
                <a:solidFill>
                  <a:schemeClr val="dk1"/>
                </a:solidFill>
              </a:rPr>
              <a:t>Layout component</a:t>
            </a:r>
            <a:r>
              <a:rPr lang="en-GB" sz="1100">
                <a:solidFill>
                  <a:schemeClr val="dk1"/>
                </a:solidFill>
              </a:rPr>
              <a:t> that uses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&lt;Outlet /&gt;</a:t>
            </a:r>
            <a:r>
              <a:rPr lang="en-GB" sz="1100">
                <a:solidFill>
                  <a:schemeClr val="dk1"/>
                </a:solidFill>
              </a:rPr>
              <a:t> to show the active page.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The layout should include: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 fixed </a:t>
            </a:r>
            <a:r>
              <a:rPr b="1" lang="en-GB" sz="1100">
                <a:solidFill>
                  <a:schemeClr val="dk1"/>
                </a:solidFill>
              </a:rPr>
              <a:t>navigation bar</a:t>
            </a:r>
            <a:r>
              <a:rPr lang="en-GB" sz="1100">
                <a:solidFill>
                  <a:schemeClr val="dk1"/>
                </a:solidFill>
              </a:rPr>
              <a:t> (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Navbar</a:t>
            </a:r>
            <a:r>
              <a:rPr lang="en-GB" sz="1100">
                <a:solidFill>
                  <a:schemeClr val="dk1"/>
                </a:solidFill>
              </a:rPr>
              <a:t>) at the top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 </a:t>
            </a:r>
            <a:r>
              <a:rPr b="1" lang="en-GB" sz="1100">
                <a:solidFill>
                  <a:schemeClr val="dk1"/>
                </a:solidFill>
              </a:rPr>
              <a:t>footer</a:t>
            </a:r>
            <a:r>
              <a:rPr lang="en-GB" sz="1100">
                <a:solidFill>
                  <a:schemeClr val="dk1"/>
                </a:solidFill>
              </a:rPr>
              <a:t> at the bottom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&lt;main&gt;</a:t>
            </a:r>
            <a:r>
              <a:rPr lang="en-GB" sz="1100">
                <a:solidFill>
                  <a:schemeClr val="dk1"/>
                </a:solidFill>
              </a:rPr>
              <a:t> section in the middle where the content of each page will be rendered based on the route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Add a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404 Not Found</a:t>
            </a:r>
            <a:r>
              <a:rPr lang="en-GB" sz="1100">
                <a:solidFill>
                  <a:schemeClr val="dk1"/>
                </a:solidFill>
              </a:rPr>
              <a:t> page using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path="*"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Try using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useNavigate()</a:t>
            </a:r>
            <a:r>
              <a:rPr lang="en-GB" sz="1100">
                <a:solidFill>
                  <a:schemeClr val="dk1"/>
                </a:solidFill>
              </a:rPr>
              <a:t> to add a button that redirects the user back to the </a:t>
            </a:r>
            <a:r>
              <a:rPr b="1" lang="en-GB" sz="1100">
                <a:solidFill>
                  <a:schemeClr val="dk1"/>
                </a:solidFill>
              </a:rPr>
              <a:t>Home</a:t>
            </a:r>
            <a:r>
              <a:rPr lang="en-GB" sz="1100">
                <a:solidFill>
                  <a:schemeClr val="dk1"/>
                </a:solidFill>
              </a:rPr>
              <a:t> page.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559" y="1558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104675" y="82225"/>
            <a:ext cx="89487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559" y="1558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04675" y="82225"/>
            <a:ext cx="89487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559" y="155871"/>
            <a:ext cx="1099821" cy="453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650" y="409725"/>
            <a:ext cx="7534899" cy="39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04675" y="82225"/>
            <a:ext cx="89487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🏗️ 4. Basic Setup Example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559" y="155871"/>
            <a:ext cx="1099821" cy="453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25" y="1166250"/>
            <a:ext cx="6510825" cy="34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104675" y="82225"/>
            <a:ext cx="89487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🔗 5. Navigation with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&lt;Link&gt;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559" y="155871"/>
            <a:ext cx="1099821" cy="453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75" y="575650"/>
            <a:ext cx="5169975" cy="24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104675" y="82225"/>
            <a:ext cx="89487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🔁 7. Programmatic Navigation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559" y="155871"/>
            <a:ext cx="1099821" cy="453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750" y="609250"/>
            <a:ext cx="6315250" cy="35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104675" y="82225"/>
            <a:ext cx="89487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🔀 What is </a:t>
            </a:r>
            <a:r>
              <a:rPr b="1" lang="en-GB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&lt;Outlet /&gt;</a:t>
            </a:r>
            <a:r>
              <a:rPr b="1" lang="en-GB" sz="1700">
                <a:solidFill>
                  <a:schemeClr val="dk1"/>
                </a:solidFill>
              </a:rPr>
              <a:t> in React Router DOM?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✅ Definition: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&lt;Outlet /&gt;</a:t>
            </a:r>
            <a:r>
              <a:rPr lang="en-GB" sz="1100">
                <a:solidFill>
                  <a:schemeClr val="dk1"/>
                </a:solidFill>
              </a:rPr>
              <a:t> is a </a:t>
            </a:r>
            <a:r>
              <a:rPr b="1" lang="en-GB" sz="1100">
                <a:solidFill>
                  <a:schemeClr val="dk1"/>
                </a:solidFill>
              </a:rPr>
              <a:t>placeholder component</a:t>
            </a:r>
            <a:r>
              <a:rPr lang="en-GB" sz="1100">
                <a:solidFill>
                  <a:schemeClr val="dk1"/>
                </a:solidFill>
              </a:rPr>
              <a:t> that tells React Router </a:t>
            </a:r>
            <a:r>
              <a:rPr b="1" lang="en-GB" sz="1100">
                <a:solidFill>
                  <a:schemeClr val="dk1"/>
                </a:solidFill>
              </a:rPr>
              <a:t>where to render the child routes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It is used in </a:t>
            </a:r>
            <a:r>
              <a:rPr b="1" lang="en-GB" sz="1100">
                <a:solidFill>
                  <a:schemeClr val="dk1"/>
                </a:solidFill>
              </a:rPr>
              <a:t>nested routes</a:t>
            </a:r>
            <a:r>
              <a:rPr lang="en-GB" sz="1100">
                <a:solidFill>
                  <a:schemeClr val="dk1"/>
                </a:solidFill>
              </a:rPr>
              <a:t> when you want to render one layout (like a navbar/sidebar) for multiple pages inside it.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🧱 Why Use </a:t>
            </a:r>
            <a:r>
              <a:rPr b="1" lang="en-GB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&lt;Outlet /&gt;</a:t>
            </a:r>
            <a:r>
              <a:rPr b="1" lang="en-GB" sz="1700">
                <a:solidFill>
                  <a:schemeClr val="dk1"/>
                </a:solidFill>
              </a:rPr>
              <a:t>?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You use it when: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You have </a:t>
            </a:r>
            <a:r>
              <a:rPr b="1" lang="en-GB" sz="1100">
                <a:solidFill>
                  <a:schemeClr val="dk1"/>
                </a:solidFill>
              </a:rPr>
              <a:t>shared layout</a:t>
            </a:r>
            <a:r>
              <a:rPr lang="en-GB" sz="1100">
                <a:solidFill>
                  <a:schemeClr val="dk1"/>
                </a:solidFill>
              </a:rPr>
              <a:t> (e.g., header, sidebar, footer).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You want to nest multiple child components </a:t>
            </a:r>
            <a:r>
              <a:rPr b="1" lang="en-GB" sz="1100">
                <a:solidFill>
                  <a:schemeClr val="dk1"/>
                </a:solidFill>
              </a:rPr>
              <a:t>under the same parent route</a:t>
            </a:r>
            <a:r>
              <a:rPr lang="en-GB" sz="1100">
                <a:solidFill>
                  <a:schemeClr val="dk1"/>
                </a:solidFill>
              </a:rPr>
              <a:t>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559" y="1558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104675" y="82225"/>
            <a:ext cx="89487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// pages/Home.js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export default function Home()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return &lt;h2&gt;Welcome to the Home Page!&lt;/h2&gt;;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// pages/About.js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export default function About()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return &lt;h2&gt;About Us Page&lt;/h2&gt;;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}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// pages/Contact.js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export default function Contact()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return &lt;h2&gt;Contact Page&lt;/h2&gt;;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559" y="1558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104675" y="82225"/>
            <a:ext cx="89487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Define Routes with Nesting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559" y="155871"/>
            <a:ext cx="1099821" cy="453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713" y="550025"/>
            <a:ext cx="5133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104675" y="82225"/>
            <a:ext cx="89487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Create a Shared Layout with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&lt;Outlet /&gt;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559" y="155871"/>
            <a:ext cx="1099821" cy="453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00" y="373825"/>
            <a:ext cx="4696899" cy="45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