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 Mon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Mono-bold.fntdata"/><Relationship Id="rId14" Type="http://schemas.openxmlformats.org/officeDocument/2006/relationships/font" Target="fonts/RobotoMono-regular.fntdata"/><Relationship Id="rId17" Type="http://schemas.openxmlformats.org/officeDocument/2006/relationships/font" Target="fonts/RobotoMono-boldItalic.fntdata"/><Relationship Id="rId16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602e43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602e43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1602e43b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1602e43b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1602e43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1602e43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51f7ba28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51f7ba28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51f7ba2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51f7ba2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51f7ba287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51f7ba287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51f7ba2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51f7ba2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74750" y="82225"/>
            <a:ext cx="8934000" cy="48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What is Props Drilling?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Props drilling happens when you pass data from a parent component </a:t>
            </a:r>
            <a:r>
              <a:rPr b="1" lang="en-GB" sz="1100">
                <a:solidFill>
                  <a:schemeClr val="dk1"/>
                </a:solidFill>
              </a:rPr>
              <a:t>through multiple intermediate components</a:t>
            </a:r>
            <a:r>
              <a:rPr lang="en-GB" sz="1100">
                <a:solidFill>
                  <a:schemeClr val="dk1"/>
                </a:solidFill>
              </a:rPr>
              <a:t> just to reach a deeply nested child.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✅ Example: Passing a Username from Parent to Deep Child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└── Parent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└── Child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└── GrandChild ← wants the username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💡 Result: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Even though only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GrandChild</a:t>
            </a:r>
            <a:r>
              <a:rPr lang="en-GB" sz="1100">
                <a:solidFill>
                  <a:schemeClr val="dk1"/>
                </a:solidFill>
              </a:rPr>
              <a:t> needs the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username</a:t>
            </a:r>
            <a:r>
              <a:rPr lang="en-GB" sz="1100">
                <a:solidFill>
                  <a:schemeClr val="dk1"/>
                </a:solidFill>
              </a:rPr>
              <a:t>, it must be passed through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Parent</a:t>
            </a:r>
            <a:r>
              <a:rPr lang="en-GB" sz="1100">
                <a:solidFill>
                  <a:schemeClr val="dk1"/>
                </a:solidFill>
              </a:rPr>
              <a:t> →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Child</a:t>
            </a:r>
            <a:r>
              <a:rPr lang="en-GB" sz="1100">
                <a:solidFill>
                  <a:schemeClr val="dk1"/>
                </a:solidFill>
              </a:rPr>
              <a:t> →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GrandChild</a:t>
            </a:r>
            <a:r>
              <a:rPr lang="en-GB" sz="1100">
                <a:solidFill>
                  <a:schemeClr val="dk1"/>
                </a:solidFill>
              </a:rPr>
              <a:t>. That’s </a:t>
            </a:r>
            <a:r>
              <a:rPr b="1" lang="en-GB" sz="1100">
                <a:solidFill>
                  <a:schemeClr val="dk1"/>
                </a:solidFill>
              </a:rPr>
              <a:t>props drilling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🔄 What's the alternative?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To avoid props drilling, you can use </a:t>
            </a:r>
            <a:r>
              <a:rPr b="1" lang="en-GB" sz="1100">
                <a:solidFill>
                  <a:schemeClr val="dk1"/>
                </a:solidFill>
              </a:rPr>
              <a:t>React Context API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Redux</a:t>
            </a:r>
            <a:r>
              <a:rPr lang="en-GB" sz="1100">
                <a:solidFill>
                  <a:schemeClr val="dk1"/>
                </a:solidFill>
              </a:rPr>
              <a:t>, or other </a:t>
            </a:r>
            <a:r>
              <a:rPr b="1" lang="en-GB" sz="1100">
                <a:solidFill>
                  <a:schemeClr val="dk1"/>
                </a:solidFill>
              </a:rPr>
              <a:t>state management tools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Would you like to see how to refactor this using </a:t>
            </a:r>
            <a:r>
              <a:rPr b="1" lang="en-GB" sz="1100">
                <a:solidFill>
                  <a:schemeClr val="dk1"/>
                </a:solidFill>
              </a:rPr>
              <a:t>Context API</a:t>
            </a:r>
            <a:r>
              <a:rPr lang="en-GB" sz="1100">
                <a:solidFill>
                  <a:schemeClr val="dk1"/>
                </a:solidFill>
              </a:rPr>
              <a:t>?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4750" y="82225"/>
            <a:ext cx="89340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356375" y="693525"/>
            <a:ext cx="7447200" cy="33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Props Drilling &amp; useContext in React</a:t>
            </a:r>
            <a:br>
              <a:rPr b="1" lang="en-GB" sz="1100">
                <a:solidFill>
                  <a:schemeClr val="dk1"/>
                </a:solidFill>
              </a:rPr>
            </a:br>
            <a:r>
              <a:rPr lang="en-GB" sz="1100">
                <a:solidFill>
                  <a:schemeClr val="dk1"/>
                </a:solidFill>
              </a:rPr>
              <a:t> </a:t>
            </a:r>
            <a:r>
              <a:rPr i="1" lang="en-GB" sz="1100">
                <a:solidFill>
                  <a:schemeClr val="dk1"/>
                </a:solidFill>
              </a:rPr>
              <a:t>Managing State Across Components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What is Props Drilling?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Passing data through multiple levels of components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Child → Grandchild → Great-grandchild...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Causes unnecessary complexity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Hard to maintain in large applications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74750" y="82225"/>
            <a:ext cx="8934000" cy="47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Example of Props Drilling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function App()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const user = "Alice";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return &lt;Parent user={user} /&gt;;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function Parent({ user })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return &lt;Child user={user} /&gt;;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function Child({ user })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return &lt;GrandChild user={user} /&gt;;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function GrandChild({ user }) {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  return &lt;p&gt;Hello {user}&lt;/p&gt;;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}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0" y="0"/>
            <a:ext cx="76014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 Problems with Props Drilling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Components receive props they don’t actually need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Makes code harder to read &amp; debug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Every change requires updating multiple components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73375" y="1666325"/>
            <a:ext cx="6349200" cy="2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What is useContext?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React Hook for sharing data globally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Eliminates the need for props drilling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Works with Context API: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createContext</a:t>
            </a:r>
            <a:r>
              <a:rPr lang="en-GB" sz="1100">
                <a:solidFill>
                  <a:schemeClr val="dk1"/>
                </a:solidFill>
              </a:rPr>
              <a:t> → creates a context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-GB" sz="1100">
                <a:solidFill>
                  <a:schemeClr val="dk1"/>
                </a:solidFill>
              </a:rPr>
              <a:t> → supplies the data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useContext</a:t>
            </a:r>
            <a:r>
              <a:rPr lang="en-GB" sz="1100">
                <a:solidFill>
                  <a:schemeClr val="dk1"/>
                </a:solidFill>
              </a:rPr>
              <a:t> → consumes the data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0" y="0"/>
            <a:ext cx="77325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</a:t>
            </a:r>
            <a:r>
              <a:rPr lang="en-GB"/>
              <a:t>Creating a 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import React, { createContext } from "react";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export const UserContext = createContext();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function App()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return (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&lt;UserContext.Provider value="Alice"&gt;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  &lt;Parent /&gt;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  &lt;/UserContext.Provider&gt;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2- Consuming with useContext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import React, { useContext } from "react";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import { UserContext } from "./App";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function GrandChild()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const user = useContext(UserContext);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  return &lt;p&gt;Hello {user}&lt;/p&gt;;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0" y="0"/>
            <a:ext cx="76593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Benefits of useContext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Cleaner code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No need to pass props manually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Easy to scale for large apps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Centralized state management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2445900" y="21009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Props Drilling vs useContext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440475"/>
            <a:ext cx="8839200" cy="23949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/>
          <p:nvPr/>
        </p:nvSpPr>
        <p:spPr>
          <a:xfrm>
            <a:off x="0" y="0"/>
            <a:ext cx="74664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Best Practices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 props for local data (simple cases)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useContext</a:t>
            </a:r>
            <a:r>
              <a:rPr lang="en-GB" sz="1100">
                <a:solidFill>
                  <a:schemeClr val="dk1"/>
                </a:solidFill>
              </a:rPr>
              <a:t> for shared/global data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For very complex apps → consider state management libraries (Redux, Zustand, Recoil)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17275" y="2090150"/>
            <a:ext cx="59718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dk1"/>
                </a:solidFill>
              </a:rPr>
              <a:t>Summary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Props drilling = passing data through many components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useContext = avoids props drilling with Context API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Makes React apps easier to manage &amp; scale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2484" y="186971"/>
            <a:ext cx="1099821" cy="453386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0" y="0"/>
            <a:ext cx="7668900" cy="38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905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GB" sz="3150">
                <a:solidFill>
                  <a:schemeClr val="dk1"/>
                </a:solidFill>
                <a:highlight>
                  <a:schemeClr val="lt1"/>
                </a:highlight>
              </a:rPr>
              <a:t>useContext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React Context is a way to manage state globally.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It can be used together with the </a:t>
            </a:r>
            <a:r>
              <a:rPr lang="en-GB" sz="1200">
                <a:solidFill>
                  <a:srgbClr val="DC143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Hook to share state between deeply nested components more easily than with </a:t>
            </a:r>
            <a:r>
              <a:rPr lang="en-GB" sz="1200">
                <a:solidFill>
                  <a:srgbClr val="DC143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en-GB" sz="1150">
                <a:solidFill>
                  <a:schemeClr val="dk1"/>
                </a:solidFill>
                <a:highlight>
                  <a:schemeClr val="lt1"/>
                </a:highlight>
                <a:latin typeface="Verdana"/>
                <a:ea typeface="Verdana"/>
                <a:cs typeface="Verdana"/>
                <a:sym typeface="Verdana"/>
              </a:rPr>
              <a:t> alone.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1- Create a Context File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2- Provider group of components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3- useCotext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