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8yVg5Tf5SiZql+BPH9zb1bQi/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Flexbox: The Complete Guide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Master the Flexible Layout Module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&amp; Cheat Sheet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Flexbox = powerful one-axis layout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Key props: display, flex-direction, wrap, justify-content, align-items, flex-grow, flex-basis, gap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CSS-Tricks Flexbox poster as reference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Flexbox?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CSS module for one-dimensional layout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Makes complex alignment easy and dynamic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Excellent for responsive, flexible UIs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Flexbox?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Simplifies layout tasks like centering and spacing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Adapts fluidly to different screen sizes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Widely supported by modern browsers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Terminology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 container: Parent marked with display:flex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 items: Children inside container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 axis / Cross axis: Flow and alignment directions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Container Properties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display: flex or inline-flex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flex-direction: row, row-reverse, column, column-reverse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flex-wrap: nowrap, wrap, wrap-reverse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flex-flow: shorthand for direction + wrap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gap: space between items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 Item Properties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flex-grow: Defines how items grow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flex-shrink: Controls shrinking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flex-basis: Initial size before growth/shrink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flex: shorthand for grow, shrink, and basis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and Justification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justify-content: align along main axis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align-items: align along cross axis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align-self: override alignment for one item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align-content: multi-line layout alignment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Examples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Show diagrams of flex-direction, justify-content, align-items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Visualize axis concepts for easier understanding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Concepts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Hypothetical size: items shrink to fit container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flex-basis vs width: flexible vs static sizing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Flexbox is best for one-dimensional layouts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