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d32abfa75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d32abfa75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d32abfa75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d32abfa75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d32abfa7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d32abfa7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d32abfa75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d32abfa75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d32abfa7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d32abfa7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d32abfa75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d32abfa75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77400" y="0"/>
            <a:ext cx="8389200" cy="207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HTML, CSS, </a:t>
            </a:r>
            <a:r>
              <a:rPr lang="en-GB"/>
              <a:t>Javascript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3" title="HTML5_logo_and_wordmark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475" y="1323675"/>
            <a:ext cx="1800900" cy="1641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 title="img_cs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8825" y="1370575"/>
            <a:ext cx="1373625" cy="15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 title="img_j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6175" y="1480800"/>
            <a:ext cx="1631975" cy="1641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/>
          <p:nvPr/>
        </p:nvSpPr>
        <p:spPr>
          <a:xfrm>
            <a:off x="3626175" y="3293500"/>
            <a:ext cx="25326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JSX</a:t>
            </a:r>
            <a:endParaRPr b="1" sz="5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89875" y="2571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Html : Hypertext Markup Language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3043375"/>
            <a:ext cx="8520600" cy="15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21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the structure of a webpage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include headings, paragraphs, links, images, etc.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•"/>
            </a:pPr>
            <a:r>
              <a:rPr lang="en-GB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HTML elements tell the browser how to display the content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•"/>
            </a:pPr>
            <a:r>
              <a:rPr lang="en-GB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HTML elements label pieces of content such as "this is a heading", "this is a paragraph", "this is a link", etc.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204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>
                <a:latin typeface="Calibri"/>
                <a:ea typeface="Calibri"/>
                <a:cs typeface="Calibri"/>
                <a:sym typeface="Calibri"/>
              </a:rPr>
              <a:t>Why HTML &amp; CSS for React?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uses JSX – a syntax similar to HTML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structure your UI with HTML-like tags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4325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apply styles with CSS or CSS-in-JS solutions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2800">
                <a:latin typeface="Calibri"/>
                <a:ea typeface="Calibri"/>
                <a:cs typeface="Calibri"/>
                <a:sym typeface="Calibri"/>
              </a:rPr>
              <a:t>HTML Example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&lt;head&gt;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&lt;title&gt;My First Page&lt;/title&gt;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&lt;/head&gt;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&lt;body&gt;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&lt;h1&gt;Hello, world!&lt;/h1&gt;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&lt;p&gt;This is my first webpage.&lt;/p&gt;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&lt;/body&gt;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GB" sz="11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r>
              <a:rPr lang="en-GB" sz="11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declaration defines that this document is an HTML5 document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GB" sz="11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r>
              <a:rPr lang="en-GB" sz="11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element is the root element of an HTML page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GB" sz="11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r>
              <a:rPr lang="en-GB" sz="11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element contains meta information about the HTML page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GB" sz="11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&lt;title&gt;</a:t>
            </a:r>
            <a:r>
              <a:rPr lang="en-GB" sz="11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element specifies a title for the HTML page (which is shown in the browser's title bar or in the page's tab)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GB" sz="11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lang="en-GB" sz="11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element defines the document's body, and is a container for all the visible contents, such as headings, paragraphs, images, hyperlinks, tables, lists, etc.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GB" sz="11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-GB" sz="11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element defines a large heading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/>
              <a:buChar char="●"/>
            </a:pPr>
            <a:r>
              <a:rPr lang="en-GB" sz="11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r>
              <a:rPr lang="en-GB" sz="11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element defines a paragraph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2800">
                <a:latin typeface="Calibri"/>
                <a:ea typeface="Calibri"/>
                <a:cs typeface="Calibri"/>
                <a:sym typeface="Calibri"/>
              </a:rPr>
              <a:t>HTML Tags – Open/Close vs Self-Closing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&lt;!-- Regular Tags --&gt;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&lt;div&gt;Container&lt;/div&gt;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&lt;p&gt;This is a paragraph&lt;/p&gt;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&lt;a href="#"&gt;Click me&lt;/a&gt;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&lt;!-- Self-Closing Tags --&gt;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&lt;img src="photo.jpg" alt="Image"/&gt;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&lt;hr /&gt;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&lt;br /&gt;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CSS</a:t>
            </a:r>
            <a:r>
              <a:rPr lang="en-GB"/>
              <a:t> - </a:t>
            </a:r>
            <a:r>
              <a:rPr lang="en-GB" sz="3000">
                <a:latin typeface="Calibri"/>
                <a:ea typeface="Calibri"/>
                <a:cs typeface="Calibri"/>
                <a:sym typeface="Calibri"/>
              </a:rPr>
              <a:t>Cascading Style Sheets</a:t>
            </a:r>
            <a:endParaRPr sz="40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styles the visual appearance of HTML elements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Controls colors, fonts, spacing, layout, etc</a:t>
            </a:r>
            <a:endParaRPr sz="2700">
              <a:solidFill>
                <a:schemeClr val="dk1"/>
              </a:solidFill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2800">
                <a:latin typeface="Calibri"/>
                <a:ea typeface="Calibri"/>
                <a:cs typeface="Calibri"/>
                <a:sym typeface="Calibri"/>
              </a:rPr>
              <a:t>CSS – 3 Styling Methods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&lt;!-- 1. Inline CSS --&gt;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 style="color: green;"&gt;Hello&lt;/h1&gt;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&lt;!-- 2. Internal CSS --&gt;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 { color: blue; }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&lt;!-- 3. External CSS --&gt;</a:t>
            </a:r>
            <a:b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&lt;link rel="stylesheet" href="styles.css"&gt;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