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Tz3xsx+MePdRFyGswS/dBHujO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Inputs and Forms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Handling User Input in Functional Components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React forms rely on state + events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useState makes input values reactive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Forms can manage multiple fields and submission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Controlled components ensure predictable, testable UI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Forms Matter?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Forms are the main way users interact with 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Collect data such as login info, search queries, feedback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React simplifies form handling with controlled components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Uncontrolled vs Controlled Inputs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Uncontrolled input: Browser manages its own state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Controlled input: React state manages the value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Controlled inputs = recommended for predictable UI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Input Example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SimpleInput() 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&lt;input type="text" placeholder="Type here" /&gt;;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186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Controlled Input with useState</a:t>
            </a:r>
            <a:endParaRPr sz="4100"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457200" y="1237376"/>
            <a:ext cx="8229600" cy="4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React, { useState } from "react";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NameInput() {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[name, setName] = useState("");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&lt;input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type="text"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value={name}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onChange={(e) =&gt; setName(e.target.value)}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/&gt;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&lt;p&gt;Hello, {name}&lt;/p&gt;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&lt;/div&gt;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Multiple Inputs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LoginForm() {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[form, setForm] = useState({ email: "", password: "" });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function handleChange(e) {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setForm({ ...form, [e.target.name]: e.target.value });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&lt;form&gt;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&lt;input name="email" value={form.email} onChange={handleChange} /&gt;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&lt;input name="password" value={form.password} onChange={handleChange} /&gt;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&lt;/form&gt;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Submission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FeedbackForm() {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const [message, setMessage] = useState("");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function handleSubmit(e) {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e.preventDefault();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alert("Message sent: " + message);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  <a:endParaRPr sz="1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&lt;form onSubmit={handleSubmit}&gt;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&lt;textarea value={message} onChange={(e) =&gt; setMessage(e.target.value)} /&gt;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&lt;button type="submit"&gt;Send&lt;/button&gt;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&lt;/form&gt;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700"/>
          </a:p>
          <a:p>
            <a:pPr indent="-2476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700"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Input Types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&lt;input type="text" /&gt;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&lt;input type="checkbox" /&gt;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&lt;input type="radio" /&gt;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&lt;textarea /&gt;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&lt;select&gt; ... &lt;/select&gt;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Always use controlled components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Keep form state minimal and centralized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Validate input before submission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Prevent default form refresh with e.preventDefault()</a:t>
            </a:r>
            <a:endParaRPr/>
          </a:p>
        </p:txBody>
      </p:sp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