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nKRxEXmNjk+F0Ij9IzxIuPEX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useState Hook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Managing State in Functional Components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10425" y="133371"/>
            <a:ext cx="8229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Nested Object Update</a:t>
            </a:r>
            <a:endParaRPr sz="2600"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166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Settings() {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[settings, setSettings] = useState({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theme: { color: 'blue', font: 'Arial' },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notifications: true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});</a:t>
            </a:r>
            <a:endParaRPr sz="1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changeColor = () =&gt; {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setSettings({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...settings,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theme: { ...settings.theme, color: 'red' }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});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};</a:t>
            </a:r>
            <a:endParaRPr sz="1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&lt;div&gt;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&lt;p&gt;Theme color: {settings.theme.color}&lt;/p&gt;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&lt;button onClick={changeColor}&gt;Change Color&lt;/button&gt;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300"/>
          </a:p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Keep state minimal and simple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Derive state when possible, don’t duplicate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meaningful variable names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useState adds state to functional components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Returns [value, setter]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Updates trigger re-render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Foundation for building interactive UIs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useState?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React Hook for adding state to functional components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Returns an array with current state value and a function to update it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useState?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Makes functional components dynamic &amp; interactive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Replaces class-based state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Easy to use and lightweight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Syntax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[state, setState] = useState(initialValue);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state → the variable holding current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setState → the function to update 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initialValue → the starting value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Counter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React, { useState } from 'react';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Counter() {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[count, setCount] = useState(0);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&lt;div&gt;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&lt;p&gt;You clicked {count} times&lt;/p&gt;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&lt;button onClick={() =&gt; setCount(count + 1)}&gt;Click me&lt;/button&gt;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100"/>
          </a:p>
          <a:p>
            <a:pPr indent="-2730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100"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State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the updater function: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setState(newValue);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React re-renders the component with the new state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of useState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Only call at the top level of your component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Don’t use inside loops, conditions, or nested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Hooks must be called in the same order on every render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States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[name, setName] = useState('Alice');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[age, setAge] = useState(25);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You can have multiple useState calls in one component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46"/>
            <a:ext cx="8229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Object State</a:t>
            </a:r>
            <a:endParaRPr sz="3200"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React, { useState } from 'react';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Profile() {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[user, setUser] = useState({ name: 'Alice', age: 25 });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&lt;div&gt;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&lt;p&gt;{user.name} is {user.age} years old&lt;/p&gt;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&lt;button onClick={() =&gt; setUser({ ...user, age: user.age + 1 })}&gt;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Increase Age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&lt;/button&gt;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900"/>
          </a:p>
          <a:p>
            <a:pPr indent="-260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900"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